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B7C2-39BA-48D0-9033-3D2A9E79384C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F183-A3C8-4E80-9490-7D90A33B0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92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B7C2-39BA-48D0-9033-3D2A9E79384C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F183-A3C8-4E80-9490-7D90A33B0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8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B7C2-39BA-48D0-9033-3D2A9E79384C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F183-A3C8-4E80-9490-7D90A33B0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12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B7C2-39BA-48D0-9033-3D2A9E79384C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F183-A3C8-4E80-9490-7D90A33B0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38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B7C2-39BA-48D0-9033-3D2A9E79384C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F183-A3C8-4E80-9490-7D90A33B0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B7C2-39BA-48D0-9033-3D2A9E79384C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F183-A3C8-4E80-9490-7D90A33B0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1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B7C2-39BA-48D0-9033-3D2A9E79384C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F183-A3C8-4E80-9490-7D90A33B0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5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B7C2-39BA-48D0-9033-3D2A9E79384C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F183-A3C8-4E80-9490-7D90A33B0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6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B7C2-39BA-48D0-9033-3D2A9E79384C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F183-A3C8-4E80-9490-7D90A33B0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29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B7C2-39BA-48D0-9033-3D2A9E79384C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F183-A3C8-4E80-9490-7D90A33B0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06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B7C2-39BA-48D0-9033-3D2A9E79384C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F183-A3C8-4E80-9490-7D90A33B0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69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0B7C2-39BA-48D0-9033-3D2A9E79384C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4F183-A3C8-4E80-9490-7D90A33B0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47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216" t="33090" r="18034" b="12308"/>
          <a:stretch/>
        </p:blipFill>
        <p:spPr>
          <a:xfrm>
            <a:off x="5084064" y="4315447"/>
            <a:ext cx="3920157" cy="237246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54" y="4102362"/>
            <a:ext cx="2692495" cy="26090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 t="51560" r="50097" b="15707"/>
          <a:stretch/>
        </p:blipFill>
        <p:spPr>
          <a:xfrm>
            <a:off x="131686" y="478727"/>
            <a:ext cx="4187952" cy="2039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584" y="91440"/>
            <a:ext cx="8933688" cy="66659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0584" y="192024"/>
            <a:ext cx="8933688" cy="2804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42945" y="155448"/>
            <a:ext cx="303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Textiles </a:t>
            </a:r>
            <a:r>
              <a:rPr lang="en-US" dirty="0" smtClean="0">
                <a:solidFill>
                  <a:schemeClr val="bg1"/>
                </a:solidFill>
              </a:rPr>
              <a:t>Knowledge </a:t>
            </a:r>
            <a:r>
              <a:rPr lang="en-US" dirty="0" err="1" smtClean="0">
                <a:solidFill>
                  <a:schemeClr val="bg1"/>
                </a:solidFill>
              </a:rPr>
              <a:t>Organiser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63877" y="573025"/>
            <a:ext cx="1652876" cy="22716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91164" y="2533271"/>
            <a:ext cx="4004301" cy="15078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 bwMode="auto">
          <a:xfrm>
            <a:off x="222439" y="2733546"/>
            <a:ext cx="1167450" cy="101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08" y="2733546"/>
            <a:ext cx="1357457" cy="101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77" y="2733546"/>
            <a:ext cx="1429154" cy="101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3713" y="2488216"/>
            <a:ext cx="1668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Types of hand stitch</a:t>
            </a:r>
            <a:endParaRPr lang="en-GB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2395" y="3687789"/>
            <a:ext cx="122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Running stitch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575366" y="3687788"/>
            <a:ext cx="965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Back stitch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898292" y="3697315"/>
            <a:ext cx="1015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Cross stitch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344924" y="561356"/>
            <a:ext cx="15494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Keywords;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Natural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Synthetic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Fibre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Applique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Hand stitch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Machine stitch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70" y="905385"/>
            <a:ext cx="1234447" cy="92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01" y="894005"/>
            <a:ext cx="1237341" cy="92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6134764" y="579121"/>
            <a:ext cx="2798923" cy="22716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037568" y="571700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Appliqué</a:t>
            </a:r>
            <a:endParaRPr lang="en-GB" sz="1400" b="1" dirty="0"/>
          </a:p>
          <a:p>
            <a:endParaRPr lang="en-GB" sz="1400" dirty="0"/>
          </a:p>
        </p:txBody>
      </p:sp>
      <p:sp>
        <p:nvSpPr>
          <p:cNvPr id="40" name="Rectangle 39"/>
          <p:cNvSpPr/>
          <p:nvPr/>
        </p:nvSpPr>
        <p:spPr>
          <a:xfrm>
            <a:off x="6186135" y="1813552"/>
            <a:ext cx="2747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Ornamental </a:t>
            </a:r>
            <a:r>
              <a:rPr lang="en-GB" sz="1400" dirty="0"/>
              <a:t>needlework in which pieces of fabric are sewn or stuck on to a larger piece to form a picture or pattern.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6"/>
          <a:stretch/>
        </p:blipFill>
        <p:spPr>
          <a:xfrm>
            <a:off x="4319638" y="3211409"/>
            <a:ext cx="2886686" cy="7038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92" y="2957478"/>
            <a:ext cx="1696973" cy="95454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250733" y="2892946"/>
            <a:ext cx="108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Tying a knot</a:t>
            </a:r>
            <a:endParaRPr lang="en-GB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181724" y="2909182"/>
            <a:ext cx="826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Tying off</a:t>
            </a:r>
            <a:endParaRPr lang="en-GB" sz="1400" b="1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304207" y="3056198"/>
            <a:ext cx="89721" cy="157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955218" y="3063642"/>
            <a:ext cx="306374" cy="2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91164" y="4154547"/>
            <a:ext cx="2350172" cy="160043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222439" y="4127114"/>
            <a:ext cx="165853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Textiles Equipment;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Needle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Fabric scissors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Sewing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Stitch unpicker</a:t>
            </a:r>
            <a:endParaRPr lang="en-GB" sz="14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1"/>
          <a:stretch/>
        </p:blipFill>
        <p:spPr>
          <a:xfrm>
            <a:off x="1618894" y="5958786"/>
            <a:ext cx="1451017" cy="72912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73"/>
          <a:stretch/>
        </p:blipFill>
        <p:spPr>
          <a:xfrm>
            <a:off x="131686" y="5958786"/>
            <a:ext cx="1499452" cy="7291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/>
          <a:srcRect l="31215" t="21737" r="21219" b="67710"/>
          <a:stretch/>
        </p:blipFill>
        <p:spPr>
          <a:xfrm>
            <a:off x="5437613" y="3953107"/>
            <a:ext cx="3503467" cy="43724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1911" y="5717226"/>
            <a:ext cx="2033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Threading your needle….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4056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6" ma:contentTypeDescription="Create a new document." ma:contentTypeScope="" ma:versionID="b7744696b3d076ef9bff60097adfd134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2a4fa58840d1624a6eb32f615feb3adf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f39a2c-7ee1-4bc3-873a-f84a6ad208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96b78e-3b6f-4a42-a0a2-6cd29fbe4635}" ma:internalName="TaxCatchAll" ma:showField="CatchAllData" ma:web="67e4d28b-84d4-496d-83de-d60e9caa68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e4d28b-84d4-496d-83de-d60e9caa6883" xsi:nil="true"/>
    <lcf76f155ced4ddcb4097134ff3c332f xmlns="53038477-11b9-4b50-bb37-4d087f9619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B21A8C-86F7-44DC-B0B9-1052D64526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38477-11b9-4b50-bb37-4d087f9619fe"/>
    <ds:schemaRef ds:uri="67e4d28b-84d4-496d-83de-d60e9caa6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6EC483-90BB-4D42-AC7A-63B01529DA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832881-E03B-4F64-B489-245F104ADDC3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53038477-11b9-4b50-bb37-4d087f9619fe"/>
    <ds:schemaRef ds:uri="http://purl.org/dc/elements/1.1/"/>
    <ds:schemaRef ds:uri="http://schemas.openxmlformats.org/package/2006/metadata/core-properties"/>
    <ds:schemaRef ds:uri="67e4d28b-84d4-496d-83de-d60e9caa688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Pickles</dc:creator>
  <cp:lastModifiedBy>Emma Pickles</cp:lastModifiedBy>
  <cp:revision>2</cp:revision>
  <dcterms:created xsi:type="dcterms:W3CDTF">2020-03-23T13:16:05Z</dcterms:created>
  <dcterms:modified xsi:type="dcterms:W3CDTF">2023-02-19T13:39:04Z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