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7CEC4-E4F0-48F7-8949-EB7FACC1E01B}" v="6" dt="2020-11-04T11:55:20.653"/>
    <p1510:client id="{53DB0AB5-1B35-411F-980C-F900F56BD5AA}" v="101" dt="2021-10-03T18:33:24.214"/>
    <p1510:client id="{6E1F4F7E-C890-4FE2-A221-3F0CC0E0A07C}" v="714" dt="2020-10-20T08:30:43.004"/>
    <p1510:client id="{C8F941BF-E307-4FDD-A822-D8067D531ED9}" v="13" dt="2020-10-12T14:12:06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oulton" userId="S::jessica.boulton@dcea.org.uk::71915be7-76c3-466d-b81c-a1a442c837ce" providerId="AD" clId="Web-{6E1F4F7E-C890-4FE2-A221-3F0CC0E0A07C}"/>
    <pc:docChg chg="modSld">
      <pc:chgData name="Jessica Boulton" userId="S::jessica.boulton@dcea.org.uk::71915be7-76c3-466d-b81c-a1a442c837ce" providerId="AD" clId="Web-{6E1F4F7E-C890-4FE2-A221-3F0CC0E0A07C}" dt="2020-10-20T08:30:43.004" v="692" actId="1076"/>
      <pc:docMkLst>
        <pc:docMk/>
      </pc:docMkLst>
      <pc:sldChg chg="addSp delSp modSp">
        <pc:chgData name="Jessica Boulton" userId="S::jessica.boulton@dcea.org.uk::71915be7-76c3-466d-b81c-a1a442c837ce" providerId="AD" clId="Web-{6E1F4F7E-C890-4FE2-A221-3F0CC0E0A07C}" dt="2020-10-20T08:30:43.004" v="692" actId="1076"/>
        <pc:sldMkLst>
          <pc:docMk/>
          <pc:sldMk cId="4073258901" sldId="256"/>
        </pc:sldMkLst>
        <pc:spChg chg="mod">
          <ac:chgData name="Jessica Boulton" userId="S::jessica.boulton@dcea.org.uk::71915be7-76c3-466d-b81c-a1a442c837ce" providerId="AD" clId="Web-{6E1F4F7E-C890-4FE2-A221-3F0CC0E0A07C}" dt="2020-10-20T08:30:05.689" v="683" actId="1076"/>
          <ac:spMkLst>
            <pc:docMk/>
            <pc:sldMk cId="4073258901" sldId="256"/>
            <ac:spMk id="4" creationId="{00000000-0000-0000-0000-000000000000}"/>
          </ac:spMkLst>
        </pc:spChg>
        <pc:spChg chg="mod">
          <ac:chgData name="Jessica Boulton" userId="S::jessica.boulton@dcea.org.uk::71915be7-76c3-466d-b81c-a1a442c837ce" providerId="AD" clId="Web-{6E1F4F7E-C890-4FE2-A221-3F0CC0E0A07C}" dt="2020-10-20T08:29:51.204" v="680" actId="20577"/>
          <ac:spMkLst>
            <pc:docMk/>
            <pc:sldMk cId="4073258901" sldId="256"/>
            <ac:spMk id="8" creationId="{00000000-0000-0000-0000-000000000000}"/>
          </ac:spMkLst>
        </pc:spChg>
        <pc:spChg chg="mod">
          <ac:chgData name="Jessica Boulton" userId="S::jessica.boulton@dcea.org.uk::71915be7-76c3-466d-b81c-a1a442c837ce" providerId="AD" clId="Web-{6E1F4F7E-C890-4FE2-A221-3F0CC0E0A07C}" dt="2020-10-20T08:30:17.675" v="686" actId="14100"/>
          <ac:spMkLst>
            <pc:docMk/>
            <pc:sldMk cId="4073258901" sldId="256"/>
            <ac:spMk id="9" creationId="{00000000-0000-0000-0000-000000000000}"/>
          </ac:spMkLst>
        </pc:spChg>
        <pc:graphicFrameChg chg="mod modGraphic">
          <ac:chgData name="Jessica Boulton" userId="S::jessica.boulton@dcea.org.uk::71915be7-76c3-466d-b81c-a1a442c837ce" providerId="AD" clId="Web-{6E1F4F7E-C890-4FE2-A221-3F0CC0E0A07C}" dt="2020-10-20T08:30:11.362" v="684" actId="1076"/>
          <ac:graphicFrameMkLst>
            <pc:docMk/>
            <pc:sldMk cId="4073258901" sldId="256"/>
            <ac:graphicFrameMk id="6" creationId="{00000000-0000-0000-0000-000000000000}"/>
          </ac:graphicFrameMkLst>
        </pc:graphicFrameChg>
        <pc:picChg chg="add mod">
          <ac:chgData name="Jessica Boulton" userId="S::jessica.boulton@dcea.org.uk::71915be7-76c3-466d-b81c-a1a442c837ce" providerId="AD" clId="Web-{6E1F4F7E-C890-4FE2-A221-3F0CC0E0A07C}" dt="2020-10-20T08:30:34.613" v="689" actId="14100"/>
          <ac:picMkLst>
            <pc:docMk/>
            <pc:sldMk cId="4073258901" sldId="256"/>
            <ac:picMk id="2" creationId="{F5165C03-9E21-4C3C-AE27-DB50E1C914A2}"/>
          </ac:picMkLst>
        </pc:picChg>
        <pc:picChg chg="add mod">
          <ac:chgData name="Jessica Boulton" userId="S::jessica.boulton@dcea.org.uk::71915be7-76c3-466d-b81c-a1a442c837ce" providerId="AD" clId="Web-{6E1F4F7E-C890-4FE2-A221-3F0CC0E0A07C}" dt="2020-10-20T08:30:43.004" v="692" actId="1076"/>
          <ac:picMkLst>
            <pc:docMk/>
            <pc:sldMk cId="4073258901" sldId="256"/>
            <ac:picMk id="3" creationId="{E63BDF53-7FDC-4E98-BDFA-AE7BF128E20B}"/>
          </ac:picMkLst>
        </pc:picChg>
        <pc:picChg chg="mod">
          <ac:chgData name="Jessica Boulton" userId="S::jessica.boulton@dcea.org.uk::71915be7-76c3-466d-b81c-a1a442c837ce" providerId="AD" clId="Web-{6E1F4F7E-C890-4FE2-A221-3F0CC0E0A07C}" dt="2020-10-20T08:30:40.629" v="691" actId="1076"/>
          <ac:picMkLst>
            <pc:docMk/>
            <pc:sldMk cId="4073258901" sldId="256"/>
            <ac:picMk id="5" creationId="{00000000-0000-0000-0000-000000000000}"/>
          </ac:picMkLst>
        </pc:picChg>
        <pc:picChg chg="del mod">
          <ac:chgData name="Jessica Boulton" userId="S::jessica.boulton@dcea.org.uk::71915be7-76c3-466d-b81c-a1a442c837ce" providerId="AD" clId="Web-{6E1F4F7E-C890-4FE2-A221-3F0CC0E0A07C}" dt="2020-10-20T08:22:28.836" v="56"/>
          <ac:picMkLst>
            <pc:docMk/>
            <pc:sldMk cId="4073258901" sldId="256"/>
            <ac:picMk id="7" creationId="{00000000-0000-0000-0000-000000000000}"/>
          </ac:picMkLst>
        </pc:picChg>
      </pc:sldChg>
    </pc:docChg>
  </pc:docChgLst>
  <pc:docChgLst>
    <pc:chgData name="Jessica Boulton" userId="S::jessica.boulton@dcea.org.uk::71915be7-76c3-466d-b81c-a1a442c837ce" providerId="AD" clId="Web-{41D7CEC4-E4F0-48F7-8949-EB7FACC1E01B}"/>
    <pc:docChg chg="modSld">
      <pc:chgData name="Jessica Boulton" userId="S::jessica.boulton@dcea.org.uk::71915be7-76c3-466d-b81c-a1a442c837ce" providerId="AD" clId="Web-{41D7CEC4-E4F0-48F7-8949-EB7FACC1E01B}" dt="2020-11-04T11:55:20.653" v="5" actId="1076"/>
      <pc:docMkLst>
        <pc:docMk/>
      </pc:docMkLst>
      <pc:sldChg chg="modSp">
        <pc:chgData name="Jessica Boulton" userId="S::jessica.boulton@dcea.org.uk::71915be7-76c3-466d-b81c-a1a442c837ce" providerId="AD" clId="Web-{41D7CEC4-E4F0-48F7-8949-EB7FACC1E01B}" dt="2020-11-04T11:55:20.653" v="5" actId="1076"/>
        <pc:sldMkLst>
          <pc:docMk/>
          <pc:sldMk cId="4073258901" sldId="256"/>
        </pc:sldMkLst>
        <pc:graphicFrameChg chg="mod">
          <ac:chgData name="Jessica Boulton" userId="S::jessica.boulton@dcea.org.uk::71915be7-76c3-466d-b81c-a1a442c837ce" providerId="AD" clId="Web-{41D7CEC4-E4F0-48F7-8949-EB7FACC1E01B}" dt="2020-11-04T11:32:11.474" v="0" actId="1076"/>
          <ac:graphicFrameMkLst>
            <pc:docMk/>
            <pc:sldMk cId="4073258901" sldId="256"/>
            <ac:graphicFrameMk id="6" creationId="{00000000-0000-0000-0000-000000000000}"/>
          </ac:graphicFrameMkLst>
        </pc:graphicFrameChg>
        <pc:picChg chg="mod">
          <ac:chgData name="Jessica Boulton" userId="S::jessica.boulton@dcea.org.uk::71915be7-76c3-466d-b81c-a1a442c837ce" providerId="AD" clId="Web-{41D7CEC4-E4F0-48F7-8949-EB7FACC1E01B}" dt="2020-11-04T11:55:17.715" v="4" actId="1076"/>
          <ac:picMkLst>
            <pc:docMk/>
            <pc:sldMk cId="4073258901" sldId="256"/>
            <ac:picMk id="3" creationId="{E63BDF53-7FDC-4E98-BDFA-AE7BF128E20B}"/>
          </ac:picMkLst>
        </pc:picChg>
        <pc:picChg chg="mod">
          <ac:chgData name="Jessica Boulton" userId="S::jessica.boulton@dcea.org.uk::71915be7-76c3-466d-b81c-a1a442c837ce" providerId="AD" clId="Web-{41D7CEC4-E4F0-48F7-8949-EB7FACC1E01B}" dt="2020-11-04T11:55:20.653" v="5" actId="1076"/>
          <ac:picMkLst>
            <pc:docMk/>
            <pc:sldMk cId="4073258901" sldId="256"/>
            <ac:picMk id="5" creationId="{00000000-0000-0000-0000-000000000000}"/>
          </ac:picMkLst>
        </pc:picChg>
      </pc:sldChg>
    </pc:docChg>
  </pc:docChgLst>
  <pc:docChgLst>
    <pc:chgData name="Natalie Chapman" userId="S::natalie.chapman@dcea.org.uk::30fae83f-d1bc-464c-a8d2-870665ed3f5a" providerId="AD" clId="Web-{C8F941BF-E307-4FDD-A822-D8067D531ED9}"/>
    <pc:docChg chg="modSld">
      <pc:chgData name="Natalie Chapman" userId="S::natalie.chapman@dcea.org.uk::30fae83f-d1bc-464c-a8d2-870665ed3f5a" providerId="AD" clId="Web-{C8F941BF-E307-4FDD-A822-D8067D531ED9}" dt="2020-10-12T14:12:06.449" v="12" actId="1076"/>
      <pc:docMkLst>
        <pc:docMk/>
      </pc:docMkLst>
      <pc:sldChg chg="modSp">
        <pc:chgData name="Natalie Chapman" userId="S::natalie.chapman@dcea.org.uk::30fae83f-d1bc-464c-a8d2-870665ed3f5a" providerId="AD" clId="Web-{C8F941BF-E307-4FDD-A822-D8067D531ED9}" dt="2020-10-12T14:12:06.449" v="12" actId="1076"/>
        <pc:sldMkLst>
          <pc:docMk/>
          <pc:sldMk cId="4073258901" sldId="256"/>
        </pc:sldMkLst>
        <pc:spChg chg="mod">
          <ac:chgData name="Natalie Chapman" userId="S::natalie.chapman@dcea.org.uk::30fae83f-d1bc-464c-a8d2-870665ed3f5a" providerId="AD" clId="Web-{C8F941BF-E307-4FDD-A822-D8067D531ED9}" dt="2020-10-12T14:12:06.449" v="12" actId="1076"/>
          <ac:spMkLst>
            <pc:docMk/>
            <pc:sldMk cId="4073258901" sldId="256"/>
            <ac:spMk id="8" creationId="{00000000-0000-0000-0000-000000000000}"/>
          </ac:spMkLst>
        </pc:spChg>
        <pc:spChg chg="mod">
          <ac:chgData name="Natalie Chapman" userId="S::natalie.chapman@dcea.org.uk::30fae83f-d1bc-464c-a8d2-870665ed3f5a" providerId="AD" clId="Web-{C8F941BF-E307-4FDD-A822-D8067D531ED9}" dt="2020-10-12T14:11:34.729" v="4" actId="1076"/>
          <ac:spMkLst>
            <pc:docMk/>
            <pc:sldMk cId="4073258901" sldId="256"/>
            <ac:spMk id="9" creationId="{00000000-0000-0000-0000-000000000000}"/>
          </ac:spMkLst>
        </pc:spChg>
      </pc:sldChg>
    </pc:docChg>
  </pc:docChgLst>
  <pc:docChgLst>
    <pc:chgData name="Jessica Boulton" userId="S::jessica.boulton@dcea.org.uk::71915be7-76c3-466d-b81c-a1a442c837ce" providerId="AD" clId="Web-{53DB0AB5-1B35-411F-980C-F900F56BD5AA}"/>
    <pc:docChg chg="modSld">
      <pc:chgData name="Jessica Boulton" userId="S::jessica.boulton@dcea.org.uk::71915be7-76c3-466d-b81c-a1a442c837ce" providerId="AD" clId="Web-{53DB0AB5-1B35-411F-980C-F900F56BD5AA}" dt="2021-10-03T18:33:24.214" v="98"/>
      <pc:docMkLst>
        <pc:docMk/>
      </pc:docMkLst>
      <pc:sldChg chg="addSp delSp modSp">
        <pc:chgData name="Jessica Boulton" userId="S::jessica.boulton@dcea.org.uk::71915be7-76c3-466d-b81c-a1a442c837ce" providerId="AD" clId="Web-{53DB0AB5-1B35-411F-980C-F900F56BD5AA}" dt="2021-10-03T18:33:24.214" v="98"/>
        <pc:sldMkLst>
          <pc:docMk/>
          <pc:sldMk cId="4073258901" sldId="256"/>
        </pc:sldMkLst>
        <pc:spChg chg="mod">
          <ac:chgData name="Jessica Boulton" userId="S::jessica.boulton@dcea.org.uk::71915be7-76c3-466d-b81c-a1a442c837ce" providerId="AD" clId="Web-{53DB0AB5-1B35-411F-980C-F900F56BD5AA}" dt="2021-10-03T18:25:55.479" v="65" actId="20577"/>
          <ac:spMkLst>
            <pc:docMk/>
            <pc:sldMk cId="4073258901" sldId="256"/>
            <ac:spMk id="4" creationId="{00000000-0000-0000-0000-000000000000}"/>
          </ac:spMkLst>
        </pc:spChg>
        <pc:spChg chg="add del mod">
          <ac:chgData name="Jessica Boulton" userId="S::jessica.boulton@dcea.org.uk::71915be7-76c3-466d-b81c-a1a442c837ce" providerId="AD" clId="Web-{53DB0AB5-1B35-411F-980C-F900F56BD5AA}" dt="2021-10-03T18:25:09.649" v="55"/>
          <ac:spMkLst>
            <pc:docMk/>
            <pc:sldMk cId="4073258901" sldId="256"/>
            <ac:spMk id="7" creationId="{B542F696-AC7F-4029-93DA-78F24671E532}"/>
          </ac:spMkLst>
        </pc:spChg>
        <pc:spChg chg="mod">
          <ac:chgData name="Jessica Boulton" userId="S::jessica.boulton@dcea.org.uk::71915be7-76c3-466d-b81c-a1a442c837ce" providerId="AD" clId="Web-{53DB0AB5-1B35-411F-980C-F900F56BD5AA}" dt="2021-10-03T18:25:39.681" v="63"/>
          <ac:spMkLst>
            <pc:docMk/>
            <pc:sldMk cId="4073258901" sldId="256"/>
            <ac:spMk id="8" creationId="{00000000-0000-0000-0000-000000000000}"/>
          </ac:spMkLst>
        </pc:spChg>
        <pc:spChg chg="mod">
          <ac:chgData name="Jessica Boulton" userId="S::jessica.boulton@dcea.org.uk::71915be7-76c3-466d-b81c-a1a442c837ce" providerId="AD" clId="Web-{53DB0AB5-1B35-411F-980C-F900F56BD5AA}" dt="2021-10-03T18:26:02.135" v="66" actId="14100"/>
          <ac:spMkLst>
            <pc:docMk/>
            <pc:sldMk cId="4073258901" sldId="256"/>
            <ac:spMk id="9" creationId="{00000000-0000-0000-0000-000000000000}"/>
          </ac:spMkLst>
        </pc:spChg>
        <pc:graphicFrameChg chg="mod modGraphic">
          <ac:chgData name="Jessica Boulton" userId="S::jessica.boulton@dcea.org.uk::71915be7-76c3-466d-b81c-a1a442c837ce" providerId="AD" clId="Web-{53DB0AB5-1B35-411F-980C-F900F56BD5AA}" dt="2021-10-03T18:24:57.508" v="52"/>
          <ac:graphicFrameMkLst>
            <pc:docMk/>
            <pc:sldMk cId="4073258901" sldId="256"/>
            <ac:graphicFrameMk id="6" creationId="{00000000-0000-0000-0000-000000000000}"/>
          </ac:graphicFrameMkLst>
        </pc:graphicFrameChg>
        <pc:picChg chg="mod">
          <ac:chgData name="Jessica Boulton" userId="S::jessica.boulton@dcea.org.uk::71915be7-76c3-466d-b81c-a1a442c837ce" providerId="AD" clId="Web-{53DB0AB5-1B35-411F-980C-F900F56BD5AA}" dt="2021-10-03T18:30:19.360" v="85" actId="1076"/>
          <ac:picMkLst>
            <pc:docMk/>
            <pc:sldMk cId="4073258901" sldId="256"/>
            <ac:picMk id="2" creationId="{F5165C03-9E21-4C3C-AE27-DB50E1C914A2}"/>
          </ac:picMkLst>
        </pc:picChg>
        <pc:picChg chg="del mod">
          <ac:chgData name="Jessica Boulton" userId="S::jessica.boulton@dcea.org.uk::71915be7-76c3-466d-b81c-a1a442c837ce" providerId="AD" clId="Web-{53DB0AB5-1B35-411F-980C-F900F56BD5AA}" dt="2021-10-03T18:25:13.946" v="57"/>
          <ac:picMkLst>
            <pc:docMk/>
            <pc:sldMk cId="4073258901" sldId="256"/>
            <ac:picMk id="3" creationId="{E63BDF53-7FDC-4E98-BDFA-AE7BF128E20B}"/>
          </ac:picMkLst>
        </pc:picChg>
        <pc:picChg chg="mod">
          <ac:chgData name="Jessica Boulton" userId="S::jessica.boulton@dcea.org.uk::71915be7-76c3-466d-b81c-a1a442c837ce" providerId="AD" clId="Web-{53DB0AB5-1B35-411F-980C-F900F56BD5AA}" dt="2021-10-03T18:29:29.484" v="74" actId="14100"/>
          <ac:picMkLst>
            <pc:docMk/>
            <pc:sldMk cId="4073258901" sldId="256"/>
            <ac:picMk id="5" creationId="{00000000-0000-0000-0000-000000000000}"/>
          </ac:picMkLst>
        </pc:picChg>
        <pc:picChg chg="add del mod">
          <ac:chgData name="Jessica Boulton" userId="S::jessica.boulton@dcea.org.uk::71915be7-76c3-466d-b81c-a1a442c837ce" providerId="AD" clId="Web-{53DB0AB5-1B35-411F-980C-F900F56BD5AA}" dt="2021-10-03T18:33:24.214" v="98"/>
          <ac:picMkLst>
            <pc:docMk/>
            <pc:sldMk cId="4073258901" sldId="256"/>
            <ac:picMk id="10" creationId="{F8984CDD-FB3C-4441-9721-78A405C0A85E}"/>
          </ac:picMkLst>
        </pc:picChg>
        <pc:picChg chg="add del mod">
          <ac:chgData name="Jessica Boulton" userId="S::jessica.boulton@dcea.org.uk::71915be7-76c3-466d-b81c-a1a442c837ce" providerId="AD" clId="Web-{53DB0AB5-1B35-411F-980C-F900F56BD5AA}" dt="2021-10-03T18:30:59.991" v="91"/>
          <ac:picMkLst>
            <pc:docMk/>
            <pc:sldMk cId="4073258901" sldId="256"/>
            <ac:picMk id="11" creationId="{2164E703-DCCD-43F0-9904-393050B69C72}"/>
          </ac:picMkLst>
        </pc:picChg>
        <pc:picChg chg="add del mod">
          <ac:chgData name="Jessica Boulton" userId="S::jessica.boulton@dcea.org.uk::71915be7-76c3-466d-b81c-a1a442c837ce" providerId="AD" clId="Web-{53DB0AB5-1B35-411F-980C-F900F56BD5AA}" dt="2021-10-03T18:33:22.714" v="97"/>
          <ac:picMkLst>
            <pc:docMk/>
            <pc:sldMk cId="4073258901" sldId="256"/>
            <ac:picMk id="12" creationId="{173A46D4-C6B9-4A9F-9E43-F55CB373F0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0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2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9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4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4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3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7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475EF-5D67-48BE-B474-B1FFFC58A40B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2C260-A141-4AEC-9F2E-65D2BD8B2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48910" y="59612"/>
            <a:ext cx="6579216" cy="597188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</a:rPr>
              <a:t>Year 8 Climate Change- Term 1 </a:t>
            </a:r>
            <a:endParaRPr lang="en-US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</a:rPr>
              <a:t>Knowledge </a:t>
            </a:r>
            <a:r>
              <a:rPr lang="en-US" dirty="0" err="1">
                <a:solidFill>
                  <a:schemeClr val="bg1"/>
                </a:solidFill>
                <a:latin typeface="Comic Sans MS"/>
              </a:rPr>
              <a:t>Organiser</a:t>
            </a:r>
            <a:endParaRPr lang="en-GB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100" y="699188"/>
            <a:ext cx="2631913" cy="212874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55067"/>
              </p:ext>
            </p:extLst>
          </p:nvPr>
        </p:nvGraphicFramePr>
        <p:xfrm>
          <a:off x="33372" y="689693"/>
          <a:ext cx="3902209" cy="62087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9270">
                  <a:extLst>
                    <a:ext uri="{9D8B030D-6E8A-4147-A177-3AD203B41FA5}">
                      <a16:colId xmlns:a16="http://schemas.microsoft.com/office/drawing/2014/main" val="3779290280"/>
                    </a:ext>
                  </a:extLst>
                </a:gridCol>
                <a:gridCol w="2622939">
                  <a:extLst>
                    <a:ext uri="{9D8B030D-6E8A-4147-A177-3AD203B41FA5}">
                      <a16:colId xmlns:a16="http://schemas.microsoft.com/office/drawing/2014/main" val="2016759594"/>
                    </a:ext>
                  </a:extLst>
                </a:gridCol>
              </a:tblGrid>
              <a:tr h="313743">
                <a:tc>
                  <a:txBody>
                    <a:bodyPr/>
                    <a:lstStyle/>
                    <a:p>
                      <a:r>
                        <a:rPr lang="en-US" sz="1200" dirty="0"/>
                        <a:t>Key Word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51401"/>
                  </a:ext>
                </a:extLst>
              </a:tr>
              <a:tr h="44820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Greenhouse</a:t>
                      </a:r>
                      <a:r>
                        <a:rPr lang="en-US" sz="1200" baseline="0" dirty="0">
                          <a:latin typeface="Comic Sans MS"/>
                        </a:rPr>
                        <a:t> gas</a:t>
                      </a:r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A gas</a:t>
                      </a:r>
                      <a:r>
                        <a:rPr lang="en-US" sz="1200" baseline="0" dirty="0">
                          <a:latin typeface="Comic Sans MS"/>
                        </a:rPr>
                        <a:t> which contributes to the greenhouse effect </a:t>
                      </a:r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51925"/>
                  </a:ext>
                </a:extLst>
              </a:tr>
              <a:tr h="5602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Climate </a:t>
                      </a:r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The long term weather conditions</a:t>
                      </a:r>
                      <a:r>
                        <a:rPr lang="en-US" sz="1200" baseline="0" dirty="0">
                          <a:latin typeface="Comic Sans MS"/>
                        </a:rPr>
                        <a:t> over a large area.</a:t>
                      </a:r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93780"/>
                  </a:ext>
                </a:extLst>
              </a:tr>
              <a:tr h="99725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Weather</a:t>
                      </a:r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/>
                        </a:rPr>
                        <a:t>The day-to-day conditions of the atmosphere, one day it can be dry and sunny and the next day it may rain</a:t>
                      </a:r>
                    </a:p>
                    <a:p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40866"/>
                  </a:ext>
                </a:extLst>
              </a:tr>
              <a:tr h="30253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Rainfall, snow, hail or sleet.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533"/>
                  </a:ext>
                </a:extLst>
              </a:tr>
              <a:tr h="5602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Biodiversity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The number or variety of different species in a given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51776"/>
                  </a:ext>
                </a:extLst>
              </a:tr>
              <a:tr h="44820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Economic </a:t>
                      </a:r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/>
                        </a:rPr>
                        <a:t>Relating to trade, money</a:t>
                      </a:r>
                      <a:r>
                        <a:rPr lang="en-US" sz="1200" baseline="0" dirty="0">
                          <a:latin typeface="Comic Sans MS"/>
                        </a:rPr>
                        <a:t> and the creation of wealth</a:t>
                      </a:r>
                      <a:endParaRPr lang="en-GB" sz="12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98739"/>
                  </a:ext>
                </a:extLst>
              </a:tr>
              <a:tr h="437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omic Sans MS"/>
                        </a:rPr>
                        <a:t>Enhanced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aseline="0" dirty="0">
                          <a:latin typeface="Comic Sans MS"/>
                        </a:rPr>
                        <a:t>To increase or make bigger.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68750"/>
                  </a:ext>
                </a:extLst>
              </a:tr>
              <a:tr h="6274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omic Sans MS"/>
                        </a:rPr>
                        <a:t>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aseline="0" dirty="0">
                          <a:latin typeface="Comic Sans MS"/>
                        </a:rPr>
                        <a:t>The center line on the earth. Halfway between the N and S pole.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81536"/>
                  </a:ext>
                </a:extLst>
              </a:tr>
              <a:tr h="4482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omic Sans MS"/>
                        </a:rPr>
                        <a:t>Albedo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aseline="0" dirty="0">
                          <a:latin typeface="Comic Sans MS"/>
                        </a:rPr>
                        <a:t>The reflectivity of the earth's surface.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59024"/>
                  </a:ext>
                </a:extLst>
              </a:tr>
              <a:tr h="5602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omic Sans MS"/>
                        </a:rPr>
                        <a:t>Fossil 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aseline="0" dirty="0">
                          <a:latin typeface="Comic Sans MS"/>
                        </a:rPr>
                        <a:t>Gas oil or coal. A non- renewable energy source which is burned.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669302"/>
                  </a:ext>
                </a:extLst>
              </a:tr>
              <a:tr h="4482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omic Sans MS"/>
                        </a:rPr>
                        <a:t>Deforestation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aseline="0" dirty="0">
                          <a:latin typeface="Comic Sans MS"/>
                        </a:rPr>
                        <a:t>The removal of tress, forest and woodland.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59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544948" y="59612"/>
            <a:ext cx="2647933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u="sng" dirty="0">
                <a:latin typeface="Comic Sans MS"/>
              </a:rPr>
              <a:t>Human factors increasing global climate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Some human activities increase the greenhouse gases in the atmosphere: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Burning fossil fuels, </a:t>
            </a:r>
            <a:r>
              <a:rPr lang="en-US" sz="1200" dirty="0" err="1">
                <a:latin typeface="Comic Sans MS"/>
              </a:rPr>
              <a:t>eg</a:t>
            </a:r>
            <a:r>
              <a:rPr lang="en-US" sz="1200" dirty="0">
                <a:latin typeface="Comic Sans MS"/>
              </a:rPr>
              <a:t> coal, gas and oil - these release carbon dioxide into the atmosphere.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Deforestation - trees absorb carbon dioxide during photosynthesis. If they are cut down, there will be higher amounts of carbon dioxide in the atmosphere.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Dumping waste in landfill - when the waste decomposes it produces methane.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Agriculture - agricultural practices lead to the release of nitrogen oxides into the atmosphere.</a:t>
            </a:r>
            <a:endParaRPr lang="en-GB" sz="120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3190" y="62722"/>
            <a:ext cx="300370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u="sng" dirty="0">
                <a:latin typeface="Comic Sans MS"/>
              </a:rPr>
              <a:t>Natural factors increasing global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There are also natural factors which contribute to increased global warming: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Orbital changes - the Earth has natural warming and cooling periods caused by Milankovitch cycles or variations in the tilt and/or orbit of the Earth around the Sun (Wobble, roll and stretch theory).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Volcanic activity - during a volcanic eruption carbon dioxide is released into the atmosphere.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/>
              </a:rPr>
              <a:t>Solar output - there can be fluctuations in the amount of radiation from the sun. If there is high amount emitted there will be an increase in Earth's temperatures.</a:t>
            </a:r>
            <a:endParaRPr lang="en-GB" sz="1200" dirty="0">
              <a:latin typeface="Comic Sans MS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F5165C03-9E21-4C3C-AE27-DB50E1C91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048" y="4032537"/>
            <a:ext cx="2640174" cy="25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A6D414-FC29-4B64-8931-5246A87908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A916F37-FBC3-4975-9931-CCF8CB181A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0745C-9448-4E5B-A443-E6C1C2426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278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Boulton</dc:creator>
  <cp:lastModifiedBy>Jessica Boulton</cp:lastModifiedBy>
  <cp:revision>160</cp:revision>
  <dcterms:created xsi:type="dcterms:W3CDTF">2020-09-09T10:16:47Z</dcterms:created>
  <dcterms:modified xsi:type="dcterms:W3CDTF">2021-10-03T18:33:25Z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