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4"/>
  </p:sldMasterIdLst>
  <p:sldIdLst>
    <p:sldId id="256" r:id="rId5"/>
    <p:sldId id="287" r:id="rId6"/>
    <p:sldId id="259" r:id="rId7"/>
    <p:sldId id="262" r:id="rId8"/>
    <p:sldId id="263" r:id="rId9"/>
    <p:sldId id="264" r:id="rId10"/>
    <p:sldId id="265" r:id="rId11"/>
    <p:sldId id="278" r:id="rId12"/>
    <p:sldId id="279" r:id="rId13"/>
    <p:sldId id="272" r:id="rId14"/>
    <p:sldId id="277" r:id="rId15"/>
    <p:sldId id="276" r:id="rId16"/>
    <p:sldId id="275" r:id="rId17"/>
    <p:sldId id="271" r:id="rId18"/>
    <p:sldId id="285" r:id="rId19"/>
    <p:sldId id="286" r:id="rId20"/>
    <p:sldId id="288" r:id="rId21"/>
    <p:sldId id="289" r:id="rId22"/>
    <p:sldId id="290" r:id="rId23"/>
    <p:sldId id="291" r:id="rId24"/>
    <p:sldId id="292" r:id="rId25"/>
    <p:sldId id="293" r:id="rId26"/>
    <p:sldId id="260" r:id="rId27"/>
    <p:sldId id="261" r:id="rId28"/>
    <p:sldId id="281" r:id="rId29"/>
    <p:sldId id="280" r:id="rId30"/>
    <p:sldId id="284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0E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30D314-DC3D-41C7-2DAD-D9349400BFC0}" v="541" dt="2023-10-11T09:44:15.918"/>
    <p1510:client id="{0AA31143-2471-4014-A404-E71950C6A448}" v="260" dt="2023-10-03T08:48:21.185"/>
    <p1510:client id="{1DF41F6F-6B4C-5A6F-E062-0573F758FB4E}" v="60" dt="2023-10-02T17:54:55.337"/>
    <p1510:client id="{2A8429C0-310A-4314-A20A-E9F617BBFA6F}" v="17" dt="2023-10-03T08:32:57.564"/>
    <p1510:client id="{412544F3-AB76-4019-A3B7-46EFDDA57DF3}" v="3" dt="2023-10-12T14:15:02.973"/>
    <p1510:client id="{465ADD6F-9B9E-1D61-C5AA-25011A40C612}" v="258" dt="2023-10-02T18:29:09.702"/>
    <p1510:client id="{4F9F2438-59BE-83A6-4204-C4E966496B9C}" v="570" dt="2023-10-10T12:22:13.326"/>
    <p1510:client id="{76347FF9-DA0A-B88A-FE60-5CE0A79F0106}" v="298" dt="2023-10-11T18:55:48.024"/>
    <p1510:client id="{8B0BD728-A724-8353-956E-240CFE127329}" v="70" dt="2023-10-09T21:34:26.966"/>
    <p1510:client id="{902805E9-8971-4D4C-A3F0-D82D7FB042C9}" v="274" dt="2023-10-12T15:35:51.897"/>
    <p1510:client id="{9E9D1D83-5C82-D286-0FB1-2CF047E6953A}" v="102" dt="2023-10-02T17:25:32.565"/>
    <p1510:client id="{B4D7E5C8-F636-9397-794E-7AF9C76D88D5}" v="50" dt="2023-10-12T16:45:04.431"/>
    <p1510:client id="{C1555449-7641-D0BF-8FAA-51ECB9AD2BBA}" v="593" dt="2023-10-12T16:10:32.538"/>
    <p1510:client id="{DC61B61D-BEF5-8C28-3B22-30186373C974}" v="1" dt="2023-09-29T10:43:27.098"/>
    <p1510:client id="{EF246189-7719-A4F9-3816-5CFD69D4F1C2}" v="7" dt="2023-10-02T19:53:19.5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25C89-F9D4-47A4-BC56-F9DBEEF2FC62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9A13C-6881-47A7-830A-8976C91974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1022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25C89-F9D4-47A4-BC56-F9DBEEF2FC62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9A13C-6881-47A7-830A-8976C91974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7989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25C89-F9D4-47A4-BC56-F9DBEEF2FC62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9A13C-6881-47A7-830A-8976C91974E6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9739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25C89-F9D4-47A4-BC56-F9DBEEF2FC62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9A13C-6881-47A7-830A-8976C91974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5245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25C89-F9D4-47A4-BC56-F9DBEEF2FC62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9A13C-6881-47A7-830A-8976C91974E6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000311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25C89-F9D4-47A4-BC56-F9DBEEF2FC62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9A13C-6881-47A7-830A-8976C91974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86485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25C89-F9D4-47A4-BC56-F9DBEEF2FC62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9A13C-6881-47A7-830A-8976C91974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1893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25C89-F9D4-47A4-BC56-F9DBEEF2FC62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9A13C-6881-47A7-830A-8976C91974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1521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25C89-F9D4-47A4-BC56-F9DBEEF2FC62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9A13C-6881-47A7-830A-8976C91974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061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25C89-F9D4-47A4-BC56-F9DBEEF2FC62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9A13C-6881-47A7-830A-8976C91974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3556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25C89-F9D4-47A4-BC56-F9DBEEF2FC62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9A13C-6881-47A7-830A-8976C91974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7688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25C89-F9D4-47A4-BC56-F9DBEEF2FC62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9A13C-6881-47A7-830A-8976C91974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9422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25C89-F9D4-47A4-BC56-F9DBEEF2FC62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9A13C-6881-47A7-830A-8976C91974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1551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25C89-F9D4-47A4-BC56-F9DBEEF2FC62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9A13C-6881-47A7-830A-8976C91974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1301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25C89-F9D4-47A4-BC56-F9DBEEF2FC62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9A13C-6881-47A7-830A-8976C91974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8021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25C89-F9D4-47A4-BC56-F9DBEEF2FC62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9A13C-6881-47A7-830A-8976C91974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4127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725C89-F9D4-47A4-BC56-F9DBEEF2FC62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2F9A13C-6881-47A7-830A-8976C91974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8092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iym.co.uk/parents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2AB5D-CCFD-4C49-803C-6553FCCF05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7345" y="2820170"/>
            <a:ext cx="8562803" cy="1646302"/>
          </a:xfrm>
        </p:spPr>
        <p:txBody>
          <a:bodyPr/>
          <a:lstStyle/>
          <a:p>
            <a:r>
              <a:rPr lang="en-US"/>
              <a:t>Year 11 </a:t>
            </a:r>
            <a:br>
              <a:rPr lang="en-US"/>
            </a:br>
            <a:r>
              <a:rPr lang="en-US"/>
              <a:t>Parent Information Evening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2DEE-ADAA-48EB-88E9-D9D50906F8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4457233"/>
            <a:ext cx="7766936" cy="1096899"/>
          </a:xfrm>
        </p:spPr>
        <p:txBody>
          <a:bodyPr/>
          <a:lstStyle/>
          <a:p>
            <a:r>
              <a:rPr lang="en-US"/>
              <a:t>Today’s aim is to provide information to allow you to best support your child through their final GCSE year. </a:t>
            </a:r>
            <a:endParaRPr lang="en-GB"/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303BEA21-657A-481A-B5E7-241257C86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296" y="156594"/>
            <a:ext cx="3080867" cy="309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80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6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7" name="Isosceles Triangle 46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8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Isosceles Triangle 50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Picture 4" descr="Abstract illustration of a graphene sheet">
            <a:extLst>
              <a:ext uri="{FF2B5EF4-FFF2-40B4-BE49-F238E27FC236}">
                <a16:creationId xmlns:a16="http://schemas.microsoft.com/office/drawing/2014/main" id="{159C6FC3-3DD9-4A29-87CD-F6A9E7D485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40" t="9091" r="22363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7B178B-61CA-4299-9A6C-4BCE3C1F7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996" y="1371408"/>
            <a:ext cx="4604383" cy="444615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/>
              <a:t>Core Subject Information </a:t>
            </a:r>
            <a:br>
              <a:rPr lang="en-US"/>
            </a:br>
            <a:br>
              <a:rPr lang="en-US"/>
            </a:br>
            <a:r>
              <a:rPr lang="en-US"/>
              <a:t>Combined Science and Separate Sciences </a:t>
            </a:r>
            <a:br>
              <a:rPr lang="en-US"/>
            </a:br>
            <a:br>
              <a:rPr lang="en-US"/>
            </a:br>
            <a:r>
              <a:rPr lang="en-US"/>
              <a:t>AQA</a:t>
            </a:r>
            <a:br>
              <a:rPr lang="en-US"/>
            </a:br>
            <a:br>
              <a:rPr lang="en-US"/>
            </a:br>
            <a:r>
              <a:rPr lang="en-US"/>
              <a:t>100% Exam</a:t>
            </a:r>
            <a:br>
              <a:rPr lang="en-US"/>
            </a:br>
            <a:endParaRPr lang="en-US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0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2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4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6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8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0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3082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Isosceles Triangle 4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9154E4F4-0512-85C2-B08C-1CDB63340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745" y="1476123"/>
            <a:ext cx="7556193" cy="45903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72F27E-0931-8634-55BB-4EB98C30A8EE}"/>
              </a:ext>
            </a:extLst>
          </p:cNvPr>
          <p:cNvSpPr txBox="1"/>
          <p:nvPr/>
        </p:nvSpPr>
        <p:spPr>
          <a:xfrm>
            <a:off x="2479430" y="281353"/>
            <a:ext cx="7086600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/>
              <a:t>Exam Information</a:t>
            </a:r>
          </a:p>
        </p:txBody>
      </p:sp>
    </p:spTree>
    <p:extLst>
      <p:ext uri="{BB962C8B-B14F-4D97-AF65-F5344CB8AC3E}">
        <p14:creationId xmlns:p14="http://schemas.microsoft.com/office/powerpoint/2010/main" val="2937483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352E9E-A71A-0B01-440B-AD8F414E2CD1}"/>
              </a:ext>
            </a:extLst>
          </p:cNvPr>
          <p:cNvSpPr txBox="1"/>
          <p:nvPr/>
        </p:nvSpPr>
        <p:spPr>
          <a:xfrm>
            <a:off x="2479430" y="281353"/>
            <a:ext cx="7086600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/>
              <a:t>Exam Information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B895CB6E-34D7-CACE-4529-758C053DB9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1678539"/>
              </p:ext>
            </p:extLst>
          </p:nvPr>
        </p:nvGraphicFramePr>
        <p:xfrm>
          <a:off x="762000" y="1634612"/>
          <a:ext cx="11048305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3673">
                  <a:extLst>
                    <a:ext uri="{9D8B030D-6E8A-4147-A177-3AD203B41FA5}">
                      <a16:colId xmlns:a16="http://schemas.microsoft.com/office/drawing/2014/main" val="2687391157"/>
                    </a:ext>
                  </a:extLst>
                </a:gridCol>
                <a:gridCol w="2498663">
                  <a:extLst>
                    <a:ext uri="{9D8B030D-6E8A-4147-A177-3AD203B41FA5}">
                      <a16:colId xmlns:a16="http://schemas.microsoft.com/office/drawing/2014/main" val="2068570104"/>
                    </a:ext>
                  </a:extLst>
                </a:gridCol>
                <a:gridCol w="4605969">
                  <a:extLst>
                    <a:ext uri="{9D8B030D-6E8A-4147-A177-3AD203B41FA5}">
                      <a16:colId xmlns:a16="http://schemas.microsoft.com/office/drawing/2014/main" val="1396582221"/>
                    </a:ext>
                  </a:extLst>
                </a:gridCol>
              </a:tblGrid>
              <a:tr h="36195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1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Course in Science​​</a:t>
                      </a:r>
                      <a:endParaRPr lang="en-US" sz="2400" b="1" i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27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1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Tier​​</a:t>
                      </a:r>
                      <a:endParaRPr lang="en-US" sz="2400" b="1" i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27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1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Grading​​</a:t>
                      </a:r>
                      <a:endParaRPr lang="en-US" sz="2400" b="1" i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27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4322150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4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Separate -Biology, Chemistry, Physics​​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CD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4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Higher (4-9)​​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CD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4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One grade for each subject between 4 to 9​​</a:t>
                      </a:r>
                    </a:p>
                    <a:p>
                      <a:pPr algn="l" fontAlgn="base"/>
                      <a:r>
                        <a:rPr lang="en-US" sz="24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Below 4, graded as U​​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CD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220739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l" fontAlgn="base"/>
                      <a:r>
                        <a:rPr lang="en-GB" sz="2400" b="0" i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​​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8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4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Foundation (1-5)​​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8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4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One grade for each subject between 1 to 5​​</a:t>
                      </a:r>
                    </a:p>
                    <a:p>
                      <a:pPr algn="l" fontAlgn="base"/>
                      <a:r>
                        <a:rPr lang="en-US" sz="24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Below 1, graded as U​​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7188268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4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Combined Science​​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CD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4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Higher (4-9)​​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CD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4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Two grades between 4-3 and 9-9​​</a:t>
                      </a:r>
                    </a:p>
                    <a:p>
                      <a:pPr algn="l" fontAlgn="base"/>
                      <a:r>
                        <a:rPr lang="en-US" sz="24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Below 3, graded as U​​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CD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8406491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l" fontAlgn="base"/>
                      <a:r>
                        <a:rPr lang="en-GB" sz="2400" b="0" i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​​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8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4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Foundation (1-5)​​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8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4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Two grades between 1-1 and 5-5​​</a:t>
                      </a:r>
                    </a:p>
                    <a:p>
                      <a:pPr algn="l" fontAlgn="base"/>
                      <a:r>
                        <a:rPr lang="en-US" sz="24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Below 1-1, graded as U​​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75307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9485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F2EB4B8-3A1F-4BAF-8E3D-1BC4C730EE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8167354"/>
              </p:ext>
            </p:extLst>
          </p:nvPr>
        </p:nvGraphicFramePr>
        <p:xfrm>
          <a:off x="921774" y="1351935"/>
          <a:ext cx="10522545" cy="50871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23211">
                  <a:extLst>
                    <a:ext uri="{9D8B030D-6E8A-4147-A177-3AD203B41FA5}">
                      <a16:colId xmlns:a16="http://schemas.microsoft.com/office/drawing/2014/main" val="4205873618"/>
                    </a:ext>
                  </a:extLst>
                </a:gridCol>
                <a:gridCol w="2308185">
                  <a:extLst>
                    <a:ext uri="{9D8B030D-6E8A-4147-A177-3AD203B41FA5}">
                      <a16:colId xmlns:a16="http://schemas.microsoft.com/office/drawing/2014/main" val="1490317469"/>
                    </a:ext>
                  </a:extLst>
                </a:gridCol>
                <a:gridCol w="4391149">
                  <a:extLst>
                    <a:ext uri="{9D8B030D-6E8A-4147-A177-3AD203B41FA5}">
                      <a16:colId xmlns:a16="http://schemas.microsoft.com/office/drawing/2014/main" val="3722141790"/>
                    </a:ext>
                  </a:extLst>
                </a:gridCol>
              </a:tblGrid>
              <a:tr h="409349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800" b="1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Exam​</a:t>
                      </a:r>
                      <a:endParaRPr lang="en-US" sz="2800" b="1" i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3034" marR="93034" marT="46517" marB="4651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27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800" b="1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Paper​</a:t>
                      </a:r>
                      <a:endParaRPr lang="en-US" sz="2800" b="1" i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3034" marR="93034" marT="46517" marB="4651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27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800" b="1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Date​</a:t>
                      </a:r>
                      <a:endParaRPr lang="en-US" sz="2800" b="1" i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3034" marR="93034" marT="46517" marB="4651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27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6732737"/>
                  </a:ext>
                </a:extLst>
              </a:tr>
              <a:tr h="409349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8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Biology​ F/H</a:t>
                      </a:r>
                    </a:p>
                  </a:txBody>
                  <a:tcPr marL="93034" marR="93034" marT="46517" marB="4651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CD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8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Paper 1​</a:t>
                      </a:r>
                    </a:p>
                  </a:txBody>
                  <a:tcPr marL="93034" marR="93034" marT="46517" marB="4651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CD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8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Friday 10</a:t>
                      </a:r>
                      <a:r>
                        <a:rPr lang="en-US" sz="2800" b="0" i="0" baseline="30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</a:t>
                      </a:r>
                      <a:r>
                        <a:rPr lang="en-US" sz="28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May​</a:t>
                      </a:r>
                    </a:p>
                  </a:txBody>
                  <a:tcPr marL="93034" marR="93034" marT="46517" marB="4651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CD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259933"/>
                  </a:ext>
                </a:extLst>
              </a:tr>
              <a:tr h="409349">
                <a:tc>
                  <a:txBody>
                    <a:bodyPr/>
                    <a:lstStyle/>
                    <a:p>
                      <a:pPr algn="l" fontAlgn="auto"/>
                      <a:r>
                        <a:rPr lang="en-GB" sz="2800" b="0" i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​</a:t>
                      </a:r>
                    </a:p>
                  </a:txBody>
                  <a:tcPr marL="93034" marR="93034" marT="46517" marB="4651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8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8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Paper 2​</a:t>
                      </a:r>
                    </a:p>
                  </a:txBody>
                  <a:tcPr marL="93034" marR="93034" marT="46517" marB="4651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8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8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Friday 7</a:t>
                      </a:r>
                      <a:r>
                        <a:rPr lang="en-US" sz="2800" b="0" i="0" baseline="30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</a:t>
                      </a:r>
                      <a:r>
                        <a:rPr lang="en-US" sz="28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June​</a:t>
                      </a:r>
                    </a:p>
                  </a:txBody>
                  <a:tcPr marL="93034" marR="93034" marT="46517" marB="4651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7360783"/>
                  </a:ext>
                </a:extLst>
              </a:tr>
              <a:tr h="409349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8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Chemistry​ F/H</a:t>
                      </a:r>
                    </a:p>
                  </a:txBody>
                  <a:tcPr marL="93034" marR="93034" marT="46517" marB="4651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CD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8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Paper 1​</a:t>
                      </a:r>
                    </a:p>
                  </a:txBody>
                  <a:tcPr marL="93034" marR="93034" marT="46517" marB="4651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CD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8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Friday 17</a:t>
                      </a:r>
                      <a:r>
                        <a:rPr lang="en-US" sz="2800" b="0" i="0" baseline="30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</a:t>
                      </a:r>
                      <a:r>
                        <a:rPr lang="en-US" sz="28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May​</a:t>
                      </a:r>
                    </a:p>
                  </a:txBody>
                  <a:tcPr marL="93034" marR="93034" marT="46517" marB="4651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CD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87680"/>
                  </a:ext>
                </a:extLst>
              </a:tr>
              <a:tr h="409349">
                <a:tc>
                  <a:txBody>
                    <a:bodyPr/>
                    <a:lstStyle/>
                    <a:p>
                      <a:pPr algn="l" fontAlgn="auto"/>
                      <a:r>
                        <a:rPr lang="en-GB" sz="2800" b="0" i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​</a:t>
                      </a:r>
                    </a:p>
                  </a:txBody>
                  <a:tcPr marL="93034" marR="93034" marT="46517" marB="4651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8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8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Paper 2​</a:t>
                      </a:r>
                    </a:p>
                  </a:txBody>
                  <a:tcPr marL="93034" marR="93034" marT="46517" marB="4651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8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8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Tuesday 11</a:t>
                      </a:r>
                      <a:r>
                        <a:rPr lang="en-US" sz="2800" b="0" i="0" baseline="30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</a:t>
                      </a:r>
                      <a:r>
                        <a:rPr lang="en-US" sz="28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June​</a:t>
                      </a:r>
                    </a:p>
                  </a:txBody>
                  <a:tcPr marL="93034" marR="93034" marT="46517" marB="4651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2374034"/>
                  </a:ext>
                </a:extLst>
              </a:tr>
              <a:tr h="409349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8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Physics​ F/H</a:t>
                      </a:r>
                    </a:p>
                  </a:txBody>
                  <a:tcPr marL="93034" marR="93034" marT="46517" marB="4651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CD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8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Paper 1 ​</a:t>
                      </a:r>
                    </a:p>
                  </a:txBody>
                  <a:tcPr marL="93034" marR="93034" marT="46517" marB="4651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CD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8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Wednesday 22</a:t>
                      </a:r>
                      <a:r>
                        <a:rPr lang="en-US" sz="2800" b="0" i="0" baseline="30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nd</a:t>
                      </a:r>
                      <a:r>
                        <a:rPr lang="en-US" sz="28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May​</a:t>
                      </a:r>
                    </a:p>
                  </a:txBody>
                  <a:tcPr marL="93034" marR="93034" marT="46517" marB="4651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CD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9369220"/>
                  </a:ext>
                </a:extLst>
              </a:tr>
              <a:tr h="409349">
                <a:tc>
                  <a:txBody>
                    <a:bodyPr/>
                    <a:lstStyle/>
                    <a:p>
                      <a:pPr algn="l" fontAlgn="auto"/>
                      <a:r>
                        <a:rPr lang="en-GB" sz="2800" b="0" i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​</a:t>
                      </a:r>
                    </a:p>
                  </a:txBody>
                  <a:tcPr marL="93034" marR="93034" marT="46517" marB="4651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8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8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Paper 2​</a:t>
                      </a:r>
                    </a:p>
                  </a:txBody>
                  <a:tcPr marL="93034" marR="93034" marT="46517" marB="4651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8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8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Friday 14</a:t>
                      </a:r>
                      <a:r>
                        <a:rPr lang="en-US" sz="2800" b="0" i="0" baseline="30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</a:t>
                      </a:r>
                      <a:r>
                        <a:rPr lang="en-US" sz="28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June​</a:t>
                      </a:r>
                    </a:p>
                  </a:txBody>
                  <a:tcPr marL="93034" marR="93034" marT="46517" marB="4651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3379516"/>
                  </a:ext>
                </a:extLst>
              </a:tr>
              <a:tr h="409349">
                <a:tc>
                  <a:txBody>
                    <a:bodyPr/>
                    <a:lstStyle/>
                    <a:p>
                      <a:pPr algn="l" fontAlgn="auto"/>
                      <a:r>
                        <a:rPr lang="en-GB" sz="2800" b="0" i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​</a:t>
                      </a:r>
                    </a:p>
                  </a:txBody>
                  <a:tcPr marL="93034" marR="93034" marT="46517" marB="4651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CD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GB" sz="2800" b="0" i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​</a:t>
                      </a:r>
                    </a:p>
                  </a:txBody>
                  <a:tcPr marL="93034" marR="93034" marT="46517" marB="4651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CD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GB" sz="2800" b="0" i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​</a:t>
                      </a:r>
                    </a:p>
                  </a:txBody>
                  <a:tcPr marL="93034" marR="93034" marT="46517" marB="4651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CD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2938782"/>
                  </a:ext>
                </a:extLst>
              </a:tr>
              <a:tr h="409349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8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Combined Science​ F/H</a:t>
                      </a:r>
                    </a:p>
                  </a:txBody>
                  <a:tcPr marL="93034" marR="93034" marT="46517" marB="4651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8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GB" sz="2800" b="0" i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​</a:t>
                      </a:r>
                    </a:p>
                  </a:txBody>
                  <a:tcPr marL="93034" marR="93034" marT="46517" marB="4651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8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8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Same dates as above​</a:t>
                      </a:r>
                    </a:p>
                  </a:txBody>
                  <a:tcPr marL="93034" marR="93034" marT="46517" marB="4651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979487"/>
                  </a:ext>
                </a:extLst>
              </a:tr>
              <a:tr h="409349">
                <a:tc>
                  <a:txBody>
                    <a:bodyPr/>
                    <a:lstStyle/>
                    <a:p>
                      <a:pPr algn="l" fontAlgn="auto"/>
                      <a:r>
                        <a:rPr lang="en-GB" sz="1800" b="0" i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​</a:t>
                      </a:r>
                    </a:p>
                  </a:txBody>
                  <a:tcPr marL="93034" marR="93034" marT="46517" marB="4651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CD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GB" sz="1800" b="0" i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​</a:t>
                      </a:r>
                    </a:p>
                  </a:txBody>
                  <a:tcPr marL="93034" marR="93034" marT="46517" marB="4651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CD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GB" sz="1800" b="0" i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​</a:t>
                      </a:r>
                    </a:p>
                  </a:txBody>
                  <a:tcPr marL="93034" marR="93034" marT="46517" marB="4651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CD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371641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C352E9E-A71A-0B01-440B-AD8F414E2CD1}"/>
              </a:ext>
            </a:extLst>
          </p:cNvPr>
          <p:cNvSpPr txBox="1"/>
          <p:nvPr/>
        </p:nvSpPr>
        <p:spPr>
          <a:xfrm>
            <a:off x="2479430" y="281353"/>
            <a:ext cx="7086600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/>
              <a:t>Diary Dates</a:t>
            </a:r>
          </a:p>
        </p:txBody>
      </p:sp>
    </p:spTree>
    <p:extLst>
      <p:ext uri="{BB962C8B-B14F-4D97-AF65-F5344CB8AC3E}">
        <p14:creationId xmlns:p14="http://schemas.microsoft.com/office/powerpoint/2010/main" val="37169363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39178BE9-53D8-441A-8691-0ED3B464B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FE16D159-78C3-DA19-1C0D-AF7A56CA23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8332509"/>
              </p:ext>
            </p:extLst>
          </p:nvPr>
        </p:nvGraphicFramePr>
        <p:xfrm>
          <a:off x="643467" y="1195984"/>
          <a:ext cx="10905067" cy="4189383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3496573">
                  <a:extLst>
                    <a:ext uri="{9D8B030D-6E8A-4147-A177-3AD203B41FA5}">
                      <a16:colId xmlns:a16="http://schemas.microsoft.com/office/drawing/2014/main" val="3564768773"/>
                    </a:ext>
                  </a:extLst>
                </a:gridCol>
                <a:gridCol w="4301202">
                  <a:extLst>
                    <a:ext uri="{9D8B030D-6E8A-4147-A177-3AD203B41FA5}">
                      <a16:colId xmlns:a16="http://schemas.microsoft.com/office/drawing/2014/main" val="3458724552"/>
                    </a:ext>
                  </a:extLst>
                </a:gridCol>
                <a:gridCol w="3107292">
                  <a:extLst>
                    <a:ext uri="{9D8B030D-6E8A-4147-A177-3AD203B41FA5}">
                      <a16:colId xmlns:a16="http://schemas.microsoft.com/office/drawing/2014/main" val="841149115"/>
                    </a:ext>
                  </a:extLst>
                </a:gridCol>
              </a:tblGrid>
              <a:tr h="556935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 b="0" kern="1200" cap="none" spc="6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Revision</a:t>
                      </a:r>
                      <a:endParaRPr lang="en-US" sz="3400" b="0" cap="none" spc="6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9250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 b="0" kern="1200" cap="none" spc="6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Details</a:t>
                      </a:r>
                      <a:endParaRPr lang="en-US" sz="3400" b="0" cap="none" spc="6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9250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 b="0" kern="1200" cap="none" spc="6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What to bring?</a:t>
                      </a:r>
                      <a:endParaRPr lang="en-US" sz="3400" b="0" cap="none" spc="6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9250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0463044"/>
                  </a:ext>
                </a:extLst>
              </a:tr>
              <a:tr h="1166914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kern="1200" cap="none" spc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Science Revision</a:t>
                      </a:r>
                      <a:r>
                        <a:rPr lang="en-US" sz="2900" kern="1200" cap="none" spc="0" baseline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Café</a:t>
                      </a:r>
                      <a:endParaRPr lang="en-US" sz="2900" cap="none" spc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kern="1200" cap="none" spc="0" baseline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Tuesday</a:t>
                      </a:r>
                      <a:endParaRPr lang="en-US" sz="2900" cap="none" spc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kern="1200" cap="none" spc="0" baseline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3.30 – 4.30pm</a:t>
                      </a:r>
                      <a:endParaRPr lang="en-US" sz="2900" cap="none" spc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92501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kern="1200" cap="none" spc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Drop-in Science support session that runs throughout the year</a:t>
                      </a:r>
                      <a:endParaRPr lang="en-US" sz="2900" cap="none" spc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92501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kern="1200" cap="none" spc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Pen and Paper</a:t>
                      </a:r>
                      <a:endParaRPr lang="en-US" sz="2900" cap="none" spc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kern="1200" cap="none" spc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Revision Guide</a:t>
                      </a:r>
                      <a:endParaRPr lang="en-US" sz="2900" cap="none" spc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kern="1200" cap="none" spc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Questions</a:t>
                      </a:r>
                      <a:endParaRPr lang="en-US" sz="2900" cap="none" spc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92501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3045708"/>
                  </a:ext>
                </a:extLst>
              </a:tr>
              <a:tr h="1485164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kern="1200" cap="none" spc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Focused Science Revision</a:t>
                      </a:r>
                      <a:endParaRPr lang="en-US" sz="2900" cap="none" spc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kern="1200" cap="none" spc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Terms</a:t>
                      </a:r>
                      <a:r>
                        <a:rPr lang="en-US" sz="2900" kern="1200" cap="none" spc="0" baseline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3 to 5</a:t>
                      </a:r>
                      <a:endParaRPr lang="en-US" sz="2900" cap="none" spc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kern="1200" cap="none" spc="0" baseline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Details to follow</a:t>
                      </a:r>
                      <a:endParaRPr lang="en-US" sz="2900" cap="none" spc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92501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kern="1200" cap="none" spc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Structured</a:t>
                      </a:r>
                      <a:r>
                        <a:rPr lang="en-US" sz="2900" kern="1200" cap="none" spc="0" baseline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lecture/walking talking mock style revision sessions that cover key areas of the specification</a:t>
                      </a:r>
                      <a:endParaRPr lang="en-US" sz="2900" cap="none" spc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92501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kern="1200" cap="none" spc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Pen and Paper</a:t>
                      </a:r>
                      <a:endParaRPr lang="en-US" sz="2900" cap="none" spc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kern="1200" cap="none" spc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Revision Guide</a:t>
                      </a:r>
                      <a:endParaRPr lang="en-US" sz="2900" cap="none" spc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kern="1200" cap="none" spc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Questions</a:t>
                      </a:r>
                      <a:endParaRPr lang="en-US" sz="2900" cap="none" spc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92501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793750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56575EDA-90FD-288B-EBBD-C3129FE0D686}"/>
              </a:ext>
            </a:extLst>
          </p:cNvPr>
          <p:cNvSpPr txBox="1"/>
          <p:nvPr/>
        </p:nvSpPr>
        <p:spPr>
          <a:xfrm>
            <a:off x="2479430" y="281353"/>
            <a:ext cx="7086600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/>
              <a:t>SUCCESS in SCIENCE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885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2B415D38-45A4-822F-5CF6-F6CFEC6E5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230" y="2059"/>
            <a:ext cx="9053014" cy="1320800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    New Homework Platform: </a:t>
            </a:r>
            <a:r>
              <a:rPr lang="en-US" err="1">
                <a:solidFill>
                  <a:schemeClr val="tx1"/>
                </a:solidFill>
              </a:rPr>
              <a:t>Tassomai</a:t>
            </a:r>
          </a:p>
        </p:txBody>
      </p:sp>
      <p:pic>
        <p:nvPicPr>
          <p:cNvPr id="16" name="Content Placeholder 15" descr="GCSE science revision website and app — Tassomai">
            <a:extLst>
              <a:ext uri="{FF2B5EF4-FFF2-40B4-BE49-F238E27FC236}">
                <a16:creationId xmlns:a16="http://schemas.microsoft.com/office/drawing/2014/main" id="{4F083B5B-D390-2496-F483-97A8C5B44B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91209" y="1791878"/>
            <a:ext cx="5544910" cy="4016630"/>
          </a:xfr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5FFD26D-E2D1-8A38-253B-27D87286A004}"/>
              </a:ext>
            </a:extLst>
          </p:cNvPr>
          <p:cNvSpPr txBox="1"/>
          <p:nvPr/>
        </p:nvSpPr>
        <p:spPr>
          <a:xfrm>
            <a:off x="774889" y="5953432"/>
            <a:ext cx="811407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525252"/>
                </a:solidFill>
                <a:latin typeface="Open Sans"/>
                <a:ea typeface="Open Sans"/>
                <a:cs typeface="Open Sans"/>
              </a:rPr>
              <a:t>Students learn through quizzes and short videos, using our </a:t>
            </a:r>
            <a:r>
              <a:rPr lang="en-US" sz="2400" b="1">
                <a:solidFill>
                  <a:srgbClr val="525252"/>
                </a:solidFill>
                <a:latin typeface="Open Sans"/>
                <a:ea typeface="Open Sans"/>
                <a:cs typeface="Open Sans"/>
              </a:rPr>
              <a:t>mobile app</a:t>
            </a:r>
            <a:r>
              <a:rPr lang="en-US" sz="2400">
                <a:solidFill>
                  <a:srgbClr val="525252"/>
                </a:solidFill>
                <a:latin typeface="Open Sans"/>
                <a:ea typeface="Open Sans"/>
                <a:cs typeface="Open Sans"/>
              </a:rPr>
              <a:t> or other online devices. </a:t>
            </a:r>
          </a:p>
        </p:txBody>
      </p:sp>
      <p:pic>
        <p:nvPicPr>
          <p:cNvPr id="18" name="Picture 17" descr="Tassomai on X: &quot;Parents who tried our GCSE science quiz scored an average  of 6/15 (the average for Tassomai students was 9/15). Could you do better?  Find out at: https://t.co/j314EStNVS #GCSEscience #GCSEs2018">
            <a:extLst>
              <a:ext uri="{FF2B5EF4-FFF2-40B4-BE49-F238E27FC236}">
                <a16:creationId xmlns:a16="http://schemas.microsoft.com/office/drawing/2014/main" id="{4879212C-FFCB-17D9-6535-703857AED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369" y="1787013"/>
            <a:ext cx="5385618" cy="364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5302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7B94882-F977-AB7E-6EBE-2F30B30D181E}"/>
              </a:ext>
            </a:extLst>
          </p:cNvPr>
          <p:cNvSpPr txBox="1">
            <a:spLocks/>
          </p:cNvSpPr>
          <p:nvPr/>
        </p:nvSpPr>
        <p:spPr>
          <a:xfrm>
            <a:off x="2420" y="108857"/>
            <a:ext cx="10708496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b="1" u="sng"/>
              <a:t>Core Subject Information:</a:t>
            </a:r>
            <a:r>
              <a:rPr lang="en-US" sz="3200" b="1"/>
              <a:t>  </a:t>
            </a:r>
            <a:r>
              <a:rPr lang="en-US" sz="4000" b="1">
                <a:solidFill>
                  <a:srgbClr val="92278F"/>
                </a:solidFill>
              </a:rPr>
              <a:t>Religious Studies</a:t>
            </a:r>
          </a:p>
        </p:txBody>
      </p:sp>
      <p:pic>
        <p:nvPicPr>
          <p:cNvPr id="6" name="Picture 5" descr="AQA to pay out £1m for 'serious breaches' on exam re-marks">
            <a:extLst>
              <a:ext uri="{FF2B5EF4-FFF2-40B4-BE49-F238E27FC236}">
                <a16:creationId xmlns:a16="http://schemas.microsoft.com/office/drawing/2014/main" id="{1D9B344E-603C-0A79-79F7-C06802FB6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600" y="107226"/>
            <a:ext cx="2307772" cy="1211580"/>
          </a:xfrm>
          <a:prstGeom prst="rect">
            <a:avLst/>
          </a:prstGeom>
        </p:spPr>
      </p:pic>
      <p:pic>
        <p:nvPicPr>
          <p:cNvPr id="12" name="Picture 11" descr="A pink and black text on a pink background&#10;&#10;Description automatically generated">
            <a:extLst>
              <a:ext uri="{FF2B5EF4-FFF2-40B4-BE49-F238E27FC236}">
                <a16:creationId xmlns:a16="http://schemas.microsoft.com/office/drawing/2014/main" id="{2E05CCC7-F484-07AD-D260-448BB1ED3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1" y="1008785"/>
            <a:ext cx="6191512" cy="26724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9F94905-F60D-0080-7067-635C5AA61139}"/>
              </a:ext>
            </a:extLst>
          </p:cNvPr>
          <p:cNvSpPr txBox="1"/>
          <p:nvPr/>
        </p:nvSpPr>
        <p:spPr>
          <a:xfrm>
            <a:off x="321127" y="3831770"/>
            <a:ext cx="7636327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u="sng"/>
              <a:t>Top tips for success in RS</a:t>
            </a:r>
            <a:r>
              <a:rPr lang="en-US"/>
              <a:t>:</a:t>
            </a:r>
          </a:p>
          <a:p>
            <a:pPr marL="285750" indent="-285750">
              <a:buFont typeface="Calibri"/>
              <a:buChar char="-"/>
            </a:pPr>
            <a:r>
              <a:rPr lang="en-US" b="1">
                <a:solidFill>
                  <a:srgbClr val="7030A0"/>
                </a:solidFill>
              </a:rPr>
              <a:t>Practice timings!</a:t>
            </a:r>
            <a:r>
              <a:rPr lang="en-US"/>
              <a:t>  </a:t>
            </a:r>
            <a:r>
              <a:rPr lang="en-US" i="1"/>
              <a:t>Work to approximately a mark per minute</a:t>
            </a:r>
          </a:p>
          <a:p>
            <a:pPr marL="285750" indent="-285750">
              <a:buFont typeface="Calibri"/>
              <a:buChar char="-"/>
            </a:pPr>
            <a:r>
              <a:rPr lang="en-US" b="1">
                <a:solidFill>
                  <a:srgbClr val="7030A0"/>
                </a:solidFill>
              </a:rPr>
              <a:t>Learn key quotes  </a:t>
            </a:r>
            <a:r>
              <a:rPr lang="en-US" i="1"/>
              <a:t>The strongest arguments have evidence to support them</a:t>
            </a:r>
          </a:p>
          <a:p>
            <a:pPr marL="285750" indent="-285750">
              <a:buFont typeface="Calibri"/>
              <a:buChar char="-"/>
            </a:pPr>
            <a:r>
              <a:rPr lang="en-US" b="1">
                <a:solidFill>
                  <a:srgbClr val="7030A0"/>
                </a:solidFill>
              </a:rPr>
              <a:t>Ensure you know divergent views within religion</a:t>
            </a:r>
            <a:r>
              <a:rPr lang="en-US">
                <a:solidFill>
                  <a:srgbClr val="7030A0"/>
                </a:solidFill>
              </a:rPr>
              <a:t>s</a:t>
            </a:r>
            <a:r>
              <a:rPr lang="en-US" i="1"/>
              <a:t> e.g. Sunni and Shi'a; Catholic and Anglican</a:t>
            </a:r>
          </a:p>
          <a:p>
            <a:pPr marL="285750" indent="-285750">
              <a:buFont typeface="Calibri"/>
              <a:buChar char="-"/>
            </a:pPr>
            <a:r>
              <a:rPr lang="en-US" b="1">
                <a:solidFill>
                  <a:srgbClr val="7030A0"/>
                </a:solidFill>
              </a:rPr>
              <a:t>In an RS exam, you MUST refer to religion!</a:t>
            </a:r>
            <a:r>
              <a:rPr lang="en-US" b="1"/>
              <a:t>  </a:t>
            </a:r>
            <a:r>
              <a:rPr lang="en-US" i="1"/>
              <a:t>12-mark questions are capped at 6 marks if you do not reference religion</a:t>
            </a:r>
          </a:p>
          <a:p>
            <a:pPr marL="285750" indent="-285750">
              <a:buFont typeface="Calibri"/>
              <a:buChar char="-"/>
            </a:pPr>
            <a:r>
              <a:rPr lang="en-US" b="1">
                <a:solidFill>
                  <a:srgbClr val="7030A0"/>
                </a:solidFill>
              </a:rPr>
              <a:t>Attempt all the questions, even if you are unsure</a:t>
            </a:r>
            <a:endParaRPr lang="en-US" b="1" i="1">
              <a:solidFill>
                <a:srgbClr val="7030A0"/>
              </a:solidFill>
            </a:endParaRPr>
          </a:p>
          <a:p>
            <a:pPr marL="285750" indent="-285750">
              <a:buFont typeface="Calibri"/>
              <a:buChar char="-"/>
            </a:pPr>
            <a:r>
              <a:rPr lang="en-US" b="1">
                <a:solidFill>
                  <a:srgbClr val="7030A0"/>
                </a:solidFill>
              </a:rPr>
              <a:t>Revise the topics you find the most difficult</a:t>
            </a:r>
            <a:endParaRPr lang="en-US">
              <a:solidFill>
                <a:srgbClr val="7030A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5AC494-F8A0-B8F4-2F53-CEE8DA2E5279}"/>
              </a:ext>
            </a:extLst>
          </p:cNvPr>
          <p:cNvSpPr txBox="1"/>
          <p:nvPr/>
        </p:nvSpPr>
        <p:spPr>
          <a:xfrm>
            <a:off x="8191499" y="4114799"/>
            <a:ext cx="3940628" cy="25853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7030A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OUP have recently produced a new revision guide for the GCSE RS course.</a:t>
            </a:r>
          </a:p>
          <a:p>
            <a:pPr algn="ctr"/>
            <a:endParaRPr lang="en-US"/>
          </a:p>
          <a:p>
            <a:pPr algn="ctr"/>
            <a:r>
              <a:rPr lang="en-US"/>
              <a:t>If you would like to order one, please do so via your </a:t>
            </a:r>
            <a:r>
              <a:rPr lang="en-US" err="1"/>
              <a:t>ParentPay</a:t>
            </a:r>
            <a:r>
              <a:rPr lang="en-US"/>
              <a:t> account by </a:t>
            </a:r>
            <a:r>
              <a:rPr lang="en-US" b="1" u="sng"/>
              <a:t>November 30th</a:t>
            </a:r>
            <a:r>
              <a:rPr lang="en-US"/>
              <a:t> and we will order them in bulk, at a discounted price of 5.50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6BECCD-4A2B-CE6B-A722-C52231CC4B84}"/>
              </a:ext>
            </a:extLst>
          </p:cNvPr>
          <p:cNvSpPr txBox="1"/>
          <p:nvPr/>
        </p:nvSpPr>
        <p:spPr>
          <a:xfrm>
            <a:off x="6836229" y="1317952"/>
            <a:ext cx="1801587" cy="19389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F00EBB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u="sng"/>
              <a:t>GCSE RS revision</a:t>
            </a:r>
            <a:endParaRPr lang="en-US" sz="2000"/>
          </a:p>
          <a:p>
            <a:pPr algn="ctr"/>
            <a:r>
              <a:rPr lang="en-US" sz="2000"/>
              <a:t>From January 2024 on a Thursday at 3:30</a:t>
            </a:r>
          </a:p>
        </p:txBody>
      </p:sp>
      <p:pic>
        <p:nvPicPr>
          <p:cNvPr id="16" name="Picture 15" descr="A book cover of a religious studies a&#10;&#10;Description automatically generated">
            <a:extLst>
              <a:ext uri="{FF2B5EF4-FFF2-40B4-BE49-F238E27FC236}">
                <a16:creationId xmlns:a16="http://schemas.microsoft.com/office/drawing/2014/main" id="{FC3BA5EA-EED8-4890-F1D5-0490118790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9314" y="1578428"/>
            <a:ext cx="1698173" cy="244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1675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078">
            <a:extLst>
              <a:ext uri="{FF2B5EF4-FFF2-40B4-BE49-F238E27FC236}">
                <a16:creationId xmlns:a16="http://schemas.microsoft.com/office/drawing/2014/main" id="{08F00A7D-3757-4BE7-F9FC-CD3F2B18137C}"/>
              </a:ext>
            </a:extLst>
          </p:cNvPr>
          <p:cNvSpPr>
            <a:spLocks noMove="1" noResize="1"/>
          </p:cNvSpPr>
          <p:nvPr/>
        </p:nvSpPr>
        <p:spPr>
          <a:xfrm>
            <a:off x="0" y="-20317"/>
            <a:ext cx="12191695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5B3B0369-EC8B-E998-D919-4B59410BF311}"/>
              </a:ext>
            </a:extLst>
          </p:cNvPr>
          <p:cNvSpPr txBox="1"/>
          <p:nvPr/>
        </p:nvSpPr>
        <p:spPr>
          <a:xfrm>
            <a:off x="4490007" y="360588"/>
            <a:ext cx="7396726" cy="7577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b="0" i="0" u="none" strike="noStrike" kern="1200" cap="none" spc="0" baseline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Revision – Adul</a:t>
            </a:r>
            <a:r>
              <a:rPr lang="en-US" sz="4400">
                <a:solidFill>
                  <a:srgbClr val="000000"/>
                </a:solidFill>
                <a:latin typeface="Tahoma" pitchFamily="34"/>
                <a:ea typeface="Tahoma" pitchFamily="34"/>
                <a:cs typeface="Tahoma" pitchFamily="34"/>
              </a:rPr>
              <a:t>t Perspective</a:t>
            </a:r>
            <a:endParaRPr lang="en-US" sz="4400" b="0" i="0" u="none" strike="noStrike" kern="1200" cap="none" spc="0" baseline="0">
              <a:solidFill>
                <a:srgbClr val="000000"/>
              </a:solidFill>
              <a:uFillTx/>
              <a:latin typeface="Tahoma" pitchFamily="34"/>
              <a:ea typeface="Tahoma" pitchFamily="34"/>
              <a:cs typeface="Tahoma" pitchFamily="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B7D052-4DF6-CAA8-9BE6-82B01322C5F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15796" r="3150" b="-2"/>
          <a:stretch>
            <a:fillRect/>
          </a:stretch>
        </p:blipFill>
        <p:spPr>
          <a:xfrm>
            <a:off x="304956" y="109898"/>
            <a:ext cx="4010027" cy="3438481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6" name="Group 3080">
            <a:extLst>
              <a:ext uri="{FF2B5EF4-FFF2-40B4-BE49-F238E27FC236}">
                <a16:creationId xmlns:a16="http://schemas.microsoft.com/office/drawing/2014/main" id="{A3265666-E455-44ED-8265-5D046641060B}"/>
              </a:ext>
            </a:extLst>
          </p:cNvPr>
          <p:cNvGrpSpPr/>
          <p:nvPr/>
        </p:nvGrpSpPr>
        <p:grpSpPr>
          <a:xfrm>
            <a:off x="301" y="-20317"/>
            <a:ext cx="4619338" cy="3993678"/>
            <a:chOff x="301" y="-20317"/>
            <a:chExt cx="4619338" cy="3993678"/>
          </a:xfrm>
        </p:grpSpPr>
        <p:sp>
          <p:nvSpPr>
            <p:cNvPr id="7" name="Freeform: Shape 3081">
              <a:extLst>
                <a:ext uri="{FF2B5EF4-FFF2-40B4-BE49-F238E27FC236}">
                  <a16:creationId xmlns:a16="http://schemas.microsoft.com/office/drawing/2014/main" id="{9637A793-5BCA-F636-41E3-285C4D945AFC}"/>
                </a:ext>
              </a:extLst>
            </p:cNvPr>
            <p:cNvSpPr/>
            <p:nvPr/>
          </p:nvSpPr>
          <p:spPr>
            <a:xfrm>
              <a:off x="301" y="-20317"/>
              <a:ext cx="4445465" cy="374371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481649"/>
                <a:gd name="f7" fmla="val 3774194"/>
                <a:gd name="f8" fmla="val 3838758"/>
                <a:gd name="f9" fmla="val 4072279"/>
                <a:gd name="f10" fmla="val 4075362"/>
                <a:gd name="f11" fmla="val 4673"/>
                <a:gd name="f12" fmla="val 4085761"/>
                <a:gd name="f13" fmla="val 21140"/>
                <a:gd name="f14" fmla="val 4096420"/>
                <a:gd name="f15" fmla="val 37518"/>
                <a:gd name="f16" fmla="val 4106646"/>
                <a:gd name="f17" fmla="val 54070"/>
                <a:gd name="f18" fmla="val 4136804"/>
                <a:gd name="f19" fmla="val 104160"/>
                <a:gd name="f20" fmla="val 4176234"/>
                <a:gd name="f21" fmla="val 171410"/>
                <a:gd name="f22" fmla="val 4213413"/>
                <a:gd name="f23" fmla="val 239959"/>
                <a:gd name="f24" fmla="val 4246950"/>
                <a:gd name="f25" fmla="val 310241"/>
                <a:gd name="f26" fmla="val 4314200"/>
                <a:gd name="f27" fmla="val 450805"/>
                <a:gd name="f28" fmla="val 4366023"/>
                <a:gd name="f29" fmla="val 598737"/>
                <a:gd name="f30" fmla="val 4397741"/>
                <a:gd name="f31" fmla="val 750480"/>
                <a:gd name="f32" fmla="val 4413514"/>
                <a:gd name="f33" fmla="val 826396"/>
                <a:gd name="f34" fmla="val 4424520"/>
                <a:gd name="f35" fmla="val 902917"/>
                <a:gd name="f36" fmla="val 4433098"/>
                <a:gd name="f37" fmla="val 979526"/>
                <a:gd name="f38" fmla="val 4441851"/>
                <a:gd name="f39" fmla="val 1056048"/>
                <a:gd name="f40" fmla="val 4448872"/>
                <a:gd name="f41" fmla="val 1132484"/>
                <a:gd name="f42" fmla="val 4456064"/>
                <a:gd name="f43" fmla="val 1208745"/>
                <a:gd name="f44" fmla="val 4462910"/>
                <a:gd name="f45" fmla="val 1285094"/>
                <a:gd name="f46" fmla="val 4468976"/>
                <a:gd name="f47" fmla="val 1361442"/>
                <a:gd name="f48" fmla="val 4474350"/>
                <a:gd name="f49" fmla="val 1437964"/>
                <a:gd name="f50" fmla="val 4478075"/>
                <a:gd name="f51" fmla="val 1495420"/>
                <a:gd name="f52" fmla="val 4478769"/>
                <a:gd name="f53" fmla="val 1504867"/>
                <a:gd name="f54" fmla="val 4479203"/>
                <a:gd name="f55" fmla="val 1515005"/>
                <a:gd name="f56" fmla="val 4479722"/>
                <a:gd name="f57" fmla="val 1524971"/>
                <a:gd name="f58" fmla="val 4480243"/>
                <a:gd name="f59" fmla="val 1534938"/>
                <a:gd name="f60" fmla="val 4480762"/>
                <a:gd name="f61" fmla="val 1544991"/>
                <a:gd name="f62" fmla="val 4480936"/>
                <a:gd name="f63" fmla="val 1555043"/>
                <a:gd name="f64" fmla="val 4482236"/>
                <a:gd name="f65" fmla="val 1595167"/>
                <a:gd name="f66" fmla="val 4481802"/>
                <a:gd name="f67" fmla="val 1635638"/>
                <a:gd name="f68" fmla="val 4479288"/>
                <a:gd name="f69" fmla="val 1676195"/>
                <a:gd name="f70" fmla="val 4469929"/>
                <a:gd name="f71" fmla="val 1838512"/>
                <a:gd name="f72" fmla="val 4426339"/>
                <a:gd name="f73" fmla="val 2002042"/>
                <a:gd name="f74" fmla="val 4355883"/>
                <a:gd name="f75" fmla="val 2152052"/>
                <a:gd name="f76" fmla="val 4285601"/>
                <a:gd name="f77" fmla="val 2302496"/>
                <a:gd name="f78" fmla="val 4188714"/>
                <a:gd name="f79" fmla="val 2437514"/>
                <a:gd name="f80" fmla="val 4081600"/>
                <a:gd name="f81" fmla="val 2556153"/>
                <a:gd name="f82" fmla="val 4028043"/>
                <a:gd name="f83" fmla="val 2615690"/>
                <a:gd name="f84" fmla="val 3971801"/>
                <a:gd name="f85" fmla="val 2671500"/>
                <a:gd name="f86" fmla="val 3914431"/>
                <a:gd name="f87" fmla="val 2724623"/>
                <a:gd name="f88" fmla="val 3857061"/>
                <a:gd name="f89" fmla="val 2777747"/>
                <a:gd name="f90" fmla="val 3798911"/>
                <a:gd name="f91" fmla="val 2828876"/>
                <a:gd name="f92" fmla="val 3740156"/>
                <a:gd name="f93" fmla="val 2877753"/>
                <a:gd name="f94" fmla="val 3622902"/>
                <a:gd name="f95" fmla="val 2975940"/>
                <a:gd name="f96" fmla="val 3503050"/>
                <a:gd name="f97" fmla="val 3065461"/>
                <a:gd name="f98" fmla="val 3386143"/>
                <a:gd name="f99" fmla="val 3153683"/>
                <a:gd name="f100" fmla="val 3297056"/>
                <a:gd name="f101" fmla="val 3221018"/>
                <a:gd name="f102" fmla="val 3266898"/>
                <a:gd name="f103" fmla="val 3243636"/>
                <a:gd name="f104" fmla="val 3236480"/>
                <a:gd name="f105" fmla="val 3266429"/>
                <a:gd name="f106" fmla="val 3205542"/>
                <a:gd name="f107" fmla="val 3288787"/>
                <a:gd name="f108" fmla="val 3174691"/>
                <a:gd name="f109" fmla="val 3311233"/>
                <a:gd name="f110" fmla="val 3143492"/>
                <a:gd name="f111" fmla="val 3333591"/>
                <a:gd name="f112" fmla="val 3111775"/>
                <a:gd name="f113" fmla="val 3355690"/>
                <a:gd name="f114" fmla="val 3079970"/>
                <a:gd name="f115" fmla="val 3377615"/>
                <a:gd name="f116" fmla="val 3047905"/>
                <a:gd name="f117" fmla="val 3399367"/>
                <a:gd name="f118" fmla="val 3015060"/>
                <a:gd name="f119" fmla="val 3420685"/>
                <a:gd name="f120" fmla="val 2949718"/>
                <a:gd name="f121" fmla="val 3463410"/>
                <a:gd name="f122" fmla="val 2882296"/>
                <a:gd name="f123" fmla="val 3504834"/>
                <a:gd name="f124" fmla="val 2812014"/>
                <a:gd name="f125" fmla="val 3542705"/>
                <a:gd name="f126" fmla="val 2741818"/>
                <a:gd name="f127" fmla="val 3580750"/>
                <a:gd name="f128" fmla="val 2669196"/>
                <a:gd name="f129" fmla="val 3616108"/>
                <a:gd name="f130" fmla="val 2593627"/>
                <a:gd name="f131" fmla="val 3646439"/>
                <a:gd name="f132" fmla="val 2443183"/>
                <a:gd name="f133" fmla="val 3707968"/>
                <a:gd name="f134" fmla="val 2281560"/>
                <a:gd name="f135" fmla="val 3749478"/>
                <a:gd name="f136" fmla="val 2118377"/>
                <a:gd name="f137" fmla="val 3765771"/>
                <a:gd name="f138" fmla="val 2077559"/>
                <a:gd name="f139" fmla="val 3769671"/>
                <a:gd name="f140" fmla="val 2036742"/>
                <a:gd name="f141" fmla="val 3772618"/>
                <a:gd name="f142" fmla="val 1996011"/>
                <a:gd name="f143" fmla="val 3773484"/>
                <a:gd name="f144" fmla="val 1965420"/>
                <a:gd name="f145" fmla="val 3774177"/>
                <a:gd name="f146" fmla="val 1955280"/>
                <a:gd name="f147" fmla="val 3774264"/>
                <a:gd name="f148" fmla="val 1945054"/>
                <a:gd name="f149" fmla="val 3774003"/>
                <a:gd name="f150" fmla="val 1934915"/>
                <a:gd name="f151" fmla="val 1904497"/>
                <a:gd name="f152" fmla="val 3773658"/>
                <a:gd name="f153" fmla="val 1874945"/>
                <a:gd name="f154" fmla="val 3772531"/>
                <a:gd name="f155" fmla="val 1796257"/>
                <a:gd name="f156" fmla="val 3770017"/>
                <a:gd name="f157" fmla="val 1717395"/>
                <a:gd name="f158" fmla="val 3763778"/>
                <a:gd name="f159" fmla="val 1638881"/>
                <a:gd name="f160" fmla="val 3753725"/>
                <a:gd name="f161" fmla="val 1560279"/>
                <a:gd name="f162" fmla="val 3744192"/>
                <a:gd name="f163" fmla="val 1481850"/>
                <a:gd name="f164" fmla="val 3730500"/>
                <a:gd name="f165" fmla="val 1404288"/>
                <a:gd name="f166" fmla="val 3712301"/>
                <a:gd name="f167" fmla="val 1326813"/>
                <a:gd name="f168" fmla="val 3693928"/>
                <a:gd name="f169" fmla="val 1249944"/>
                <a:gd name="f170" fmla="val 3672177"/>
                <a:gd name="f171" fmla="val 1173856"/>
                <a:gd name="f172" fmla="val 3647392"/>
                <a:gd name="f173" fmla="val 1021938"/>
                <a:gd name="f174" fmla="val 3597388"/>
                <a:gd name="f175" fmla="val 871755"/>
                <a:gd name="f176" fmla="val 3535165"/>
                <a:gd name="f177" fmla="val 732751"/>
                <a:gd name="f178" fmla="val 3452230"/>
                <a:gd name="f179" fmla="val 593659"/>
                <a:gd name="f180" fmla="val 3369470"/>
                <a:gd name="f181" fmla="val 469474"/>
                <a:gd name="f182" fmla="val 3264522"/>
                <a:gd name="f183" fmla="val 360973"/>
                <a:gd name="f184" fmla="val 3148396"/>
                <a:gd name="f185" fmla="val 306463"/>
                <a:gd name="f186" fmla="val 3090420"/>
                <a:gd name="f187" fmla="val 256893"/>
                <a:gd name="f188" fmla="val 3028718"/>
                <a:gd name="f189" fmla="val 210269"/>
                <a:gd name="f190" fmla="val 2965542"/>
                <a:gd name="f191" fmla="val 163905"/>
                <a:gd name="f192" fmla="val 2902105"/>
                <a:gd name="f193" fmla="val 119795"/>
                <a:gd name="f194" fmla="val 2837716"/>
                <a:gd name="f195" fmla="val 78631"/>
                <a:gd name="f196" fmla="val 2771940"/>
                <a:gd name="f197" fmla="val 68059"/>
                <a:gd name="f198" fmla="val 2755648"/>
                <a:gd name="f199" fmla="val 58093"/>
                <a:gd name="f200" fmla="val 2739095"/>
                <a:gd name="f201" fmla="val 47866"/>
                <a:gd name="f202" fmla="val 2722630"/>
                <a:gd name="f203" fmla="val 18488"/>
                <a:gd name="f204" fmla="val 2674792"/>
                <a:gd name="f205" fmla="val 2645223"/>
                <a:gd name="f206" fmla="val 2227021"/>
                <a:gd name="f207" fmla="val 25421"/>
                <a:gd name="f208" fmla="val 2260119"/>
                <a:gd name="f209" fmla="val 71871"/>
                <a:gd name="f210" fmla="val 2316968"/>
                <a:gd name="f211" fmla="val 120401"/>
                <a:gd name="f212" fmla="val 2373818"/>
                <a:gd name="f213" fmla="val 167979"/>
                <a:gd name="f214" fmla="val 2432922"/>
                <a:gd name="f215" fmla="val 191810"/>
                <a:gd name="f216" fmla="val 2462385"/>
                <a:gd name="f217" fmla="val 215382"/>
                <a:gd name="f218" fmla="val 2492545"/>
                <a:gd name="f219" fmla="val 238868"/>
                <a:gd name="f220" fmla="val 2523135"/>
                <a:gd name="f221" fmla="val 272926"/>
                <a:gd name="f222" fmla="val 2567420"/>
                <a:gd name="f223" fmla="val 284104"/>
                <a:gd name="f224" fmla="val 2581545"/>
                <a:gd name="f225" fmla="val 294765"/>
                <a:gd name="f226" fmla="val 2596017"/>
                <a:gd name="f227" fmla="val 306290"/>
                <a:gd name="f228" fmla="val 2609797"/>
                <a:gd name="f229" fmla="val 396245"/>
                <a:gd name="f230" fmla="val 2721936"/>
                <a:gd name="f231" fmla="val 493826"/>
                <a:gd name="f232" fmla="val 2825149"/>
                <a:gd name="f233" fmla="val 592966"/>
                <a:gd name="f234" fmla="val 2922991"/>
                <a:gd name="f235" fmla="val 642796"/>
                <a:gd name="f236" fmla="val 2971695"/>
                <a:gd name="f237" fmla="val 693493"/>
                <a:gd name="f238" fmla="val 3018751"/>
                <a:gd name="f239" fmla="val 745402"/>
                <a:gd name="f240" fmla="val 3063902"/>
                <a:gd name="f241" fmla="val 797312"/>
                <a:gd name="f242" fmla="val 3109052"/>
                <a:gd name="f243" fmla="val 850176"/>
                <a:gd name="f244" fmla="val 3152729"/>
                <a:gd name="f245" fmla="val 905033"/>
                <a:gd name="f246" fmla="val 3193806"/>
                <a:gd name="f247" fmla="val 1014313"/>
                <a:gd name="f248" fmla="val 3276135"/>
                <a:gd name="f249" fmla="val 1132171"/>
                <a:gd name="f250" fmla="val 3349710"/>
                <a:gd name="f251" fmla="val 1261644"/>
                <a:gd name="f252" fmla="val 3399280"/>
                <a:gd name="f253" fmla="val 1326206"/>
                <a:gd name="f254" fmla="val 3424066"/>
                <a:gd name="f255" fmla="val 1393108"/>
                <a:gd name="f256" fmla="val 3443044"/>
                <a:gd name="f257" fmla="val 1461138"/>
                <a:gd name="f258" fmla="val 3457343"/>
                <a:gd name="f259" fmla="val 1478210"/>
                <a:gd name="f260" fmla="val 3460723"/>
                <a:gd name="f261" fmla="val 1495109"/>
                <a:gd name="f262" fmla="val 3464623"/>
                <a:gd name="f263" fmla="val 1512268"/>
                <a:gd name="f264" fmla="val 3467570"/>
                <a:gd name="f265" fmla="val 1563832"/>
                <a:gd name="f266" fmla="val 3476149"/>
                <a:gd name="f267" fmla="val 1598409"/>
                <a:gd name="f268" fmla="val 3480742"/>
                <a:gd name="f269" fmla="val 1632988"/>
                <a:gd name="f270" fmla="val 3485595"/>
                <a:gd name="f271" fmla="val 1667912"/>
                <a:gd name="f272" fmla="val 3488455"/>
                <a:gd name="f273" fmla="val 1685330"/>
                <a:gd name="f274" fmla="val 3490101"/>
                <a:gd name="f275" fmla="val 1702749"/>
                <a:gd name="f276" fmla="val 3491661"/>
                <a:gd name="f277" fmla="val 1720255"/>
                <a:gd name="f278" fmla="val 3492441"/>
                <a:gd name="f279" fmla="val 1737760"/>
                <a:gd name="f280" fmla="val 3493309"/>
                <a:gd name="f281" fmla="val 1755180"/>
                <a:gd name="f282" fmla="val 3494695"/>
                <a:gd name="f283" fmla="val 1772771"/>
                <a:gd name="f284" fmla="val 3495215"/>
                <a:gd name="f285" fmla="val 1825462"/>
                <a:gd name="f286" fmla="val 3496428"/>
                <a:gd name="f287" fmla="val 1842968"/>
                <a:gd name="f288" fmla="val 3496862"/>
                <a:gd name="f289" fmla="val 1860646"/>
                <a:gd name="f290" fmla="val 3496254"/>
                <a:gd name="f291" fmla="val 1878238"/>
                <a:gd name="f292" fmla="val 3496167"/>
                <a:gd name="f293" fmla="val 1904671"/>
                <a:gd name="f294" fmla="val 3495907"/>
                <a:gd name="f295" fmla="val 1913250"/>
                <a:gd name="f296" fmla="val 3495648"/>
                <a:gd name="f297" fmla="val 1921656"/>
                <a:gd name="f298" fmla="val 3495128"/>
                <a:gd name="f299" fmla="val 1930149"/>
                <a:gd name="f300" fmla="val 3494782"/>
                <a:gd name="f301" fmla="val 1938642"/>
                <a:gd name="f302" fmla="val 3494348"/>
                <a:gd name="f303" fmla="val 1947135"/>
                <a:gd name="f304" fmla="val 3494088"/>
                <a:gd name="f305" fmla="val 1955541"/>
                <a:gd name="f306" fmla="val 3493482"/>
                <a:gd name="f307" fmla="val 1980846"/>
                <a:gd name="f308" fmla="val 3491401"/>
                <a:gd name="f309" fmla="val 2014556"/>
                <a:gd name="f310" fmla="val 3488716"/>
                <a:gd name="f311" fmla="val 2048009"/>
                <a:gd name="f312" fmla="val 3484208"/>
                <a:gd name="f313" fmla="val 2081199"/>
                <a:gd name="f314" fmla="val 3479010"/>
                <a:gd name="f315" fmla="val 2214051"/>
                <a:gd name="f316" fmla="val 3456996"/>
                <a:gd name="f317" fmla="val 2341789"/>
                <a:gd name="f318" fmla="val 3413926"/>
                <a:gd name="f319" fmla="val 2463462"/>
                <a:gd name="f320" fmla="val 3353524"/>
                <a:gd name="f321" fmla="val 2585568"/>
                <a:gd name="f322" fmla="val 3293814"/>
                <a:gd name="f323" fmla="val 2701781"/>
                <a:gd name="f324" fmla="val 3217378"/>
                <a:gd name="f325" fmla="val 2816606"/>
                <a:gd name="f326" fmla="val 3133490"/>
                <a:gd name="f327" fmla="val 2845291"/>
                <a:gd name="f328" fmla="val 3112605"/>
                <a:gd name="f329" fmla="val 2873803"/>
                <a:gd name="f330" fmla="val 3090853"/>
                <a:gd name="f331" fmla="val 2902227"/>
                <a:gd name="f332" fmla="val 3068842"/>
                <a:gd name="f333" fmla="val 2930826"/>
                <a:gd name="f334" fmla="val 3046917"/>
                <a:gd name="f335" fmla="val 2959337"/>
                <a:gd name="f336" fmla="val 3024644"/>
                <a:gd name="f337" fmla="val 2987849"/>
                <a:gd name="f338" fmla="val 3002026"/>
                <a:gd name="f339" fmla="val 3161258"/>
                <a:gd name="f340" fmla="val 2863368"/>
                <a:gd name="f341" fmla="val 3280244"/>
                <a:gd name="f342" fmla="val 2768994"/>
                <a:gd name="f343" fmla="val 3400357"/>
                <a:gd name="f344" fmla="val 2681119"/>
                <a:gd name="f345" fmla="val 3517696"/>
                <a:gd name="f346" fmla="val 2594978"/>
                <a:gd name="f347" fmla="val 3634949"/>
                <a:gd name="f348" fmla="val 2508836"/>
                <a:gd name="f349" fmla="val 3747781"/>
                <a:gd name="f350" fmla="val 2421829"/>
                <a:gd name="f351" fmla="val 3849781"/>
                <a:gd name="f352" fmla="val 2328061"/>
                <a:gd name="f353" fmla="val 3951782"/>
                <a:gd name="f354" fmla="val 2234467"/>
                <a:gd name="f355" fmla="val 4043903"/>
                <a:gd name="f356" fmla="val 2134719"/>
                <a:gd name="f357" fmla="val 4115313"/>
                <a:gd name="f358" fmla="val 2022147"/>
                <a:gd name="f359" fmla="val 4151016"/>
                <a:gd name="f360" fmla="val 1965904"/>
                <a:gd name="f361" fmla="val 4181521"/>
                <a:gd name="f362" fmla="val 1906627"/>
                <a:gd name="f363" fmla="val 4205786"/>
                <a:gd name="f364" fmla="val 1844318"/>
                <a:gd name="f365" fmla="val 4230225"/>
                <a:gd name="f366" fmla="val 1782095"/>
                <a:gd name="f367" fmla="val 4247817"/>
                <a:gd name="f368" fmla="val 1716926"/>
                <a:gd name="f369" fmla="val 4260902"/>
                <a:gd name="f370" fmla="val 1650024"/>
                <a:gd name="f371" fmla="val 4267402"/>
                <a:gd name="f372" fmla="val 1616572"/>
                <a:gd name="f373" fmla="val 4272602"/>
                <a:gd name="f374" fmla="val 1582515"/>
                <a:gd name="f375" fmla="val 4276155"/>
                <a:gd name="f376" fmla="val 1548110"/>
                <a:gd name="f377" fmla="val 4277195"/>
                <a:gd name="f378" fmla="val 1539531"/>
                <a:gd name="f379" fmla="val 4277889"/>
                <a:gd name="f380" fmla="val 1530864"/>
                <a:gd name="f381" fmla="val 4278669"/>
                <a:gd name="f382" fmla="val 1522285"/>
                <a:gd name="f383" fmla="val 4279361"/>
                <a:gd name="f384" fmla="val 1513618"/>
                <a:gd name="f385" fmla="val 4280229"/>
                <a:gd name="f386" fmla="val 1505126"/>
                <a:gd name="f387" fmla="val 4280575"/>
                <a:gd name="f388" fmla="val 1495940"/>
                <a:gd name="f389" fmla="val 4283348"/>
                <a:gd name="f390" fmla="val 1441517"/>
                <a:gd name="f391" fmla="val 4285861"/>
                <a:gd name="f392" fmla="val 1368895"/>
                <a:gd name="f393" fmla="val 4284301"/>
                <a:gd name="f394" fmla="val 1296186"/>
                <a:gd name="f395" fmla="val 4278582"/>
                <a:gd name="f396" fmla="val 1223910"/>
                <a:gd name="f397" fmla="val 4273036"/>
                <a:gd name="f398" fmla="val 1151549"/>
                <a:gd name="f399" fmla="val 4262376"/>
                <a:gd name="f400" fmla="val 1079793"/>
                <a:gd name="f401" fmla="val 4247990"/>
                <a:gd name="f402" fmla="val 1008990"/>
                <a:gd name="f403" fmla="val 4233431"/>
                <a:gd name="f404" fmla="val 938189"/>
                <a:gd name="f405" fmla="val 4215232"/>
                <a:gd name="f406" fmla="val 868339"/>
                <a:gd name="f407" fmla="val 4196080"/>
                <a:gd name="f408" fmla="val 799270"/>
                <a:gd name="f409" fmla="val 4157862"/>
                <a:gd name="f410" fmla="val 661046"/>
                <a:gd name="f411" fmla="val 4115658"/>
                <a:gd name="f412" fmla="val 524642"/>
                <a:gd name="f413" fmla="val 4062015"/>
                <a:gd name="f414" fmla="val 392396"/>
                <a:gd name="f415" fmla="val 4035151"/>
                <a:gd name="f416" fmla="val 326360"/>
                <a:gd name="f417" fmla="val 4005165"/>
                <a:gd name="f418" fmla="val 261537"/>
                <a:gd name="f419" fmla="val 3970675"/>
                <a:gd name="f420" fmla="val 199228"/>
                <a:gd name="f421" fmla="val 3962269"/>
                <a:gd name="f422" fmla="val 183543"/>
                <a:gd name="f423" fmla="val 3952995"/>
                <a:gd name="f424" fmla="val 168290"/>
                <a:gd name="f425" fmla="val 3944070"/>
                <a:gd name="f426" fmla="val 152951"/>
                <a:gd name="f427" fmla="val 3934883"/>
                <a:gd name="f428" fmla="val 137699"/>
                <a:gd name="f429" fmla="val 3925350"/>
                <a:gd name="f430" fmla="val 122706"/>
                <a:gd name="f431" fmla="val 3916078"/>
                <a:gd name="f432" fmla="val 107540"/>
                <a:gd name="f433" fmla="val 3886439"/>
                <a:gd name="f434" fmla="val 63170"/>
                <a:gd name="f435" fmla="val 3855502"/>
                <a:gd name="f436" fmla="val 19753"/>
                <a:gd name="f437" fmla="val 143864"/>
                <a:gd name="f438" fmla="val 437641"/>
                <a:gd name="f439" fmla="val 429955"/>
                <a:gd name="f440" fmla="val 6407"/>
                <a:gd name="f441" fmla="val 323796"/>
                <a:gd name="f442" fmla="val 102687"/>
                <a:gd name="f443" fmla="val 225436"/>
                <a:gd name="f444" fmla="val 207721"/>
                <a:gd name="f445" fmla="val 137300"/>
                <a:gd name="f446" fmla="val 320554"/>
                <a:gd name="f447" fmla="val 93146"/>
                <a:gd name="f448" fmla="val 376884"/>
                <a:gd name="f449" fmla="val 51592"/>
                <a:gd name="f450" fmla="val 435250"/>
                <a:gd name="f451" fmla="val 12931"/>
                <a:gd name="f452" fmla="val 495447"/>
                <a:gd name="f453" fmla="val 517906"/>
                <a:gd name="f454" fmla="val 176135"/>
                <a:gd name="f455" fmla="val 125001"/>
                <a:gd name="f456" fmla="val 19820"/>
                <a:gd name="f457" fmla="+- 0 0 -90"/>
                <a:gd name="f458" fmla="*/ f3 1 4481649"/>
                <a:gd name="f459" fmla="*/ f4 1 3774194"/>
                <a:gd name="f460" fmla="val f5"/>
                <a:gd name="f461" fmla="val f6"/>
                <a:gd name="f462" fmla="val f7"/>
                <a:gd name="f463" fmla="*/ f457 f0 1"/>
                <a:gd name="f464" fmla="+- f462 0 f460"/>
                <a:gd name="f465" fmla="+- f461 0 f460"/>
                <a:gd name="f466" fmla="*/ f463 1 f2"/>
                <a:gd name="f467" fmla="*/ f465 1 4481649"/>
                <a:gd name="f468" fmla="*/ f464 1 3774194"/>
                <a:gd name="f469" fmla="*/ 3838758 f465 1"/>
                <a:gd name="f470" fmla="*/ 0 f464 1"/>
                <a:gd name="f471" fmla="*/ 4072279 f465 1"/>
                <a:gd name="f472" fmla="*/ 4075362 f465 1"/>
                <a:gd name="f473" fmla="*/ 4673 f464 1"/>
                <a:gd name="f474" fmla="*/ 4106646 f465 1"/>
                <a:gd name="f475" fmla="*/ 54070 f464 1"/>
                <a:gd name="f476" fmla="*/ 4136804 f465 1"/>
                <a:gd name="f477" fmla="*/ 104160 f464 1"/>
                <a:gd name="f478" fmla="*/ 4246950 f465 1"/>
                <a:gd name="f479" fmla="*/ 310241 f464 1"/>
                <a:gd name="f480" fmla="*/ 4397741 f465 1"/>
                <a:gd name="f481" fmla="*/ 750480 f464 1"/>
                <a:gd name="f482" fmla="*/ 4433098 f465 1"/>
                <a:gd name="f483" fmla="*/ 979526 f464 1"/>
                <a:gd name="f484" fmla="*/ 4456064 f465 1"/>
                <a:gd name="f485" fmla="*/ 1208745 f464 1"/>
                <a:gd name="f486" fmla="*/ 4474350 f465 1"/>
                <a:gd name="f487" fmla="*/ 1437964 f464 1"/>
                <a:gd name="f488" fmla="*/ 4478075 f465 1"/>
                <a:gd name="f489" fmla="*/ 1495420 f464 1"/>
                <a:gd name="f490" fmla="*/ 4479722 f465 1"/>
                <a:gd name="f491" fmla="*/ 1524971 f464 1"/>
                <a:gd name="f492" fmla="*/ 4480936 f465 1"/>
                <a:gd name="f493" fmla="*/ 1555043 f464 1"/>
                <a:gd name="f494" fmla="*/ 4479288 f465 1"/>
                <a:gd name="f495" fmla="*/ 1676195 f464 1"/>
                <a:gd name="f496" fmla="*/ 4355883 f465 1"/>
                <a:gd name="f497" fmla="*/ 2152052 f464 1"/>
                <a:gd name="f498" fmla="*/ 4081600 f465 1"/>
                <a:gd name="f499" fmla="*/ 2556153 f464 1"/>
                <a:gd name="f500" fmla="*/ 3914431 f465 1"/>
                <a:gd name="f501" fmla="*/ 2724623 f464 1"/>
                <a:gd name="f502" fmla="*/ 3740156 f465 1"/>
                <a:gd name="f503" fmla="*/ 2877753 f464 1"/>
                <a:gd name="f504" fmla="*/ 3386143 f465 1"/>
                <a:gd name="f505" fmla="*/ 3153683 f464 1"/>
                <a:gd name="f506" fmla="*/ 3297056 f465 1"/>
                <a:gd name="f507" fmla="*/ 3221018 f464 1"/>
                <a:gd name="f508" fmla="*/ 3205542 f465 1"/>
                <a:gd name="f509" fmla="*/ 3288787 f464 1"/>
                <a:gd name="f510" fmla="*/ 3111775 f465 1"/>
                <a:gd name="f511" fmla="*/ 3355690 f464 1"/>
                <a:gd name="f512" fmla="*/ 3015060 f465 1"/>
                <a:gd name="f513" fmla="*/ 3420685 f464 1"/>
                <a:gd name="f514" fmla="*/ 2812014 f465 1"/>
                <a:gd name="f515" fmla="*/ 3542705 f464 1"/>
                <a:gd name="f516" fmla="*/ 2593627 f465 1"/>
                <a:gd name="f517" fmla="*/ 3646439 f464 1"/>
                <a:gd name="f518" fmla="*/ 2118377 f465 1"/>
                <a:gd name="f519" fmla="*/ 3765771 f464 1"/>
                <a:gd name="f520" fmla="*/ 1996011 f465 1"/>
                <a:gd name="f521" fmla="*/ 3773484 f464 1"/>
                <a:gd name="f522" fmla="*/ 1965420 f465 1"/>
                <a:gd name="f523" fmla="*/ 3774177 f464 1"/>
                <a:gd name="f524" fmla="*/ 1934915 f465 1"/>
                <a:gd name="f525" fmla="*/ 3774003 f464 1"/>
                <a:gd name="f526" fmla="*/ 1904497 f465 1"/>
                <a:gd name="f527" fmla="*/ 3773658 f464 1"/>
                <a:gd name="f528" fmla="*/ 1874945 f465 1"/>
                <a:gd name="f529" fmla="*/ 3772531 f464 1"/>
                <a:gd name="f530" fmla="*/ 1638881 f465 1"/>
                <a:gd name="f531" fmla="*/ 3753725 f464 1"/>
                <a:gd name="f532" fmla="*/ 1404288 f465 1"/>
                <a:gd name="f533" fmla="*/ 3712301 f464 1"/>
                <a:gd name="f534" fmla="*/ 1173856 f465 1"/>
                <a:gd name="f535" fmla="*/ 3647392 f464 1"/>
                <a:gd name="f536" fmla="*/ 732751 f465 1"/>
                <a:gd name="f537" fmla="*/ 3452230 f464 1"/>
                <a:gd name="f538" fmla="*/ 360973 f465 1"/>
                <a:gd name="f539" fmla="*/ 3148396 f464 1"/>
                <a:gd name="f540" fmla="*/ 210269 f465 1"/>
                <a:gd name="f541" fmla="*/ 2965542 f464 1"/>
                <a:gd name="f542" fmla="*/ 78631 f465 1"/>
                <a:gd name="f543" fmla="*/ 2771940 f464 1"/>
                <a:gd name="f544" fmla="*/ 47866 f465 1"/>
                <a:gd name="f545" fmla="*/ 2722630 f464 1"/>
                <a:gd name="f546" fmla="*/ 18488 f465 1"/>
                <a:gd name="f547" fmla="*/ 2674792 f464 1"/>
                <a:gd name="f548" fmla="*/ 0 f465 1"/>
                <a:gd name="f549" fmla="*/ 2645223 f464 1"/>
                <a:gd name="f550" fmla="*/ 2227021 f464 1"/>
                <a:gd name="f551" fmla="*/ 25421 f465 1"/>
                <a:gd name="f552" fmla="*/ 2260119 f464 1"/>
                <a:gd name="f553" fmla="*/ 167979 f465 1"/>
                <a:gd name="f554" fmla="*/ 2432922 f464 1"/>
                <a:gd name="f555" fmla="*/ 238868 f465 1"/>
                <a:gd name="f556" fmla="*/ 2523135 f464 1"/>
                <a:gd name="f557" fmla="*/ 272926 f465 1"/>
                <a:gd name="f558" fmla="*/ 2567420 f464 1"/>
                <a:gd name="f559" fmla="*/ 306290 f465 1"/>
                <a:gd name="f560" fmla="*/ 2609797 f464 1"/>
                <a:gd name="f561" fmla="*/ 592966 f465 1"/>
                <a:gd name="f562" fmla="*/ 2922991 f464 1"/>
                <a:gd name="f563" fmla="*/ 745402 f465 1"/>
                <a:gd name="f564" fmla="*/ 3063902 f464 1"/>
                <a:gd name="f565" fmla="*/ 905033 f465 1"/>
                <a:gd name="f566" fmla="*/ 3193806 f464 1"/>
                <a:gd name="f567" fmla="*/ 1261644 f465 1"/>
                <a:gd name="f568" fmla="*/ 3399280 f464 1"/>
                <a:gd name="f569" fmla="*/ 1461138 f465 1"/>
                <a:gd name="f570" fmla="*/ 3457343 f464 1"/>
                <a:gd name="f571" fmla="*/ 1512268 f465 1"/>
                <a:gd name="f572" fmla="*/ 3467570 f464 1"/>
                <a:gd name="f573" fmla="*/ 1563832 f465 1"/>
                <a:gd name="f574" fmla="*/ 3476149 f464 1"/>
                <a:gd name="f575" fmla="*/ 1667912 f465 1"/>
                <a:gd name="f576" fmla="*/ 3488455 f464 1"/>
                <a:gd name="f577" fmla="*/ 1720255 f465 1"/>
                <a:gd name="f578" fmla="*/ 3492441 f464 1"/>
                <a:gd name="f579" fmla="*/ 1772771 f465 1"/>
                <a:gd name="f580" fmla="*/ 3495215 f464 1"/>
                <a:gd name="f581" fmla="*/ 1825462 f465 1"/>
                <a:gd name="f582" fmla="*/ 3496428 f464 1"/>
                <a:gd name="f583" fmla="*/ 1878238 f465 1"/>
                <a:gd name="f584" fmla="*/ 3496167 f464 1"/>
                <a:gd name="f585" fmla="*/ 1904671 f465 1"/>
                <a:gd name="f586" fmla="*/ 3495907 f464 1"/>
                <a:gd name="f587" fmla="*/ 1930149 f465 1"/>
                <a:gd name="f588" fmla="*/ 3494782 f464 1"/>
                <a:gd name="f589" fmla="*/ 1955541 f465 1"/>
                <a:gd name="f590" fmla="*/ 3493482 f464 1"/>
                <a:gd name="f591" fmla="*/ 1980846 f465 1"/>
                <a:gd name="f592" fmla="*/ 3491401 f464 1"/>
                <a:gd name="f593" fmla="*/ 2081199 f465 1"/>
                <a:gd name="f594" fmla="*/ 3479010 f464 1"/>
                <a:gd name="f595" fmla="*/ 2463462 f465 1"/>
                <a:gd name="f596" fmla="*/ 3353524 f464 1"/>
                <a:gd name="f597" fmla="*/ 2816606 f465 1"/>
                <a:gd name="f598" fmla="*/ 3133490 f464 1"/>
                <a:gd name="f599" fmla="*/ 2902227 f465 1"/>
                <a:gd name="f600" fmla="*/ 3068842 f464 1"/>
                <a:gd name="f601" fmla="*/ 2987849 f465 1"/>
                <a:gd name="f602" fmla="*/ 3002026 f464 1"/>
                <a:gd name="f603" fmla="*/ 3161258 f465 1"/>
                <a:gd name="f604" fmla="*/ 2863368 f464 1"/>
                <a:gd name="f605" fmla="*/ 3517696 f465 1"/>
                <a:gd name="f606" fmla="*/ 2594978 f464 1"/>
                <a:gd name="f607" fmla="*/ 3849781 f465 1"/>
                <a:gd name="f608" fmla="*/ 2328061 f464 1"/>
                <a:gd name="f609" fmla="*/ 4115313 f465 1"/>
                <a:gd name="f610" fmla="*/ 2022147 f464 1"/>
                <a:gd name="f611" fmla="*/ 4205786 f465 1"/>
                <a:gd name="f612" fmla="*/ 1844318 f464 1"/>
                <a:gd name="f613" fmla="*/ 4260902 f465 1"/>
                <a:gd name="f614" fmla="*/ 1650024 f464 1"/>
                <a:gd name="f615" fmla="*/ 4276155 f465 1"/>
                <a:gd name="f616" fmla="*/ 1548110 f464 1"/>
                <a:gd name="f617" fmla="*/ 4278669 f465 1"/>
                <a:gd name="f618" fmla="*/ 1522285 f464 1"/>
                <a:gd name="f619" fmla="*/ 4280575 f465 1"/>
                <a:gd name="f620" fmla="*/ 1495940 f464 1"/>
                <a:gd name="f621" fmla="*/ 4283348 f465 1"/>
                <a:gd name="f622" fmla="*/ 1441517 f464 1"/>
                <a:gd name="f623" fmla="*/ 4278582 f465 1"/>
                <a:gd name="f624" fmla="*/ 1223910 f464 1"/>
                <a:gd name="f625" fmla="*/ 4247990 f465 1"/>
                <a:gd name="f626" fmla="*/ 1008990 f464 1"/>
                <a:gd name="f627" fmla="*/ 4196080 f465 1"/>
                <a:gd name="f628" fmla="*/ 799270 f464 1"/>
                <a:gd name="f629" fmla="*/ 4062015 f465 1"/>
                <a:gd name="f630" fmla="*/ 392396 f464 1"/>
                <a:gd name="f631" fmla="*/ 3970675 f465 1"/>
                <a:gd name="f632" fmla="*/ 199228 f464 1"/>
                <a:gd name="f633" fmla="*/ 3944070 f465 1"/>
                <a:gd name="f634" fmla="*/ 152951 f464 1"/>
                <a:gd name="f635" fmla="*/ 3916078 f465 1"/>
                <a:gd name="f636" fmla="*/ 107540 f464 1"/>
                <a:gd name="f637" fmla="*/ 3886439 f465 1"/>
                <a:gd name="f638" fmla="*/ 63170 f464 1"/>
                <a:gd name="f639" fmla="*/ 3855502 f465 1"/>
                <a:gd name="f640" fmla="*/ 19753 f464 1"/>
                <a:gd name="f641" fmla="*/ 143864 f465 1"/>
                <a:gd name="f642" fmla="*/ 437641 f465 1"/>
                <a:gd name="f643" fmla="*/ 429955 f465 1"/>
                <a:gd name="f644" fmla="*/ 6407 f464 1"/>
                <a:gd name="f645" fmla="*/ 137300 f465 1"/>
                <a:gd name="f646" fmla="*/ 320554 f464 1"/>
                <a:gd name="f647" fmla="*/ 12931 f465 1"/>
                <a:gd name="f648" fmla="*/ 495447 f464 1"/>
                <a:gd name="f649" fmla="*/ 517906 f464 1"/>
                <a:gd name="f650" fmla="*/ 176135 f464 1"/>
                <a:gd name="f651" fmla="*/ 125001 f465 1"/>
                <a:gd name="f652" fmla="*/ 19820 f464 1"/>
                <a:gd name="f653" fmla="+- f466 0 f1"/>
                <a:gd name="f654" fmla="*/ f469 1 4481649"/>
                <a:gd name="f655" fmla="*/ f470 1 3774194"/>
                <a:gd name="f656" fmla="*/ f471 1 4481649"/>
                <a:gd name="f657" fmla="*/ f472 1 4481649"/>
                <a:gd name="f658" fmla="*/ f473 1 3774194"/>
                <a:gd name="f659" fmla="*/ f474 1 4481649"/>
                <a:gd name="f660" fmla="*/ f475 1 3774194"/>
                <a:gd name="f661" fmla="*/ f476 1 4481649"/>
                <a:gd name="f662" fmla="*/ f477 1 3774194"/>
                <a:gd name="f663" fmla="*/ f478 1 4481649"/>
                <a:gd name="f664" fmla="*/ f479 1 3774194"/>
                <a:gd name="f665" fmla="*/ f480 1 4481649"/>
                <a:gd name="f666" fmla="*/ f481 1 3774194"/>
                <a:gd name="f667" fmla="*/ f482 1 4481649"/>
                <a:gd name="f668" fmla="*/ f483 1 3774194"/>
                <a:gd name="f669" fmla="*/ f484 1 4481649"/>
                <a:gd name="f670" fmla="*/ f485 1 3774194"/>
                <a:gd name="f671" fmla="*/ f486 1 4481649"/>
                <a:gd name="f672" fmla="*/ f487 1 3774194"/>
                <a:gd name="f673" fmla="*/ f488 1 4481649"/>
                <a:gd name="f674" fmla="*/ f489 1 3774194"/>
                <a:gd name="f675" fmla="*/ f490 1 4481649"/>
                <a:gd name="f676" fmla="*/ f491 1 3774194"/>
                <a:gd name="f677" fmla="*/ f492 1 4481649"/>
                <a:gd name="f678" fmla="*/ f493 1 3774194"/>
                <a:gd name="f679" fmla="*/ f494 1 4481649"/>
                <a:gd name="f680" fmla="*/ f495 1 3774194"/>
                <a:gd name="f681" fmla="*/ f496 1 4481649"/>
                <a:gd name="f682" fmla="*/ f497 1 3774194"/>
                <a:gd name="f683" fmla="*/ f498 1 4481649"/>
                <a:gd name="f684" fmla="*/ f499 1 3774194"/>
                <a:gd name="f685" fmla="*/ f500 1 4481649"/>
                <a:gd name="f686" fmla="*/ f501 1 3774194"/>
                <a:gd name="f687" fmla="*/ f502 1 4481649"/>
                <a:gd name="f688" fmla="*/ f503 1 3774194"/>
                <a:gd name="f689" fmla="*/ f504 1 4481649"/>
                <a:gd name="f690" fmla="*/ f505 1 3774194"/>
                <a:gd name="f691" fmla="*/ f506 1 4481649"/>
                <a:gd name="f692" fmla="*/ f507 1 3774194"/>
                <a:gd name="f693" fmla="*/ f508 1 4481649"/>
                <a:gd name="f694" fmla="*/ f509 1 3774194"/>
                <a:gd name="f695" fmla="*/ f510 1 4481649"/>
                <a:gd name="f696" fmla="*/ f511 1 3774194"/>
                <a:gd name="f697" fmla="*/ f512 1 4481649"/>
                <a:gd name="f698" fmla="*/ f513 1 3774194"/>
                <a:gd name="f699" fmla="*/ f514 1 4481649"/>
                <a:gd name="f700" fmla="*/ f515 1 3774194"/>
                <a:gd name="f701" fmla="*/ f516 1 4481649"/>
                <a:gd name="f702" fmla="*/ f517 1 3774194"/>
                <a:gd name="f703" fmla="*/ f518 1 4481649"/>
                <a:gd name="f704" fmla="*/ f519 1 3774194"/>
                <a:gd name="f705" fmla="*/ f520 1 4481649"/>
                <a:gd name="f706" fmla="*/ f521 1 3774194"/>
                <a:gd name="f707" fmla="*/ f522 1 4481649"/>
                <a:gd name="f708" fmla="*/ f523 1 3774194"/>
                <a:gd name="f709" fmla="*/ f524 1 4481649"/>
                <a:gd name="f710" fmla="*/ f525 1 3774194"/>
                <a:gd name="f711" fmla="*/ f526 1 4481649"/>
                <a:gd name="f712" fmla="*/ f527 1 3774194"/>
                <a:gd name="f713" fmla="*/ f528 1 4481649"/>
                <a:gd name="f714" fmla="*/ f529 1 3774194"/>
                <a:gd name="f715" fmla="*/ f530 1 4481649"/>
                <a:gd name="f716" fmla="*/ f531 1 3774194"/>
                <a:gd name="f717" fmla="*/ f532 1 4481649"/>
                <a:gd name="f718" fmla="*/ f533 1 3774194"/>
                <a:gd name="f719" fmla="*/ f534 1 4481649"/>
                <a:gd name="f720" fmla="*/ f535 1 3774194"/>
                <a:gd name="f721" fmla="*/ f536 1 4481649"/>
                <a:gd name="f722" fmla="*/ f537 1 3774194"/>
                <a:gd name="f723" fmla="*/ f538 1 4481649"/>
                <a:gd name="f724" fmla="*/ f539 1 3774194"/>
                <a:gd name="f725" fmla="*/ f540 1 4481649"/>
                <a:gd name="f726" fmla="*/ f541 1 3774194"/>
                <a:gd name="f727" fmla="*/ f542 1 4481649"/>
                <a:gd name="f728" fmla="*/ f543 1 3774194"/>
                <a:gd name="f729" fmla="*/ f544 1 4481649"/>
                <a:gd name="f730" fmla="*/ f545 1 3774194"/>
                <a:gd name="f731" fmla="*/ f546 1 4481649"/>
                <a:gd name="f732" fmla="*/ f547 1 3774194"/>
                <a:gd name="f733" fmla="*/ f548 1 4481649"/>
                <a:gd name="f734" fmla="*/ f549 1 3774194"/>
                <a:gd name="f735" fmla="*/ f550 1 3774194"/>
                <a:gd name="f736" fmla="*/ f551 1 4481649"/>
                <a:gd name="f737" fmla="*/ f552 1 3774194"/>
                <a:gd name="f738" fmla="*/ f553 1 4481649"/>
                <a:gd name="f739" fmla="*/ f554 1 3774194"/>
                <a:gd name="f740" fmla="*/ f555 1 4481649"/>
                <a:gd name="f741" fmla="*/ f556 1 3774194"/>
                <a:gd name="f742" fmla="*/ f557 1 4481649"/>
                <a:gd name="f743" fmla="*/ f558 1 3774194"/>
                <a:gd name="f744" fmla="*/ f559 1 4481649"/>
                <a:gd name="f745" fmla="*/ f560 1 3774194"/>
                <a:gd name="f746" fmla="*/ f561 1 4481649"/>
                <a:gd name="f747" fmla="*/ f562 1 3774194"/>
                <a:gd name="f748" fmla="*/ f563 1 4481649"/>
                <a:gd name="f749" fmla="*/ f564 1 3774194"/>
                <a:gd name="f750" fmla="*/ f565 1 4481649"/>
                <a:gd name="f751" fmla="*/ f566 1 3774194"/>
                <a:gd name="f752" fmla="*/ f567 1 4481649"/>
                <a:gd name="f753" fmla="*/ f568 1 3774194"/>
                <a:gd name="f754" fmla="*/ f569 1 4481649"/>
                <a:gd name="f755" fmla="*/ f570 1 3774194"/>
                <a:gd name="f756" fmla="*/ f571 1 4481649"/>
                <a:gd name="f757" fmla="*/ f572 1 3774194"/>
                <a:gd name="f758" fmla="*/ f573 1 4481649"/>
                <a:gd name="f759" fmla="*/ f574 1 3774194"/>
                <a:gd name="f760" fmla="*/ f575 1 4481649"/>
                <a:gd name="f761" fmla="*/ f576 1 3774194"/>
                <a:gd name="f762" fmla="*/ f577 1 4481649"/>
                <a:gd name="f763" fmla="*/ f578 1 3774194"/>
                <a:gd name="f764" fmla="*/ f579 1 4481649"/>
                <a:gd name="f765" fmla="*/ f580 1 3774194"/>
                <a:gd name="f766" fmla="*/ f581 1 4481649"/>
                <a:gd name="f767" fmla="*/ f582 1 3774194"/>
                <a:gd name="f768" fmla="*/ f583 1 4481649"/>
                <a:gd name="f769" fmla="*/ f584 1 3774194"/>
                <a:gd name="f770" fmla="*/ f585 1 4481649"/>
                <a:gd name="f771" fmla="*/ f586 1 3774194"/>
                <a:gd name="f772" fmla="*/ f587 1 4481649"/>
                <a:gd name="f773" fmla="*/ f588 1 3774194"/>
                <a:gd name="f774" fmla="*/ f589 1 4481649"/>
                <a:gd name="f775" fmla="*/ f590 1 3774194"/>
                <a:gd name="f776" fmla="*/ f591 1 4481649"/>
                <a:gd name="f777" fmla="*/ f592 1 3774194"/>
                <a:gd name="f778" fmla="*/ f593 1 4481649"/>
                <a:gd name="f779" fmla="*/ f594 1 3774194"/>
                <a:gd name="f780" fmla="*/ f595 1 4481649"/>
                <a:gd name="f781" fmla="*/ f596 1 3774194"/>
                <a:gd name="f782" fmla="*/ f597 1 4481649"/>
                <a:gd name="f783" fmla="*/ f598 1 3774194"/>
                <a:gd name="f784" fmla="*/ f599 1 4481649"/>
                <a:gd name="f785" fmla="*/ f600 1 3774194"/>
                <a:gd name="f786" fmla="*/ f601 1 4481649"/>
                <a:gd name="f787" fmla="*/ f602 1 3774194"/>
                <a:gd name="f788" fmla="*/ f603 1 4481649"/>
                <a:gd name="f789" fmla="*/ f604 1 3774194"/>
                <a:gd name="f790" fmla="*/ f605 1 4481649"/>
                <a:gd name="f791" fmla="*/ f606 1 3774194"/>
                <a:gd name="f792" fmla="*/ f607 1 4481649"/>
                <a:gd name="f793" fmla="*/ f608 1 3774194"/>
                <a:gd name="f794" fmla="*/ f609 1 4481649"/>
                <a:gd name="f795" fmla="*/ f610 1 3774194"/>
                <a:gd name="f796" fmla="*/ f611 1 4481649"/>
                <a:gd name="f797" fmla="*/ f612 1 3774194"/>
                <a:gd name="f798" fmla="*/ f613 1 4481649"/>
                <a:gd name="f799" fmla="*/ f614 1 3774194"/>
                <a:gd name="f800" fmla="*/ f615 1 4481649"/>
                <a:gd name="f801" fmla="*/ f616 1 3774194"/>
                <a:gd name="f802" fmla="*/ f617 1 4481649"/>
                <a:gd name="f803" fmla="*/ f618 1 3774194"/>
                <a:gd name="f804" fmla="*/ f619 1 4481649"/>
                <a:gd name="f805" fmla="*/ f620 1 3774194"/>
                <a:gd name="f806" fmla="*/ f621 1 4481649"/>
                <a:gd name="f807" fmla="*/ f622 1 3774194"/>
                <a:gd name="f808" fmla="*/ f623 1 4481649"/>
                <a:gd name="f809" fmla="*/ f624 1 3774194"/>
                <a:gd name="f810" fmla="*/ f625 1 4481649"/>
                <a:gd name="f811" fmla="*/ f626 1 3774194"/>
                <a:gd name="f812" fmla="*/ f627 1 4481649"/>
                <a:gd name="f813" fmla="*/ f628 1 3774194"/>
                <a:gd name="f814" fmla="*/ f629 1 4481649"/>
                <a:gd name="f815" fmla="*/ f630 1 3774194"/>
                <a:gd name="f816" fmla="*/ f631 1 4481649"/>
                <a:gd name="f817" fmla="*/ f632 1 3774194"/>
                <a:gd name="f818" fmla="*/ f633 1 4481649"/>
                <a:gd name="f819" fmla="*/ f634 1 3774194"/>
                <a:gd name="f820" fmla="*/ f635 1 4481649"/>
                <a:gd name="f821" fmla="*/ f636 1 3774194"/>
                <a:gd name="f822" fmla="*/ f637 1 4481649"/>
                <a:gd name="f823" fmla="*/ f638 1 3774194"/>
                <a:gd name="f824" fmla="*/ f639 1 4481649"/>
                <a:gd name="f825" fmla="*/ f640 1 3774194"/>
                <a:gd name="f826" fmla="*/ f641 1 4481649"/>
                <a:gd name="f827" fmla="*/ f642 1 4481649"/>
                <a:gd name="f828" fmla="*/ f643 1 4481649"/>
                <a:gd name="f829" fmla="*/ f644 1 3774194"/>
                <a:gd name="f830" fmla="*/ f645 1 4481649"/>
                <a:gd name="f831" fmla="*/ f646 1 3774194"/>
                <a:gd name="f832" fmla="*/ f647 1 4481649"/>
                <a:gd name="f833" fmla="*/ f648 1 3774194"/>
                <a:gd name="f834" fmla="*/ f649 1 3774194"/>
                <a:gd name="f835" fmla="*/ f650 1 3774194"/>
                <a:gd name="f836" fmla="*/ f651 1 4481649"/>
                <a:gd name="f837" fmla="*/ f652 1 3774194"/>
                <a:gd name="f838" fmla="*/ f460 1 f467"/>
                <a:gd name="f839" fmla="*/ f461 1 f467"/>
                <a:gd name="f840" fmla="*/ f460 1 f468"/>
                <a:gd name="f841" fmla="*/ f462 1 f468"/>
                <a:gd name="f842" fmla="*/ f654 1 f467"/>
                <a:gd name="f843" fmla="*/ f655 1 f468"/>
                <a:gd name="f844" fmla="*/ f656 1 f467"/>
                <a:gd name="f845" fmla="*/ f657 1 f467"/>
                <a:gd name="f846" fmla="*/ f658 1 f468"/>
                <a:gd name="f847" fmla="*/ f659 1 f467"/>
                <a:gd name="f848" fmla="*/ f660 1 f468"/>
                <a:gd name="f849" fmla="*/ f661 1 f467"/>
                <a:gd name="f850" fmla="*/ f662 1 f468"/>
                <a:gd name="f851" fmla="*/ f663 1 f467"/>
                <a:gd name="f852" fmla="*/ f664 1 f468"/>
                <a:gd name="f853" fmla="*/ f665 1 f467"/>
                <a:gd name="f854" fmla="*/ f666 1 f468"/>
                <a:gd name="f855" fmla="*/ f667 1 f467"/>
                <a:gd name="f856" fmla="*/ f668 1 f468"/>
                <a:gd name="f857" fmla="*/ f669 1 f467"/>
                <a:gd name="f858" fmla="*/ f670 1 f468"/>
                <a:gd name="f859" fmla="*/ f671 1 f467"/>
                <a:gd name="f860" fmla="*/ f672 1 f468"/>
                <a:gd name="f861" fmla="*/ f673 1 f467"/>
                <a:gd name="f862" fmla="*/ f674 1 f468"/>
                <a:gd name="f863" fmla="*/ f675 1 f467"/>
                <a:gd name="f864" fmla="*/ f676 1 f468"/>
                <a:gd name="f865" fmla="*/ f677 1 f467"/>
                <a:gd name="f866" fmla="*/ f678 1 f468"/>
                <a:gd name="f867" fmla="*/ f679 1 f467"/>
                <a:gd name="f868" fmla="*/ f680 1 f468"/>
                <a:gd name="f869" fmla="*/ f681 1 f467"/>
                <a:gd name="f870" fmla="*/ f682 1 f468"/>
                <a:gd name="f871" fmla="*/ f683 1 f467"/>
                <a:gd name="f872" fmla="*/ f684 1 f468"/>
                <a:gd name="f873" fmla="*/ f685 1 f467"/>
                <a:gd name="f874" fmla="*/ f686 1 f468"/>
                <a:gd name="f875" fmla="*/ f687 1 f467"/>
                <a:gd name="f876" fmla="*/ f688 1 f468"/>
                <a:gd name="f877" fmla="*/ f689 1 f467"/>
                <a:gd name="f878" fmla="*/ f690 1 f468"/>
                <a:gd name="f879" fmla="*/ f691 1 f467"/>
                <a:gd name="f880" fmla="*/ f692 1 f468"/>
                <a:gd name="f881" fmla="*/ f693 1 f467"/>
                <a:gd name="f882" fmla="*/ f694 1 f468"/>
                <a:gd name="f883" fmla="*/ f695 1 f467"/>
                <a:gd name="f884" fmla="*/ f696 1 f468"/>
                <a:gd name="f885" fmla="*/ f697 1 f467"/>
                <a:gd name="f886" fmla="*/ f698 1 f468"/>
                <a:gd name="f887" fmla="*/ f699 1 f467"/>
                <a:gd name="f888" fmla="*/ f700 1 f468"/>
                <a:gd name="f889" fmla="*/ f701 1 f467"/>
                <a:gd name="f890" fmla="*/ f702 1 f468"/>
                <a:gd name="f891" fmla="*/ f703 1 f467"/>
                <a:gd name="f892" fmla="*/ f704 1 f468"/>
                <a:gd name="f893" fmla="*/ f705 1 f467"/>
                <a:gd name="f894" fmla="*/ f706 1 f468"/>
                <a:gd name="f895" fmla="*/ f707 1 f467"/>
                <a:gd name="f896" fmla="*/ f708 1 f468"/>
                <a:gd name="f897" fmla="*/ f709 1 f467"/>
                <a:gd name="f898" fmla="*/ f710 1 f468"/>
                <a:gd name="f899" fmla="*/ f711 1 f467"/>
                <a:gd name="f900" fmla="*/ f712 1 f468"/>
                <a:gd name="f901" fmla="*/ f713 1 f467"/>
                <a:gd name="f902" fmla="*/ f714 1 f468"/>
                <a:gd name="f903" fmla="*/ f715 1 f467"/>
                <a:gd name="f904" fmla="*/ f716 1 f468"/>
                <a:gd name="f905" fmla="*/ f717 1 f467"/>
                <a:gd name="f906" fmla="*/ f718 1 f468"/>
                <a:gd name="f907" fmla="*/ f719 1 f467"/>
                <a:gd name="f908" fmla="*/ f720 1 f468"/>
                <a:gd name="f909" fmla="*/ f721 1 f467"/>
                <a:gd name="f910" fmla="*/ f722 1 f468"/>
                <a:gd name="f911" fmla="*/ f723 1 f467"/>
                <a:gd name="f912" fmla="*/ f724 1 f468"/>
                <a:gd name="f913" fmla="*/ f725 1 f467"/>
                <a:gd name="f914" fmla="*/ f726 1 f468"/>
                <a:gd name="f915" fmla="*/ f727 1 f467"/>
                <a:gd name="f916" fmla="*/ f728 1 f468"/>
                <a:gd name="f917" fmla="*/ f729 1 f467"/>
                <a:gd name="f918" fmla="*/ f730 1 f468"/>
                <a:gd name="f919" fmla="*/ f731 1 f467"/>
                <a:gd name="f920" fmla="*/ f732 1 f468"/>
                <a:gd name="f921" fmla="*/ f733 1 f467"/>
                <a:gd name="f922" fmla="*/ f734 1 f468"/>
                <a:gd name="f923" fmla="*/ f735 1 f468"/>
                <a:gd name="f924" fmla="*/ f736 1 f467"/>
                <a:gd name="f925" fmla="*/ f737 1 f468"/>
                <a:gd name="f926" fmla="*/ f738 1 f467"/>
                <a:gd name="f927" fmla="*/ f739 1 f468"/>
                <a:gd name="f928" fmla="*/ f740 1 f467"/>
                <a:gd name="f929" fmla="*/ f741 1 f468"/>
                <a:gd name="f930" fmla="*/ f742 1 f467"/>
                <a:gd name="f931" fmla="*/ f743 1 f468"/>
                <a:gd name="f932" fmla="*/ f744 1 f467"/>
                <a:gd name="f933" fmla="*/ f745 1 f468"/>
                <a:gd name="f934" fmla="*/ f746 1 f467"/>
                <a:gd name="f935" fmla="*/ f747 1 f468"/>
                <a:gd name="f936" fmla="*/ f748 1 f467"/>
                <a:gd name="f937" fmla="*/ f749 1 f468"/>
                <a:gd name="f938" fmla="*/ f750 1 f467"/>
                <a:gd name="f939" fmla="*/ f751 1 f468"/>
                <a:gd name="f940" fmla="*/ f752 1 f467"/>
                <a:gd name="f941" fmla="*/ f753 1 f468"/>
                <a:gd name="f942" fmla="*/ f754 1 f467"/>
                <a:gd name="f943" fmla="*/ f755 1 f468"/>
                <a:gd name="f944" fmla="*/ f756 1 f467"/>
                <a:gd name="f945" fmla="*/ f757 1 f468"/>
                <a:gd name="f946" fmla="*/ f758 1 f467"/>
                <a:gd name="f947" fmla="*/ f759 1 f468"/>
                <a:gd name="f948" fmla="*/ f760 1 f467"/>
                <a:gd name="f949" fmla="*/ f761 1 f468"/>
                <a:gd name="f950" fmla="*/ f762 1 f467"/>
                <a:gd name="f951" fmla="*/ f763 1 f468"/>
                <a:gd name="f952" fmla="*/ f764 1 f467"/>
                <a:gd name="f953" fmla="*/ f765 1 f468"/>
                <a:gd name="f954" fmla="*/ f766 1 f467"/>
                <a:gd name="f955" fmla="*/ f767 1 f468"/>
                <a:gd name="f956" fmla="*/ f768 1 f467"/>
                <a:gd name="f957" fmla="*/ f769 1 f468"/>
                <a:gd name="f958" fmla="*/ f770 1 f467"/>
                <a:gd name="f959" fmla="*/ f771 1 f468"/>
                <a:gd name="f960" fmla="*/ f772 1 f467"/>
                <a:gd name="f961" fmla="*/ f773 1 f468"/>
                <a:gd name="f962" fmla="*/ f774 1 f467"/>
                <a:gd name="f963" fmla="*/ f775 1 f468"/>
                <a:gd name="f964" fmla="*/ f776 1 f467"/>
                <a:gd name="f965" fmla="*/ f777 1 f468"/>
                <a:gd name="f966" fmla="*/ f778 1 f467"/>
                <a:gd name="f967" fmla="*/ f779 1 f468"/>
                <a:gd name="f968" fmla="*/ f780 1 f467"/>
                <a:gd name="f969" fmla="*/ f781 1 f468"/>
                <a:gd name="f970" fmla="*/ f782 1 f467"/>
                <a:gd name="f971" fmla="*/ f783 1 f468"/>
                <a:gd name="f972" fmla="*/ f784 1 f467"/>
                <a:gd name="f973" fmla="*/ f785 1 f468"/>
                <a:gd name="f974" fmla="*/ f786 1 f467"/>
                <a:gd name="f975" fmla="*/ f787 1 f468"/>
                <a:gd name="f976" fmla="*/ f788 1 f467"/>
                <a:gd name="f977" fmla="*/ f789 1 f468"/>
                <a:gd name="f978" fmla="*/ f790 1 f467"/>
                <a:gd name="f979" fmla="*/ f791 1 f468"/>
                <a:gd name="f980" fmla="*/ f792 1 f467"/>
                <a:gd name="f981" fmla="*/ f793 1 f468"/>
                <a:gd name="f982" fmla="*/ f794 1 f467"/>
                <a:gd name="f983" fmla="*/ f795 1 f468"/>
                <a:gd name="f984" fmla="*/ f796 1 f467"/>
                <a:gd name="f985" fmla="*/ f797 1 f468"/>
                <a:gd name="f986" fmla="*/ f798 1 f467"/>
                <a:gd name="f987" fmla="*/ f799 1 f468"/>
                <a:gd name="f988" fmla="*/ f800 1 f467"/>
                <a:gd name="f989" fmla="*/ f801 1 f468"/>
                <a:gd name="f990" fmla="*/ f802 1 f467"/>
                <a:gd name="f991" fmla="*/ f803 1 f468"/>
                <a:gd name="f992" fmla="*/ f804 1 f467"/>
                <a:gd name="f993" fmla="*/ f805 1 f468"/>
                <a:gd name="f994" fmla="*/ f806 1 f467"/>
                <a:gd name="f995" fmla="*/ f807 1 f468"/>
                <a:gd name="f996" fmla="*/ f808 1 f467"/>
                <a:gd name="f997" fmla="*/ f809 1 f468"/>
                <a:gd name="f998" fmla="*/ f810 1 f467"/>
                <a:gd name="f999" fmla="*/ f811 1 f468"/>
                <a:gd name="f1000" fmla="*/ f812 1 f467"/>
                <a:gd name="f1001" fmla="*/ f813 1 f468"/>
                <a:gd name="f1002" fmla="*/ f814 1 f467"/>
                <a:gd name="f1003" fmla="*/ f815 1 f468"/>
                <a:gd name="f1004" fmla="*/ f816 1 f467"/>
                <a:gd name="f1005" fmla="*/ f817 1 f468"/>
                <a:gd name="f1006" fmla="*/ f818 1 f467"/>
                <a:gd name="f1007" fmla="*/ f819 1 f468"/>
                <a:gd name="f1008" fmla="*/ f820 1 f467"/>
                <a:gd name="f1009" fmla="*/ f821 1 f468"/>
                <a:gd name="f1010" fmla="*/ f822 1 f467"/>
                <a:gd name="f1011" fmla="*/ f823 1 f468"/>
                <a:gd name="f1012" fmla="*/ f824 1 f467"/>
                <a:gd name="f1013" fmla="*/ f825 1 f468"/>
                <a:gd name="f1014" fmla="*/ f826 1 f467"/>
                <a:gd name="f1015" fmla="*/ f827 1 f467"/>
                <a:gd name="f1016" fmla="*/ f828 1 f467"/>
                <a:gd name="f1017" fmla="*/ f829 1 f468"/>
                <a:gd name="f1018" fmla="*/ f830 1 f467"/>
                <a:gd name="f1019" fmla="*/ f831 1 f468"/>
                <a:gd name="f1020" fmla="*/ f832 1 f467"/>
                <a:gd name="f1021" fmla="*/ f833 1 f468"/>
                <a:gd name="f1022" fmla="*/ f834 1 f468"/>
                <a:gd name="f1023" fmla="*/ f835 1 f468"/>
                <a:gd name="f1024" fmla="*/ f836 1 f467"/>
                <a:gd name="f1025" fmla="*/ f837 1 f468"/>
                <a:gd name="f1026" fmla="*/ f838 f458 1"/>
                <a:gd name="f1027" fmla="*/ f839 f458 1"/>
                <a:gd name="f1028" fmla="*/ f841 f459 1"/>
                <a:gd name="f1029" fmla="*/ f840 f459 1"/>
                <a:gd name="f1030" fmla="*/ f842 f458 1"/>
                <a:gd name="f1031" fmla="*/ f843 f459 1"/>
                <a:gd name="f1032" fmla="*/ f844 f458 1"/>
                <a:gd name="f1033" fmla="*/ f845 f458 1"/>
                <a:gd name="f1034" fmla="*/ f846 f459 1"/>
                <a:gd name="f1035" fmla="*/ f847 f458 1"/>
                <a:gd name="f1036" fmla="*/ f848 f459 1"/>
                <a:gd name="f1037" fmla="*/ f849 f458 1"/>
                <a:gd name="f1038" fmla="*/ f850 f459 1"/>
                <a:gd name="f1039" fmla="*/ f851 f458 1"/>
                <a:gd name="f1040" fmla="*/ f852 f459 1"/>
                <a:gd name="f1041" fmla="*/ f853 f458 1"/>
                <a:gd name="f1042" fmla="*/ f854 f459 1"/>
                <a:gd name="f1043" fmla="*/ f855 f458 1"/>
                <a:gd name="f1044" fmla="*/ f856 f459 1"/>
                <a:gd name="f1045" fmla="*/ f857 f458 1"/>
                <a:gd name="f1046" fmla="*/ f858 f459 1"/>
                <a:gd name="f1047" fmla="*/ f859 f458 1"/>
                <a:gd name="f1048" fmla="*/ f860 f459 1"/>
                <a:gd name="f1049" fmla="*/ f861 f458 1"/>
                <a:gd name="f1050" fmla="*/ f862 f459 1"/>
                <a:gd name="f1051" fmla="*/ f863 f458 1"/>
                <a:gd name="f1052" fmla="*/ f864 f459 1"/>
                <a:gd name="f1053" fmla="*/ f865 f458 1"/>
                <a:gd name="f1054" fmla="*/ f866 f459 1"/>
                <a:gd name="f1055" fmla="*/ f867 f458 1"/>
                <a:gd name="f1056" fmla="*/ f868 f459 1"/>
                <a:gd name="f1057" fmla="*/ f869 f458 1"/>
                <a:gd name="f1058" fmla="*/ f870 f459 1"/>
                <a:gd name="f1059" fmla="*/ f871 f458 1"/>
                <a:gd name="f1060" fmla="*/ f872 f459 1"/>
                <a:gd name="f1061" fmla="*/ f873 f458 1"/>
                <a:gd name="f1062" fmla="*/ f874 f459 1"/>
                <a:gd name="f1063" fmla="*/ f875 f458 1"/>
                <a:gd name="f1064" fmla="*/ f876 f459 1"/>
                <a:gd name="f1065" fmla="*/ f877 f458 1"/>
                <a:gd name="f1066" fmla="*/ f878 f459 1"/>
                <a:gd name="f1067" fmla="*/ f879 f458 1"/>
                <a:gd name="f1068" fmla="*/ f880 f459 1"/>
                <a:gd name="f1069" fmla="*/ f881 f458 1"/>
                <a:gd name="f1070" fmla="*/ f882 f459 1"/>
                <a:gd name="f1071" fmla="*/ f883 f458 1"/>
                <a:gd name="f1072" fmla="*/ f884 f459 1"/>
                <a:gd name="f1073" fmla="*/ f885 f458 1"/>
                <a:gd name="f1074" fmla="*/ f886 f459 1"/>
                <a:gd name="f1075" fmla="*/ f887 f458 1"/>
                <a:gd name="f1076" fmla="*/ f888 f459 1"/>
                <a:gd name="f1077" fmla="*/ f889 f458 1"/>
                <a:gd name="f1078" fmla="*/ f890 f459 1"/>
                <a:gd name="f1079" fmla="*/ f891 f458 1"/>
                <a:gd name="f1080" fmla="*/ f892 f459 1"/>
                <a:gd name="f1081" fmla="*/ f893 f458 1"/>
                <a:gd name="f1082" fmla="*/ f894 f459 1"/>
                <a:gd name="f1083" fmla="*/ f895 f458 1"/>
                <a:gd name="f1084" fmla="*/ f896 f459 1"/>
                <a:gd name="f1085" fmla="*/ f897 f458 1"/>
                <a:gd name="f1086" fmla="*/ f898 f459 1"/>
                <a:gd name="f1087" fmla="*/ f899 f458 1"/>
                <a:gd name="f1088" fmla="*/ f900 f459 1"/>
                <a:gd name="f1089" fmla="*/ f901 f458 1"/>
                <a:gd name="f1090" fmla="*/ f902 f459 1"/>
                <a:gd name="f1091" fmla="*/ f903 f458 1"/>
                <a:gd name="f1092" fmla="*/ f904 f459 1"/>
                <a:gd name="f1093" fmla="*/ f905 f458 1"/>
                <a:gd name="f1094" fmla="*/ f906 f459 1"/>
                <a:gd name="f1095" fmla="*/ f907 f458 1"/>
                <a:gd name="f1096" fmla="*/ f908 f459 1"/>
                <a:gd name="f1097" fmla="*/ f909 f458 1"/>
                <a:gd name="f1098" fmla="*/ f910 f459 1"/>
                <a:gd name="f1099" fmla="*/ f911 f458 1"/>
                <a:gd name="f1100" fmla="*/ f912 f459 1"/>
                <a:gd name="f1101" fmla="*/ f913 f458 1"/>
                <a:gd name="f1102" fmla="*/ f914 f459 1"/>
                <a:gd name="f1103" fmla="*/ f915 f458 1"/>
                <a:gd name="f1104" fmla="*/ f916 f459 1"/>
                <a:gd name="f1105" fmla="*/ f917 f458 1"/>
                <a:gd name="f1106" fmla="*/ f918 f459 1"/>
                <a:gd name="f1107" fmla="*/ f919 f458 1"/>
                <a:gd name="f1108" fmla="*/ f920 f459 1"/>
                <a:gd name="f1109" fmla="*/ f921 f458 1"/>
                <a:gd name="f1110" fmla="*/ f922 f459 1"/>
                <a:gd name="f1111" fmla="*/ f923 f459 1"/>
                <a:gd name="f1112" fmla="*/ f924 f458 1"/>
                <a:gd name="f1113" fmla="*/ f925 f459 1"/>
                <a:gd name="f1114" fmla="*/ f926 f458 1"/>
                <a:gd name="f1115" fmla="*/ f927 f459 1"/>
                <a:gd name="f1116" fmla="*/ f928 f458 1"/>
                <a:gd name="f1117" fmla="*/ f929 f459 1"/>
                <a:gd name="f1118" fmla="*/ f930 f458 1"/>
                <a:gd name="f1119" fmla="*/ f931 f459 1"/>
                <a:gd name="f1120" fmla="*/ f932 f458 1"/>
                <a:gd name="f1121" fmla="*/ f933 f459 1"/>
                <a:gd name="f1122" fmla="*/ f934 f458 1"/>
                <a:gd name="f1123" fmla="*/ f935 f459 1"/>
                <a:gd name="f1124" fmla="*/ f936 f458 1"/>
                <a:gd name="f1125" fmla="*/ f937 f459 1"/>
                <a:gd name="f1126" fmla="*/ f938 f458 1"/>
                <a:gd name="f1127" fmla="*/ f939 f459 1"/>
                <a:gd name="f1128" fmla="*/ f940 f458 1"/>
                <a:gd name="f1129" fmla="*/ f941 f459 1"/>
                <a:gd name="f1130" fmla="*/ f942 f458 1"/>
                <a:gd name="f1131" fmla="*/ f943 f459 1"/>
                <a:gd name="f1132" fmla="*/ f944 f458 1"/>
                <a:gd name="f1133" fmla="*/ f945 f459 1"/>
                <a:gd name="f1134" fmla="*/ f946 f458 1"/>
                <a:gd name="f1135" fmla="*/ f947 f459 1"/>
                <a:gd name="f1136" fmla="*/ f948 f458 1"/>
                <a:gd name="f1137" fmla="*/ f949 f459 1"/>
                <a:gd name="f1138" fmla="*/ f950 f458 1"/>
                <a:gd name="f1139" fmla="*/ f951 f459 1"/>
                <a:gd name="f1140" fmla="*/ f952 f458 1"/>
                <a:gd name="f1141" fmla="*/ f953 f459 1"/>
                <a:gd name="f1142" fmla="*/ f954 f458 1"/>
                <a:gd name="f1143" fmla="*/ f955 f459 1"/>
                <a:gd name="f1144" fmla="*/ f956 f458 1"/>
                <a:gd name="f1145" fmla="*/ f957 f459 1"/>
                <a:gd name="f1146" fmla="*/ f958 f458 1"/>
                <a:gd name="f1147" fmla="*/ f959 f459 1"/>
                <a:gd name="f1148" fmla="*/ f960 f458 1"/>
                <a:gd name="f1149" fmla="*/ f961 f459 1"/>
                <a:gd name="f1150" fmla="*/ f962 f458 1"/>
                <a:gd name="f1151" fmla="*/ f963 f459 1"/>
                <a:gd name="f1152" fmla="*/ f964 f458 1"/>
                <a:gd name="f1153" fmla="*/ f965 f459 1"/>
                <a:gd name="f1154" fmla="*/ f966 f458 1"/>
                <a:gd name="f1155" fmla="*/ f967 f459 1"/>
                <a:gd name="f1156" fmla="*/ f968 f458 1"/>
                <a:gd name="f1157" fmla="*/ f969 f459 1"/>
                <a:gd name="f1158" fmla="*/ f970 f458 1"/>
                <a:gd name="f1159" fmla="*/ f971 f459 1"/>
                <a:gd name="f1160" fmla="*/ f972 f458 1"/>
                <a:gd name="f1161" fmla="*/ f973 f459 1"/>
                <a:gd name="f1162" fmla="*/ f974 f458 1"/>
                <a:gd name="f1163" fmla="*/ f975 f459 1"/>
                <a:gd name="f1164" fmla="*/ f976 f458 1"/>
                <a:gd name="f1165" fmla="*/ f977 f459 1"/>
                <a:gd name="f1166" fmla="*/ f978 f458 1"/>
                <a:gd name="f1167" fmla="*/ f979 f459 1"/>
                <a:gd name="f1168" fmla="*/ f980 f458 1"/>
                <a:gd name="f1169" fmla="*/ f981 f459 1"/>
                <a:gd name="f1170" fmla="*/ f982 f458 1"/>
                <a:gd name="f1171" fmla="*/ f983 f459 1"/>
                <a:gd name="f1172" fmla="*/ f984 f458 1"/>
                <a:gd name="f1173" fmla="*/ f985 f459 1"/>
                <a:gd name="f1174" fmla="*/ f986 f458 1"/>
                <a:gd name="f1175" fmla="*/ f987 f459 1"/>
                <a:gd name="f1176" fmla="*/ f988 f458 1"/>
                <a:gd name="f1177" fmla="*/ f989 f459 1"/>
                <a:gd name="f1178" fmla="*/ f990 f458 1"/>
                <a:gd name="f1179" fmla="*/ f991 f459 1"/>
                <a:gd name="f1180" fmla="*/ f992 f458 1"/>
                <a:gd name="f1181" fmla="*/ f993 f459 1"/>
                <a:gd name="f1182" fmla="*/ f994 f458 1"/>
                <a:gd name="f1183" fmla="*/ f995 f459 1"/>
                <a:gd name="f1184" fmla="*/ f996 f458 1"/>
                <a:gd name="f1185" fmla="*/ f997 f459 1"/>
                <a:gd name="f1186" fmla="*/ f998 f458 1"/>
                <a:gd name="f1187" fmla="*/ f999 f459 1"/>
                <a:gd name="f1188" fmla="*/ f1000 f458 1"/>
                <a:gd name="f1189" fmla="*/ f1001 f459 1"/>
                <a:gd name="f1190" fmla="*/ f1002 f458 1"/>
                <a:gd name="f1191" fmla="*/ f1003 f459 1"/>
                <a:gd name="f1192" fmla="*/ f1004 f458 1"/>
                <a:gd name="f1193" fmla="*/ f1005 f459 1"/>
                <a:gd name="f1194" fmla="*/ f1006 f458 1"/>
                <a:gd name="f1195" fmla="*/ f1007 f459 1"/>
                <a:gd name="f1196" fmla="*/ f1008 f458 1"/>
                <a:gd name="f1197" fmla="*/ f1009 f459 1"/>
                <a:gd name="f1198" fmla="*/ f1010 f458 1"/>
                <a:gd name="f1199" fmla="*/ f1011 f459 1"/>
                <a:gd name="f1200" fmla="*/ f1012 f458 1"/>
                <a:gd name="f1201" fmla="*/ f1013 f459 1"/>
                <a:gd name="f1202" fmla="*/ f1014 f458 1"/>
                <a:gd name="f1203" fmla="*/ f1015 f458 1"/>
                <a:gd name="f1204" fmla="*/ f1016 f458 1"/>
                <a:gd name="f1205" fmla="*/ f1017 f459 1"/>
                <a:gd name="f1206" fmla="*/ f1018 f458 1"/>
                <a:gd name="f1207" fmla="*/ f1019 f459 1"/>
                <a:gd name="f1208" fmla="*/ f1020 f458 1"/>
                <a:gd name="f1209" fmla="*/ f1021 f459 1"/>
                <a:gd name="f1210" fmla="*/ f1022 f459 1"/>
                <a:gd name="f1211" fmla="*/ f1023 f459 1"/>
                <a:gd name="f1212" fmla="*/ f1024 f458 1"/>
                <a:gd name="f1213" fmla="*/ f1025 f45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53">
                  <a:pos x="f1030" y="f1031"/>
                </a:cxn>
                <a:cxn ang="f653">
                  <a:pos x="f1032" y="f1031"/>
                </a:cxn>
                <a:cxn ang="f653">
                  <a:pos x="f1033" y="f1034"/>
                </a:cxn>
                <a:cxn ang="f653">
                  <a:pos x="f1035" y="f1036"/>
                </a:cxn>
                <a:cxn ang="f653">
                  <a:pos x="f1037" y="f1038"/>
                </a:cxn>
                <a:cxn ang="f653">
                  <a:pos x="f1039" y="f1040"/>
                </a:cxn>
                <a:cxn ang="f653">
                  <a:pos x="f1041" y="f1042"/>
                </a:cxn>
                <a:cxn ang="f653">
                  <a:pos x="f1043" y="f1044"/>
                </a:cxn>
                <a:cxn ang="f653">
                  <a:pos x="f1045" y="f1046"/>
                </a:cxn>
                <a:cxn ang="f653">
                  <a:pos x="f1047" y="f1048"/>
                </a:cxn>
                <a:cxn ang="f653">
                  <a:pos x="f1049" y="f1050"/>
                </a:cxn>
                <a:cxn ang="f653">
                  <a:pos x="f1051" y="f1052"/>
                </a:cxn>
                <a:cxn ang="f653">
                  <a:pos x="f1053" y="f1054"/>
                </a:cxn>
                <a:cxn ang="f653">
                  <a:pos x="f1055" y="f1056"/>
                </a:cxn>
                <a:cxn ang="f653">
                  <a:pos x="f1057" y="f1058"/>
                </a:cxn>
                <a:cxn ang="f653">
                  <a:pos x="f1059" y="f1060"/>
                </a:cxn>
                <a:cxn ang="f653">
                  <a:pos x="f1061" y="f1062"/>
                </a:cxn>
                <a:cxn ang="f653">
                  <a:pos x="f1063" y="f1064"/>
                </a:cxn>
                <a:cxn ang="f653">
                  <a:pos x="f1065" y="f1066"/>
                </a:cxn>
                <a:cxn ang="f653">
                  <a:pos x="f1067" y="f1068"/>
                </a:cxn>
                <a:cxn ang="f653">
                  <a:pos x="f1069" y="f1070"/>
                </a:cxn>
                <a:cxn ang="f653">
                  <a:pos x="f1071" y="f1072"/>
                </a:cxn>
                <a:cxn ang="f653">
                  <a:pos x="f1073" y="f1074"/>
                </a:cxn>
                <a:cxn ang="f653">
                  <a:pos x="f1075" y="f1076"/>
                </a:cxn>
                <a:cxn ang="f653">
                  <a:pos x="f1077" y="f1078"/>
                </a:cxn>
                <a:cxn ang="f653">
                  <a:pos x="f1079" y="f1080"/>
                </a:cxn>
                <a:cxn ang="f653">
                  <a:pos x="f1081" y="f1082"/>
                </a:cxn>
                <a:cxn ang="f653">
                  <a:pos x="f1083" y="f1084"/>
                </a:cxn>
                <a:cxn ang="f653">
                  <a:pos x="f1085" y="f1086"/>
                </a:cxn>
                <a:cxn ang="f653">
                  <a:pos x="f1087" y="f1088"/>
                </a:cxn>
                <a:cxn ang="f653">
                  <a:pos x="f1089" y="f1090"/>
                </a:cxn>
                <a:cxn ang="f653">
                  <a:pos x="f1091" y="f1092"/>
                </a:cxn>
                <a:cxn ang="f653">
                  <a:pos x="f1093" y="f1094"/>
                </a:cxn>
                <a:cxn ang="f653">
                  <a:pos x="f1095" y="f1096"/>
                </a:cxn>
                <a:cxn ang="f653">
                  <a:pos x="f1097" y="f1098"/>
                </a:cxn>
                <a:cxn ang="f653">
                  <a:pos x="f1099" y="f1100"/>
                </a:cxn>
                <a:cxn ang="f653">
                  <a:pos x="f1101" y="f1102"/>
                </a:cxn>
                <a:cxn ang="f653">
                  <a:pos x="f1103" y="f1104"/>
                </a:cxn>
                <a:cxn ang="f653">
                  <a:pos x="f1105" y="f1106"/>
                </a:cxn>
                <a:cxn ang="f653">
                  <a:pos x="f1107" y="f1108"/>
                </a:cxn>
                <a:cxn ang="f653">
                  <a:pos x="f1109" y="f1110"/>
                </a:cxn>
                <a:cxn ang="f653">
                  <a:pos x="f1109" y="f1111"/>
                </a:cxn>
                <a:cxn ang="f653">
                  <a:pos x="f1112" y="f1113"/>
                </a:cxn>
                <a:cxn ang="f653">
                  <a:pos x="f1114" y="f1115"/>
                </a:cxn>
                <a:cxn ang="f653">
                  <a:pos x="f1116" y="f1117"/>
                </a:cxn>
                <a:cxn ang="f653">
                  <a:pos x="f1118" y="f1119"/>
                </a:cxn>
                <a:cxn ang="f653">
                  <a:pos x="f1120" y="f1121"/>
                </a:cxn>
                <a:cxn ang="f653">
                  <a:pos x="f1122" y="f1123"/>
                </a:cxn>
                <a:cxn ang="f653">
                  <a:pos x="f1124" y="f1125"/>
                </a:cxn>
                <a:cxn ang="f653">
                  <a:pos x="f1126" y="f1127"/>
                </a:cxn>
                <a:cxn ang="f653">
                  <a:pos x="f1128" y="f1129"/>
                </a:cxn>
                <a:cxn ang="f653">
                  <a:pos x="f1130" y="f1131"/>
                </a:cxn>
                <a:cxn ang="f653">
                  <a:pos x="f1132" y="f1133"/>
                </a:cxn>
                <a:cxn ang="f653">
                  <a:pos x="f1134" y="f1135"/>
                </a:cxn>
                <a:cxn ang="f653">
                  <a:pos x="f1136" y="f1137"/>
                </a:cxn>
                <a:cxn ang="f653">
                  <a:pos x="f1138" y="f1139"/>
                </a:cxn>
                <a:cxn ang="f653">
                  <a:pos x="f1140" y="f1141"/>
                </a:cxn>
                <a:cxn ang="f653">
                  <a:pos x="f1142" y="f1143"/>
                </a:cxn>
                <a:cxn ang="f653">
                  <a:pos x="f1144" y="f1145"/>
                </a:cxn>
                <a:cxn ang="f653">
                  <a:pos x="f1146" y="f1147"/>
                </a:cxn>
                <a:cxn ang="f653">
                  <a:pos x="f1148" y="f1149"/>
                </a:cxn>
                <a:cxn ang="f653">
                  <a:pos x="f1150" y="f1151"/>
                </a:cxn>
                <a:cxn ang="f653">
                  <a:pos x="f1152" y="f1153"/>
                </a:cxn>
                <a:cxn ang="f653">
                  <a:pos x="f1154" y="f1155"/>
                </a:cxn>
                <a:cxn ang="f653">
                  <a:pos x="f1156" y="f1157"/>
                </a:cxn>
                <a:cxn ang="f653">
                  <a:pos x="f1158" y="f1159"/>
                </a:cxn>
                <a:cxn ang="f653">
                  <a:pos x="f1160" y="f1161"/>
                </a:cxn>
                <a:cxn ang="f653">
                  <a:pos x="f1162" y="f1163"/>
                </a:cxn>
                <a:cxn ang="f653">
                  <a:pos x="f1164" y="f1165"/>
                </a:cxn>
                <a:cxn ang="f653">
                  <a:pos x="f1166" y="f1167"/>
                </a:cxn>
                <a:cxn ang="f653">
                  <a:pos x="f1168" y="f1169"/>
                </a:cxn>
                <a:cxn ang="f653">
                  <a:pos x="f1170" y="f1171"/>
                </a:cxn>
                <a:cxn ang="f653">
                  <a:pos x="f1172" y="f1173"/>
                </a:cxn>
                <a:cxn ang="f653">
                  <a:pos x="f1174" y="f1175"/>
                </a:cxn>
                <a:cxn ang="f653">
                  <a:pos x="f1176" y="f1177"/>
                </a:cxn>
                <a:cxn ang="f653">
                  <a:pos x="f1178" y="f1179"/>
                </a:cxn>
                <a:cxn ang="f653">
                  <a:pos x="f1180" y="f1181"/>
                </a:cxn>
                <a:cxn ang="f653">
                  <a:pos x="f1182" y="f1183"/>
                </a:cxn>
                <a:cxn ang="f653">
                  <a:pos x="f1184" y="f1185"/>
                </a:cxn>
                <a:cxn ang="f653">
                  <a:pos x="f1186" y="f1187"/>
                </a:cxn>
                <a:cxn ang="f653">
                  <a:pos x="f1188" y="f1189"/>
                </a:cxn>
                <a:cxn ang="f653">
                  <a:pos x="f1190" y="f1191"/>
                </a:cxn>
                <a:cxn ang="f653">
                  <a:pos x="f1192" y="f1193"/>
                </a:cxn>
                <a:cxn ang="f653">
                  <a:pos x="f1194" y="f1195"/>
                </a:cxn>
                <a:cxn ang="f653">
                  <a:pos x="f1196" y="f1197"/>
                </a:cxn>
                <a:cxn ang="f653">
                  <a:pos x="f1198" y="f1199"/>
                </a:cxn>
                <a:cxn ang="f653">
                  <a:pos x="f1200" y="f1201"/>
                </a:cxn>
                <a:cxn ang="f653">
                  <a:pos x="f1202" y="f1031"/>
                </a:cxn>
                <a:cxn ang="f653">
                  <a:pos x="f1203" y="f1031"/>
                </a:cxn>
                <a:cxn ang="f653">
                  <a:pos x="f1204" y="f1205"/>
                </a:cxn>
                <a:cxn ang="f653">
                  <a:pos x="f1206" y="f1207"/>
                </a:cxn>
                <a:cxn ang="f653">
                  <a:pos x="f1208" y="f1209"/>
                </a:cxn>
                <a:cxn ang="f653">
                  <a:pos x="f1109" y="f1210"/>
                </a:cxn>
                <a:cxn ang="f653">
                  <a:pos x="f1109" y="f1211"/>
                </a:cxn>
                <a:cxn ang="f653">
                  <a:pos x="f1212" y="f1213"/>
                </a:cxn>
              </a:cxnLst>
              <a:rect l="f1026" t="f1029" r="f1027" b="f1028"/>
              <a:pathLst>
                <a:path w="4481649" h="3774194">
                  <a:moveTo>
                    <a:pt x="f8" y="f5"/>
                  </a:moveTo>
                  <a:lnTo>
                    <a:pt x="f9" y="f5"/>
                  </a:lnTo>
                  <a:lnTo>
                    <a:pt x="f10" y="f11"/>
                  </a:lnTo>
                  <a:cubicBezTo>
                    <a:pt x="f12" y="f13"/>
                    <a:pt x="f14" y="f15"/>
                    <a:pt x="f16" y="f17"/>
                  </a:cubicBezTo>
                  <a:lnTo>
                    <a:pt x="f18" y="f19"/>
                  </a:lnTo>
                  <a:cubicBezTo>
                    <a:pt x="f20" y="f21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31"/>
                  </a:cubicBezTo>
                  <a:cubicBezTo>
                    <a:pt x="f32" y="f33"/>
                    <a:pt x="f34" y="f35"/>
                    <a:pt x="f36" y="f37"/>
                  </a:cubicBezTo>
                  <a:cubicBezTo>
                    <a:pt x="f38" y="f39"/>
                    <a:pt x="f40" y="f41"/>
                    <a:pt x="f42" y="f43"/>
                  </a:cubicBezTo>
                  <a:cubicBezTo>
                    <a:pt x="f44" y="f45"/>
                    <a:pt x="f46" y="f47"/>
                    <a:pt x="f48" y="f49"/>
                  </a:cubicBezTo>
                  <a:lnTo>
                    <a:pt x="f50" y="f51"/>
                  </a:lnTo>
                  <a:cubicBezTo>
                    <a:pt x="f52" y="f53"/>
                    <a:pt x="f54" y="f55"/>
                    <a:pt x="f56" y="f57"/>
                  </a:cubicBezTo>
                  <a:cubicBezTo>
                    <a:pt x="f58" y="f59"/>
                    <a:pt x="f60" y="f61"/>
                    <a:pt x="f62" y="f63"/>
                  </a:cubicBezTo>
                  <a:cubicBezTo>
                    <a:pt x="f64" y="f65"/>
                    <a:pt x="f66" y="f67"/>
                    <a:pt x="f68" y="f69"/>
                  </a:cubicBezTo>
                  <a:cubicBezTo>
                    <a:pt x="f70" y="f71"/>
                    <a:pt x="f72" y="f73"/>
                    <a:pt x="f74" y="f75"/>
                  </a:cubicBezTo>
                  <a:cubicBezTo>
                    <a:pt x="f76" y="f77"/>
                    <a:pt x="f78" y="f79"/>
                    <a:pt x="f80" y="f81"/>
                  </a:cubicBezTo>
                  <a:cubicBezTo>
                    <a:pt x="f82" y="f83"/>
                    <a:pt x="f84" y="f85"/>
                    <a:pt x="f86" y="f87"/>
                  </a:cubicBezTo>
                  <a:cubicBezTo>
                    <a:pt x="f88" y="f89"/>
                    <a:pt x="f90" y="f91"/>
                    <a:pt x="f92" y="f93"/>
                  </a:cubicBezTo>
                  <a:cubicBezTo>
                    <a:pt x="f94" y="f95"/>
                    <a:pt x="f96" y="f97"/>
                    <a:pt x="f98" y="f99"/>
                  </a:cubicBezTo>
                  <a:lnTo>
                    <a:pt x="f100" y="f101"/>
                  </a:lnTo>
                  <a:cubicBezTo>
                    <a:pt x="f102" y="f103"/>
                    <a:pt x="f104" y="f105"/>
                    <a:pt x="f106" y="f107"/>
                  </a:cubicBezTo>
                  <a:cubicBezTo>
                    <a:pt x="f108" y="f109"/>
                    <a:pt x="f110" y="f111"/>
                    <a:pt x="f112" y="f113"/>
                  </a:cubicBezTo>
                  <a:cubicBezTo>
                    <a:pt x="f114" y="f115"/>
                    <a:pt x="f116" y="f117"/>
                    <a:pt x="f118" y="f119"/>
                  </a:cubicBezTo>
                  <a:cubicBezTo>
                    <a:pt x="f120" y="f121"/>
                    <a:pt x="f122" y="f123"/>
                    <a:pt x="f124" y="f125"/>
                  </a:cubicBezTo>
                  <a:cubicBezTo>
                    <a:pt x="f126" y="f127"/>
                    <a:pt x="f128" y="f129"/>
                    <a:pt x="f130" y="f131"/>
                  </a:cubicBezTo>
                  <a:cubicBezTo>
                    <a:pt x="f132" y="f133"/>
                    <a:pt x="f134" y="f135"/>
                    <a:pt x="f136" y="f137"/>
                  </a:cubicBezTo>
                  <a:cubicBezTo>
                    <a:pt x="f138" y="f139"/>
                    <a:pt x="f140" y="f141"/>
                    <a:pt x="f142" y="f143"/>
                  </a:cubicBezTo>
                  <a:lnTo>
                    <a:pt x="f144" y="f145"/>
                  </a:lnTo>
                  <a:cubicBezTo>
                    <a:pt x="f146" y="f147"/>
                    <a:pt x="f148" y="f149"/>
                    <a:pt x="f150" y="f149"/>
                  </a:cubicBezTo>
                  <a:lnTo>
                    <a:pt x="f151" y="f152"/>
                  </a:lnTo>
                  <a:lnTo>
                    <a:pt x="f153" y="f154"/>
                  </a:lnTo>
                  <a:cubicBezTo>
                    <a:pt x="f155" y="f156"/>
                    <a:pt x="f157" y="f158"/>
                    <a:pt x="f159" y="f160"/>
                  </a:cubicBezTo>
                  <a:cubicBezTo>
                    <a:pt x="f161" y="f162"/>
                    <a:pt x="f163" y="f164"/>
                    <a:pt x="f165" y="f166"/>
                  </a:cubicBezTo>
                  <a:cubicBezTo>
                    <a:pt x="f167" y="f168"/>
                    <a:pt x="f169" y="f170"/>
                    <a:pt x="f171" y="f172"/>
                  </a:cubicBezTo>
                  <a:cubicBezTo>
                    <a:pt x="f173" y="f174"/>
                    <a:pt x="f175" y="f176"/>
                    <a:pt x="f177" y="f178"/>
                  </a:cubicBezTo>
                  <a:cubicBezTo>
                    <a:pt x="f179" y="f180"/>
                    <a:pt x="f181" y="f182"/>
                    <a:pt x="f183" y="f184"/>
                  </a:cubicBezTo>
                  <a:cubicBezTo>
                    <a:pt x="f185" y="f186"/>
                    <a:pt x="f187" y="f188"/>
                    <a:pt x="f189" y="f190"/>
                  </a:cubicBezTo>
                  <a:cubicBezTo>
                    <a:pt x="f191" y="f192"/>
                    <a:pt x="f193" y="f194"/>
                    <a:pt x="f195" y="f196"/>
                  </a:cubicBezTo>
                  <a:cubicBezTo>
                    <a:pt x="f197" y="f198"/>
                    <a:pt x="f199" y="f200"/>
                    <a:pt x="f201" y="f202"/>
                  </a:cubicBezTo>
                  <a:lnTo>
                    <a:pt x="f203" y="f204"/>
                  </a:lnTo>
                  <a:lnTo>
                    <a:pt x="f5" y="f205"/>
                  </a:lnTo>
                  <a:lnTo>
                    <a:pt x="f5" y="f206"/>
                  </a:lnTo>
                  <a:lnTo>
                    <a:pt x="f207" y="f208"/>
                  </a:lnTo>
                  <a:cubicBezTo>
                    <a:pt x="f209" y="f210"/>
                    <a:pt x="f211" y="f212"/>
                    <a:pt x="f213" y="f214"/>
                  </a:cubicBezTo>
                  <a:cubicBezTo>
                    <a:pt x="f215" y="f216"/>
                    <a:pt x="f217" y="f218"/>
                    <a:pt x="f219" y="f220"/>
                  </a:cubicBezTo>
                  <a:lnTo>
                    <a:pt x="f221" y="f222"/>
                  </a:lnTo>
                  <a:cubicBezTo>
                    <a:pt x="f223" y="f224"/>
                    <a:pt x="f225" y="f226"/>
                    <a:pt x="f227" y="f228"/>
                  </a:cubicBezTo>
                  <a:cubicBezTo>
                    <a:pt x="f229" y="f230"/>
                    <a:pt x="f231" y="f232"/>
                    <a:pt x="f233" y="f234"/>
                  </a:cubicBezTo>
                  <a:cubicBezTo>
                    <a:pt x="f235" y="f236"/>
                    <a:pt x="f237" y="f238"/>
                    <a:pt x="f239" y="f240"/>
                  </a:cubicBezTo>
                  <a:cubicBezTo>
                    <a:pt x="f241" y="f242"/>
                    <a:pt x="f243" y="f244"/>
                    <a:pt x="f245" y="f246"/>
                  </a:cubicBezTo>
                  <a:cubicBezTo>
                    <a:pt x="f247" y="f248"/>
                    <a:pt x="f249" y="f250"/>
                    <a:pt x="f251" y="f252"/>
                  </a:cubicBezTo>
                  <a:cubicBezTo>
                    <a:pt x="f253" y="f254"/>
                    <a:pt x="f255" y="f256"/>
                    <a:pt x="f257" y="f258"/>
                  </a:cubicBezTo>
                  <a:cubicBezTo>
                    <a:pt x="f259" y="f260"/>
                    <a:pt x="f261" y="f262"/>
                    <a:pt x="f263" y="f264"/>
                  </a:cubicBezTo>
                  <a:lnTo>
                    <a:pt x="f265" y="f266"/>
                  </a:lnTo>
                  <a:cubicBezTo>
                    <a:pt x="f267" y="f268"/>
                    <a:pt x="f269" y="f270"/>
                    <a:pt x="f271" y="f272"/>
                  </a:cubicBezTo>
                  <a:cubicBezTo>
                    <a:pt x="f273" y="f274"/>
                    <a:pt x="f275" y="f276"/>
                    <a:pt x="f277" y="f278"/>
                  </a:cubicBezTo>
                  <a:cubicBezTo>
                    <a:pt x="f279" y="f280"/>
                    <a:pt x="f281" y="f282"/>
                    <a:pt x="f283" y="f284"/>
                  </a:cubicBezTo>
                  <a:lnTo>
                    <a:pt x="f285" y="f286"/>
                  </a:lnTo>
                  <a:cubicBezTo>
                    <a:pt x="f287" y="f288"/>
                    <a:pt x="f289" y="f290"/>
                    <a:pt x="f291" y="f292"/>
                  </a:cubicBezTo>
                  <a:lnTo>
                    <a:pt x="f293" y="f294"/>
                  </a:lnTo>
                  <a:cubicBezTo>
                    <a:pt x="f295" y="f296"/>
                    <a:pt x="f297" y="f298"/>
                    <a:pt x="f299" y="f300"/>
                  </a:cubicBezTo>
                  <a:cubicBezTo>
                    <a:pt x="f301" y="f302"/>
                    <a:pt x="f303" y="f304"/>
                    <a:pt x="f305" y="f306"/>
                  </a:cubicBezTo>
                  <a:lnTo>
                    <a:pt x="f307" y="f308"/>
                  </a:lnTo>
                  <a:cubicBezTo>
                    <a:pt x="f309" y="f310"/>
                    <a:pt x="f311" y="f312"/>
                    <a:pt x="f313" y="f314"/>
                  </a:cubicBezTo>
                  <a:cubicBezTo>
                    <a:pt x="f315" y="f316"/>
                    <a:pt x="f317" y="f318"/>
                    <a:pt x="f319" y="f320"/>
                  </a:cubicBezTo>
                  <a:cubicBezTo>
                    <a:pt x="f321" y="f322"/>
                    <a:pt x="f323" y="f324"/>
                    <a:pt x="f325" y="f326"/>
                  </a:cubicBezTo>
                  <a:cubicBezTo>
                    <a:pt x="f327" y="f328"/>
                    <a:pt x="f329" y="f330"/>
                    <a:pt x="f331" y="f332"/>
                  </a:cubicBezTo>
                  <a:cubicBezTo>
                    <a:pt x="f333" y="f334"/>
                    <a:pt x="f335" y="f336"/>
                    <a:pt x="f337" y="f338"/>
                  </a:cubicBezTo>
                  <a:lnTo>
                    <a:pt x="f339" y="f340"/>
                  </a:lnTo>
                  <a:cubicBezTo>
                    <a:pt x="f341" y="f342"/>
                    <a:pt x="f343" y="f344"/>
                    <a:pt x="f345" y="f346"/>
                  </a:cubicBezTo>
                  <a:cubicBezTo>
                    <a:pt x="f347" y="f348"/>
                    <a:pt x="f349" y="f350"/>
                    <a:pt x="f351" y="f352"/>
                  </a:cubicBezTo>
                  <a:cubicBezTo>
                    <a:pt x="f353" y="f354"/>
                    <a:pt x="f355" y="f356"/>
                    <a:pt x="f357" y="f358"/>
                  </a:cubicBezTo>
                  <a:cubicBezTo>
                    <a:pt x="f359" y="f360"/>
                    <a:pt x="f361" y="f362"/>
                    <a:pt x="f363" y="f364"/>
                  </a:cubicBezTo>
                  <a:cubicBezTo>
                    <a:pt x="f365" y="f366"/>
                    <a:pt x="f367" y="f368"/>
                    <a:pt x="f369" y="f370"/>
                  </a:cubicBezTo>
                  <a:cubicBezTo>
                    <a:pt x="f371" y="f372"/>
                    <a:pt x="f373" y="f374"/>
                    <a:pt x="f375" y="f376"/>
                  </a:cubicBezTo>
                  <a:cubicBezTo>
                    <a:pt x="f377" y="f378"/>
                    <a:pt x="f379" y="f380"/>
                    <a:pt x="f381" y="f382"/>
                  </a:cubicBezTo>
                  <a:cubicBezTo>
                    <a:pt x="f383" y="f384"/>
                    <a:pt x="f385" y="f386"/>
                    <a:pt x="f387" y="f388"/>
                  </a:cubicBezTo>
                  <a:lnTo>
                    <a:pt x="f389" y="f390"/>
                  </a:lnTo>
                  <a:cubicBezTo>
                    <a:pt x="f391" y="f392"/>
                    <a:pt x="f393" y="f394"/>
                    <a:pt x="f395" y="f396"/>
                  </a:cubicBezTo>
                  <a:cubicBezTo>
                    <a:pt x="f397" y="f398"/>
                    <a:pt x="f399" y="f400"/>
                    <a:pt x="f401" y="f402"/>
                  </a:cubicBezTo>
                  <a:cubicBezTo>
                    <a:pt x="f403" y="f404"/>
                    <a:pt x="f405" y="f406"/>
                    <a:pt x="f407" y="f408"/>
                  </a:cubicBezTo>
                  <a:cubicBezTo>
                    <a:pt x="f409" y="f410"/>
                    <a:pt x="f411" y="f412"/>
                    <a:pt x="f413" y="f414"/>
                  </a:cubicBezTo>
                  <a:cubicBezTo>
                    <a:pt x="f415" y="f416"/>
                    <a:pt x="f417" y="f418"/>
                    <a:pt x="f419" y="f420"/>
                  </a:cubicBezTo>
                  <a:cubicBezTo>
                    <a:pt x="f421" y="f422"/>
                    <a:pt x="f423" y="f424"/>
                    <a:pt x="f425" y="f426"/>
                  </a:cubicBezTo>
                  <a:cubicBezTo>
                    <a:pt x="f427" y="f428"/>
                    <a:pt x="f429" y="f430"/>
                    <a:pt x="f431" y="f432"/>
                  </a:cubicBezTo>
                  <a:lnTo>
                    <a:pt x="f433" y="f434"/>
                  </a:lnTo>
                  <a:lnTo>
                    <a:pt x="f435" y="f436"/>
                  </a:lnTo>
                  <a:close/>
                  <a:moveTo>
                    <a:pt x="f437" y="f5"/>
                  </a:moveTo>
                  <a:lnTo>
                    <a:pt x="f438" y="f5"/>
                  </a:lnTo>
                  <a:lnTo>
                    <a:pt x="f439" y="f440"/>
                  </a:lnTo>
                  <a:cubicBezTo>
                    <a:pt x="f441" y="f442"/>
                    <a:pt x="f443" y="f444"/>
                    <a:pt x="f445" y="f446"/>
                  </a:cubicBezTo>
                  <a:cubicBezTo>
                    <a:pt x="f447" y="f448"/>
                    <a:pt x="f449" y="f450"/>
                    <a:pt x="f451" y="f452"/>
                  </a:cubicBezTo>
                  <a:lnTo>
                    <a:pt x="f5" y="f453"/>
                  </a:lnTo>
                  <a:lnTo>
                    <a:pt x="f5" y="f454"/>
                  </a:lnTo>
                  <a:lnTo>
                    <a:pt x="f455" y="f456"/>
                  </a:ln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8" name="Freeform: Shape 3082">
              <a:extLst>
                <a:ext uri="{FF2B5EF4-FFF2-40B4-BE49-F238E27FC236}">
                  <a16:creationId xmlns:a16="http://schemas.microsoft.com/office/drawing/2014/main" id="{918DF031-329F-EF6D-DE41-6D08C1ED892C}"/>
                </a:ext>
              </a:extLst>
            </p:cNvPr>
            <p:cNvSpPr/>
            <p:nvPr/>
          </p:nvSpPr>
          <p:spPr>
            <a:xfrm>
              <a:off x="301" y="-20317"/>
              <a:ext cx="4416899" cy="369891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452858"/>
                <a:gd name="f7" fmla="val 3729027"/>
                <a:gd name="f8" fmla="val 3491469"/>
                <a:gd name="f9" fmla="val 4038310"/>
                <a:gd name="f10" fmla="val 4126393"/>
                <a:gd name="f11" fmla="val 144253"/>
                <a:gd name="f12" fmla="val 4339509"/>
                <a:gd name="f13" fmla="val 534059"/>
                <a:gd name="f14" fmla="val 1003975"/>
                <a:gd name="f15" fmla="val 1509806"/>
                <a:gd name="f16" fmla="val 2290190"/>
                <a:gd name="f17" fmla="val 3890946"/>
                <a:gd name="f18" fmla="val 2657200"/>
                <a:gd name="f19" fmla="val 3318809"/>
                <a:gd name="f20" fmla="val 3104286"/>
                <a:gd name="f21" fmla="val 2902054"/>
                <a:gd name="f22" fmla="val 3429958"/>
                <a:gd name="f23" fmla="val 2500553"/>
                <a:gd name="f24" fmla="val 1929716"/>
                <a:gd name="f25" fmla="val 1083208"/>
                <a:gd name="f26" fmla="val 533602"/>
                <a:gd name="f27" fmla="val 3322499"/>
                <a:gd name="f28" fmla="val 92844"/>
                <a:gd name="f29" fmla="val 2672799"/>
                <a:gd name="f30" fmla="val 2540909"/>
                <a:gd name="f31" fmla="val 1684718"/>
                <a:gd name="f32" fmla="val 380"/>
                <a:gd name="f33" fmla="val 1686965"/>
                <a:gd name="f34" fmla="val 38821"/>
                <a:gd name="f35" fmla="val 1851705"/>
                <a:gd name="f36" fmla="val 135502"/>
                <a:gd name="f37" fmla="val 1990731"/>
                <a:gd name="f38" fmla="val 293898"/>
                <a:gd name="f39" fmla="val 2207948"/>
                <a:gd name="f40" fmla="val 344854"/>
                <a:gd name="f41" fmla="val 2277797"/>
                <a:gd name="f42" fmla="val 397545"/>
                <a:gd name="f43" fmla="val 2350072"/>
                <a:gd name="f44" fmla="val 451448"/>
                <a:gd name="f45" fmla="val 2429541"/>
                <a:gd name="f46" fmla="val 863349"/>
                <a:gd name="f47" fmla="val 3036689"/>
                <a:gd name="f48" fmla="val 1305494"/>
                <a:gd name="f49" fmla="val 3295720"/>
                <a:gd name="f50" fmla="val 1929803"/>
                <a:gd name="f51" fmla="val 2339537"/>
                <a:gd name="f52" fmla="val 2640164"/>
                <a:gd name="f53" fmla="val 3084700"/>
                <a:gd name="f54" fmla="val 3052066"/>
                <a:gd name="f55" fmla="val 2762840"/>
                <a:gd name="f56" fmla="val 3098083"/>
                <a:gd name="f57" fmla="val 2726876"/>
                <a:gd name="f58" fmla="val 3144100"/>
                <a:gd name="f59" fmla="val 2691345"/>
                <a:gd name="f60" fmla="val 3188643"/>
                <a:gd name="f61" fmla="val 2657026"/>
                <a:gd name="f62" fmla="val 3430081"/>
                <a:gd name="f63" fmla="val 2470792"/>
                <a:gd name="f64" fmla="val 3658087"/>
                <a:gd name="f65" fmla="val 2294870"/>
                <a:gd name="f66" fmla="val 3809831"/>
                <a:gd name="f67" fmla="val 2103868"/>
                <a:gd name="f68" fmla="val 3954901"/>
                <a:gd name="f69" fmla="val 1921273"/>
                <a:gd name="f70" fmla="val 4019638"/>
                <a:gd name="f71" fmla="val 1738071"/>
                <a:gd name="f72" fmla="val 937667"/>
                <a:gd name="f73" fmla="val 3852382"/>
                <a:gd name="f74" fmla="val 423246"/>
                <a:gd name="f75" fmla="val 3548634"/>
                <a:gd name="f76" fmla="val 61263"/>
                <a:gd name="f77" fmla="val 185138"/>
                <a:gd name="f78" fmla="val 834013"/>
                <a:gd name="f79" fmla="val 691153"/>
                <a:gd name="f80" fmla="val 111873"/>
                <a:gd name="f81" fmla="val 468086"/>
                <a:gd name="f82" fmla="val 302962"/>
                <a:gd name="f83" fmla="val 292771"/>
                <a:gd name="f84" fmla="val 520394"/>
                <a:gd name="f85" fmla="val 170145"/>
                <a:gd name="f86" fmla="val 757933"/>
                <a:gd name="f87" fmla="val 107489"/>
                <a:gd name="f88" fmla="val 879345"/>
                <a:gd name="f89" fmla="val 60259"/>
                <a:gd name="f90" fmla="val 1003292"/>
                <a:gd name="f91" fmla="val 28693"/>
                <a:gd name="f92" fmla="val 1128897"/>
                <a:gd name="f93" fmla="val 1281783"/>
                <a:gd name="f94" fmla="val 222263"/>
                <a:gd name="f95" fmla="val 56950"/>
                <a:gd name="f96" fmla="+- 0 0 -90"/>
                <a:gd name="f97" fmla="*/ f3 1 4452858"/>
                <a:gd name="f98" fmla="*/ f4 1 3729027"/>
                <a:gd name="f99" fmla="val f5"/>
                <a:gd name="f100" fmla="val f6"/>
                <a:gd name="f101" fmla="val f7"/>
                <a:gd name="f102" fmla="*/ f96 f0 1"/>
                <a:gd name="f103" fmla="+- f101 0 f99"/>
                <a:gd name="f104" fmla="+- f100 0 f99"/>
                <a:gd name="f105" fmla="*/ f102 1 f2"/>
                <a:gd name="f106" fmla="*/ f104 1 4452858"/>
                <a:gd name="f107" fmla="*/ f103 1 3729027"/>
                <a:gd name="f108" fmla="*/ 3491469 f104 1"/>
                <a:gd name="f109" fmla="*/ 0 f103 1"/>
                <a:gd name="f110" fmla="*/ 4038310 f104 1"/>
                <a:gd name="f111" fmla="*/ 4126393 f104 1"/>
                <a:gd name="f112" fmla="*/ 144253 f103 1"/>
                <a:gd name="f113" fmla="*/ 4452858 f104 1"/>
                <a:gd name="f114" fmla="*/ 1509806 f103 1"/>
                <a:gd name="f115" fmla="*/ 3318809 f104 1"/>
                <a:gd name="f116" fmla="*/ 3104286 f103 1"/>
                <a:gd name="f117" fmla="*/ 1929716 f104 1"/>
                <a:gd name="f118" fmla="*/ 3729027 f103 1"/>
                <a:gd name="f119" fmla="*/ 92844 f104 1"/>
                <a:gd name="f120" fmla="*/ 2672799 f103 1"/>
                <a:gd name="f121" fmla="*/ 0 f104 1"/>
                <a:gd name="f122" fmla="*/ 2540909 f103 1"/>
                <a:gd name="f123" fmla="*/ 1684718 f103 1"/>
                <a:gd name="f124" fmla="*/ 380 f104 1"/>
                <a:gd name="f125" fmla="*/ 1686965 f103 1"/>
                <a:gd name="f126" fmla="*/ 293898 f104 1"/>
                <a:gd name="f127" fmla="*/ 2207948 f103 1"/>
                <a:gd name="f128" fmla="*/ 451448 f104 1"/>
                <a:gd name="f129" fmla="*/ 2429541 f103 1"/>
                <a:gd name="f130" fmla="*/ 1929803 f104 1"/>
                <a:gd name="f131" fmla="*/ 3295720 f103 1"/>
                <a:gd name="f132" fmla="*/ 3052066 f104 1"/>
                <a:gd name="f133" fmla="*/ 2762840 f103 1"/>
                <a:gd name="f134" fmla="*/ 3188643 f104 1"/>
                <a:gd name="f135" fmla="*/ 2657026 f103 1"/>
                <a:gd name="f136" fmla="*/ 3809831 f104 1"/>
                <a:gd name="f137" fmla="*/ 2103868 f103 1"/>
                <a:gd name="f138" fmla="*/ 4019638 f104 1"/>
                <a:gd name="f139" fmla="*/ 3548634 f104 1"/>
                <a:gd name="f140" fmla="*/ 61263 f103 1"/>
                <a:gd name="f141" fmla="*/ 185138 f104 1"/>
                <a:gd name="f142" fmla="*/ 834013 f104 1"/>
                <a:gd name="f143" fmla="*/ 691153 f104 1"/>
                <a:gd name="f144" fmla="*/ 111873 f103 1"/>
                <a:gd name="f145" fmla="*/ 170145 f104 1"/>
                <a:gd name="f146" fmla="*/ 757933 f103 1"/>
                <a:gd name="f147" fmla="*/ 28693 f104 1"/>
                <a:gd name="f148" fmla="*/ 1128897 f103 1"/>
                <a:gd name="f149" fmla="*/ 1281783 f103 1"/>
                <a:gd name="f150" fmla="*/ 222263 f103 1"/>
                <a:gd name="f151" fmla="*/ 56950 f104 1"/>
                <a:gd name="f152" fmla="+- f105 0 f1"/>
                <a:gd name="f153" fmla="*/ f108 1 4452858"/>
                <a:gd name="f154" fmla="*/ f109 1 3729027"/>
                <a:gd name="f155" fmla="*/ f110 1 4452858"/>
                <a:gd name="f156" fmla="*/ f111 1 4452858"/>
                <a:gd name="f157" fmla="*/ f112 1 3729027"/>
                <a:gd name="f158" fmla="*/ f113 1 4452858"/>
                <a:gd name="f159" fmla="*/ f114 1 3729027"/>
                <a:gd name="f160" fmla="*/ f115 1 4452858"/>
                <a:gd name="f161" fmla="*/ f116 1 3729027"/>
                <a:gd name="f162" fmla="*/ f117 1 4452858"/>
                <a:gd name="f163" fmla="*/ f118 1 3729027"/>
                <a:gd name="f164" fmla="*/ f119 1 4452858"/>
                <a:gd name="f165" fmla="*/ f120 1 3729027"/>
                <a:gd name="f166" fmla="*/ f121 1 4452858"/>
                <a:gd name="f167" fmla="*/ f122 1 3729027"/>
                <a:gd name="f168" fmla="*/ f123 1 3729027"/>
                <a:gd name="f169" fmla="*/ f124 1 4452858"/>
                <a:gd name="f170" fmla="*/ f125 1 3729027"/>
                <a:gd name="f171" fmla="*/ f126 1 4452858"/>
                <a:gd name="f172" fmla="*/ f127 1 3729027"/>
                <a:gd name="f173" fmla="*/ f128 1 4452858"/>
                <a:gd name="f174" fmla="*/ f129 1 3729027"/>
                <a:gd name="f175" fmla="*/ f130 1 4452858"/>
                <a:gd name="f176" fmla="*/ f131 1 3729027"/>
                <a:gd name="f177" fmla="*/ f132 1 4452858"/>
                <a:gd name="f178" fmla="*/ f133 1 3729027"/>
                <a:gd name="f179" fmla="*/ f134 1 4452858"/>
                <a:gd name="f180" fmla="*/ f135 1 3729027"/>
                <a:gd name="f181" fmla="*/ f136 1 4452858"/>
                <a:gd name="f182" fmla="*/ f137 1 3729027"/>
                <a:gd name="f183" fmla="*/ f138 1 4452858"/>
                <a:gd name="f184" fmla="*/ f139 1 4452858"/>
                <a:gd name="f185" fmla="*/ f140 1 3729027"/>
                <a:gd name="f186" fmla="*/ f141 1 4452858"/>
                <a:gd name="f187" fmla="*/ f142 1 4452858"/>
                <a:gd name="f188" fmla="*/ f143 1 4452858"/>
                <a:gd name="f189" fmla="*/ f144 1 3729027"/>
                <a:gd name="f190" fmla="*/ f145 1 4452858"/>
                <a:gd name="f191" fmla="*/ f146 1 3729027"/>
                <a:gd name="f192" fmla="*/ f147 1 4452858"/>
                <a:gd name="f193" fmla="*/ f148 1 3729027"/>
                <a:gd name="f194" fmla="*/ f149 1 3729027"/>
                <a:gd name="f195" fmla="*/ f150 1 3729027"/>
                <a:gd name="f196" fmla="*/ f151 1 4452858"/>
                <a:gd name="f197" fmla="*/ f99 1 f106"/>
                <a:gd name="f198" fmla="*/ f100 1 f106"/>
                <a:gd name="f199" fmla="*/ f99 1 f107"/>
                <a:gd name="f200" fmla="*/ f101 1 f107"/>
                <a:gd name="f201" fmla="*/ f153 1 f106"/>
                <a:gd name="f202" fmla="*/ f154 1 f107"/>
                <a:gd name="f203" fmla="*/ f155 1 f106"/>
                <a:gd name="f204" fmla="*/ f156 1 f106"/>
                <a:gd name="f205" fmla="*/ f157 1 f107"/>
                <a:gd name="f206" fmla="*/ f158 1 f106"/>
                <a:gd name="f207" fmla="*/ f159 1 f107"/>
                <a:gd name="f208" fmla="*/ f160 1 f106"/>
                <a:gd name="f209" fmla="*/ f161 1 f107"/>
                <a:gd name="f210" fmla="*/ f162 1 f106"/>
                <a:gd name="f211" fmla="*/ f163 1 f107"/>
                <a:gd name="f212" fmla="*/ f164 1 f106"/>
                <a:gd name="f213" fmla="*/ f165 1 f107"/>
                <a:gd name="f214" fmla="*/ f166 1 f106"/>
                <a:gd name="f215" fmla="*/ f167 1 f107"/>
                <a:gd name="f216" fmla="*/ f168 1 f107"/>
                <a:gd name="f217" fmla="*/ f169 1 f106"/>
                <a:gd name="f218" fmla="*/ f170 1 f107"/>
                <a:gd name="f219" fmla="*/ f171 1 f106"/>
                <a:gd name="f220" fmla="*/ f172 1 f107"/>
                <a:gd name="f221" fmla="*/ f173 1 f106"/>
                <a:gd name="f222" fmla="*/ f174 1 f107"/>
                <a:gd name="f223" fmla="*/ f175 1 f106"/>
                <a:gd name="f224" fmla="*/ f176 1 f107"/>
                <a:gd name="f225" fmla="*/ f177 1 f106"/>
                <a:gd name="f226" fmla="*/ f178 1 f107"/>
                <a:gd name="f227" fmla="*/ f179 1 f106"/>
                <a:gd name="f228" fmla="*/ f180 1 f107"/>
                <a:gd name="f229" fmla="*/ f181 1 f106"/>
                <a:gd name="f230" fmla="*/ f182 1 f107"/>
                <a:gd name="f231" fmla="*/ f183 1 f106"/>
                <a:gd name="f232" fmla="*/ f184 1 f106"/>
                <a:gd name="f233" fmla="*/ f185 1 f107"/>
                <a:gd name="f234" fmla="*/ f186 1 f106"/>
                <a:gd name="f235" fmla="*/ f187 1 f106"/>
                <a:gd name="f236" fmla="*/ f188 1 f106"/>
                <a:gd name="f237" fmla="*/ f189 1 f107"/>
                <a:gd name="f238" fmla="*/ f190 1 f106"/>
                <a:gd name="f239" fmla="*/ f191 1 f107"/>
                <a:gd name="f240" fmla="*/ f192 1 f106"/>
                <a:gd name="f241" fmla="*/ f193 1 f107"/>
                <a:gd name="f242" fmla="*/ f194 1 f107"/>
                <a:gd name="f243" fmla="*/ f195 1 f107"/>
                <a:gd name="f244" fmla="*/ f196 1 f106"/>
                <a:gd name="f245" fmla="*/ f197 f97 1"/>
                <a:gd name="f246" fmla="*/ f198 f97 1"/>
                <a:gd name="f247" fmla="*/ f200 f98 1"/>
                <a:gd name="f248" fmla="*/ f199 f98 1"/>
                <a:gd name="f249" fmla="*/ f201 f97 1"/>
                <a:gd name="f250" fmla="*/ f202 f98 1"/>
                <a:gd name="f251" fmla="*/ f203 f97 1"/>
                <a:gd name="f252" fmla="*/ f204 f97 1"/>
                <a:gd name="f253" fmla="*/ f205 f98 1"/>
                <a:gd name="f254" fmla="*/ f206 f97 1"/>
                <a:gd name="f255" fmla="*/ f207 f98 1"/>
                <a:gd name="f256" fmla="*/ f208 f97 1"/>
                <a:gd name="f257" fmla="*/ f209 f98 1"/>
                <a:gd name="f258" fmla="*/ f210 f97 1"/>
                <a:gd name="f259" fmla="*/ f211 f98 1"/>
                <a:gd name="f260" fmla="*/ f212 f97 1"/>
                <a:gd name="f261" fmla="*/ f213 f98 1"/>
                <a:gd name="f262" fmla="*/ f214 f97 1"/>
                <a:gd name="f263" fmla="*/ f215 f98 1"/>
                <a:gd name="f264" fmla="*/ f216 f98 1"/>
                <a:gd name="f265" fmla="*/ f217 f97 1"/>
                <a:gd name="f266" fmla="*/ f218 f98 1"/>
                <a:gd name="f267" fmla="*/ f219 f97 1"/>
                <a:gd name="f268" fmla="*/ f220 f98 1"/>
                <a:gd name="f269" fmla="*/ f221 f97 1"/>
                <a:gd name="f270" fmla="*/ f222 f98 1"/>
                <a:gd name="f271" fmla="*/ f223 f97 1"/>
                <a:gd name="f272" fmla="*/ f224 f98 1"/>
                <a:gd name="f273" fmla="*/ f225 f97 1"/>
                <a:gd name="f274" fmla="*/ f226 f98 1"/>
                <a:gd name="f275" fmla="*/ f227 f97 1"/>
                <a:gd name="f276" fmla="*/ f228 f98 1"/>
                <a:gd name="f277" fmla="*/ f229 f97 1"/>
                <a:gd name="f278" fmla="*/ f230 f98 1"/>
                <a:gd name="f279" fmla="*/ f231 f97 1"/>
                <a:gd name="f280" fmla="*/ f232 f97 1"/>
                <a:gd name="f281" fmla="*/ f233 f98 1"/>
                <a:gd name="f282" fmla="*/ f234 f97 1"/>
                <a:gd name="f283" fmla="*/ f235 f97 1"/>
                <a:gd name="f284" fmla="*/ f236 f97 1"/>
                <a:gd name="f285" fmla="*/ f237 f98 1"/>
                <a:gd name="f286" fmla="*/ f238 f97 1"/>
                <a:gd name="f287" fmla="*/ f239 f98 1"/>
                <a:gd name="f288" fmla="*/ f240 f97 1"/>
                <a:gd name="f289" fmla="*/ f241 f98 1"/>
                <a:gd name="f290" fmla="*/ f242 f98 1"/>
                <a:gd name="f291" fmla="*/ f243 f98 1"/>
                <a:gd name="f292" fmla="*/ f244 f9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52">
                  <a:pos x="f249" y="f250"/>
                </a:cxn>
                <a:cxn ang="f152">
                  <a:pos x="f251" y="f250"/>
                </a:cxn>
                <a:cxn ang="f152">
                  <a:pos x="f252" y="f253"/>
                </a:cxn>
                <a:cxn ang="f152">
                  <a:pos x="f254" y="f255"/>
                </a:cxn>
                <a:cxn ang="f152">
                  <a:pos x="f256" y="f257"/>
                </a:cxn>
                <a:cxn ang="f152">
                  <a:pos x="f258" y="f259"/>
                </a:cxn>
                <a:cxn ang="f152">
                  <a:pos x="f260" y="f261"/>
                </a:cxn>
                <a:cxn ang="f152">
                  <a:pos x="f262" y="f263"/>
                </a:cxn>
                <a:cxn ang="f152">
                  <a:pos x="f262" y="f264"/>
                </a:cxn>
                <a:cxn ang="f152">
                  <a:pos x="f265" y="f266"/>
                </a:cxn>
                <a:cxn ang="f152">
                  <a:pos x="f267" y="f268"/>
                </a:cxn>
                <a:cxn ang="f152">
                  <a:pos x="f269" y="f270"/>
                </a:cxn>
                <a:cxn ang="f152">
                  <a:pos x="f271" y="f272"/>
                </a:cxn>
                <a:cxn ang="f152">
                  <a:pos x="f273" y="f274"/>
                </a:cxn>
                <a:cxn ang="f152">
                  <a:pos x="f275" y="f276"/>
                </a:cxn>
                <a:cxn ang="f152">
                  <a:pos x="f277" y="f278"/>
                </a:cxn>
                <a:cxn ang="f152">
                  <a:pos x="f279" y="f255"/>
                </a:cxn>
                <a:cxn ang="f152">
                  <a:pos x="f280" y="f281"/>
                </a:cxn>
                <a:cxn ang="f152">
                  <a:pos x="f282" y="f250"/>
                </a:cxn>
                <a:cxn ang="f152">
                  <a:pos x="f283" y="f250"/>
                </a:cxn>
                <a:cxn ang="f152">
                  <a:pos x="f284" y="f285"/>
                </a:cxn>
                <a:cxn ang="f152">
                  <a:pos x="f286" y="f287"/>
                </a:cxn>
                <a:cxn ang="f152">
                  <a:pos x="f288" y="f289"/>
                </a:cxn>
                <a:cxn ang="f152">
                  <a:pos x="f262" y="f290"/>
                </a:cxn>
                <a:cxn ang="f152">
                  <a:pos x="f262" y="f291"/>
                </a:cxn>
                <a:cxn ang="f152">
                  <a:pos x="f292" y="f253"/>
                </a:cxn>
              </a:cxnLst>
              <a:rect l="f245" t="f248" r="f246" b="f247"/>
              <a:pathLst>
                <a:path w="4452858" h="3729027">
                  <a:moveTo>
                    <a:pt x="f8" y="f5"/>
                  </a:moveTo>
                  <a:lnTo>
                    <a:pt x="f9" y="f5"/>
                  </a:lnTo>
                  <a:lnTo>
                    <a:pt x="f10" y="f11"/>
                  </a:lnTo>
                  <a:cubicBezTo>
                    <a:pt x="f12" y="f13"/>
                    <a:pt x="f6" y="f14"/>
                    <a:pt x="f6" y="f15"/>
                  </a:cubicBezTo>
                  <a:cubicBezTo>
                    <a:pt x="f6" y="f16"/>
                    <a:pt x="f17" y="f18"/>
                    <a:pt x="f19" y="f20"/>
                  </a:cubicBezTo>
                  <a:cubicBezTo>
                    <a:pt x="f21" y="f22"/>
                    <a:pt x="f23" y="f7"/>
                    <a:pt x="f24" y="f7"/>
                  </a:cubicBezTo>
                  <a:cubicBezTo>
                    <a:pt x="f25" y="f7"/>
                    <a:pt x="f26" y="f27"/>
                    <a:pt x="f28" y="f29"/>
                  </a:cubicBezTo>
                  <a:lnTo>
                    <a:pt x="f5" y="f30"/>
                  </a:lnTo>
                  <a:lnTo>
                    <a:pt x="f5" y="f31"/>
                  </a:lnTo>
                  <a:lnTo>
                    <a:pt x="f32" y="f33"/>
                  </a:lnTo>
                  <a:cubicBezTo>
                    <a:pt x="f34" y="f35"/>
                    <a:pt x="f36" y="f37"/>
                    <a:pt x="f38" y="f39"/>
                  </a:cubicBezTo>
                  <a:cubicBezTo>
                    <a:pt x="f40" y="f41"/>
                    <a:pt x="f42" y="f43"/>
                    <a:pt x="f44" y="f45"/>
                  </a:cubicBezTo>
                  <a:cubicBezTo>
                    <a:pt x="f46" y="f47"/>
                    <a:pt x="f48" y="f49"/>
                    <a:pt x="f50" y="f49"/>
                  </a:cubicBezTo>
                  <a:cubicBezTo>
                    <a:pt x="f51" y="f49"/>
                    <a:pt x="f52" y="f53"/>
                    <a:pt x="f54" y="f55"/>
                  </a:cubicBezTo>
                  <a:cubicBezTo>
                    <a:pt x="f56" y="f57"/>
                    <a:pt x="f58" y="f59"/>
                    <a:pt x="f60" y="f61"/>
                  </a:cubicBezTo>
                  <a:cubicBezTo>
                    <a:pt x="f62" y="f63"/>
                    <a:pt x="f64" y="f65"/>
                    <a:pt x="f66" y="f67"/>
                  </a:cubicBezTo>
                  <a:cubicBezTo>
                    <a:pt x="f68" y="f69"/>
                    <a:pt x="f70" y="f71"/>
                    <a:pt x="f70" y="f15"/>
                  </a:cubicBezTo>
                  <a:cubicBezTo>
                    <a:pt x="f70" y="f72"/>
                    <a:pt x="f73" y="f74"/>
                    <a:pt x="f75" y="f76"/>
                  </a:cubicBezTo>
                  <a:close/>
                  <a:moveTo>
                    <a:pt x="f77" y="f5"/>
                  </a:moveTo>
                  <a:lnTo>
                    <a:pt x="f78" y="f5"/>
                  </a:lnTo>
                  <a:lnTo>
                    <a:pt x="f79" y="f80"/>
                  </a:lnTo>
                  <a:cubicBezTo>
                    <a:pt x="f81" y="f82"/>
                    <a:pt x="f83" y="f84"/>
                    <a:pt x="f85" y="f86"/>
                  </a:cubicBezTo>
                  <a:cubicBezTo>
                    <a:pt x="f87" y="f88"/>
                    <a:pt x="f89" y="f90"/>
                    <a:pt x="f91" y="f92"/>
                  </a:cubicBezTo>
                  <a:lnTo>
                    <a:pt x="f5" y="f93"/>
                  </a:lnTo>
                  <a:lnTo>
                    <a:pt x="f5" y="f94"/>
                  </a:lnTo>
                  <a:lnTo>
                    <a:pt x="f95" y="f11"/>
                  </a:ln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9" name="Freeform: Shape 3083">
              <a:extLst>
                <a:ext uri="{FF2B5EF4-FFF2-40B4-BE49-F238E27FC236}">
                  <a16:creationId xmlns:a16="http://schemas.microsoft.com/office/drawing/2014/main" id="{34C23D2A-E606-45D5-B481-60BCADC791B6}"/>
                </a:ext>
              </a:extLst>
            </p:cNvPr>
            <p:cNvSpPr/>
            <p:nvPr/>
          </p:nvSpPr>
          <p:spPr>
            <a:xfrm>
              <a:off x="301" y="-20317"/>
              <a:ext cx="4416899" cy="369891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452858"/>
                <a:gd name="f7" fmla="val 3729027"/>
                <a:gd name="f8" fmla="val 185138"/>
                <a:gd name="f9" fmla="val 986505"/>
                <a:gd name="f10" fmla="val 913397"/>
                <a:gd name="f11" fmla="val 47750"/>
                <a:gd name="f12" fmla="val 855880"/>
                <a:gd name="f13" fmla="val 88897"/>
                <a:gd name="f14" fmla="val 800433"/>
                <a:gd name="f15" fmla="val 132282"/>
                <a:gd name="f16" fmla="val 747482"/>
                <a:gd name="f17" fmla="val 177649"/>
                <a:gd name="f18" fmla="val 535943"/>
                <a:gd name="f19" fmla="val 358858"/>
                <a:gd name="f20" fmla="val 362967"/>
                <a:gd name="f21" fmla="val 573258"/>
                <a:gd name="f22" fmla="val 247101"/>
                <a:gd name="f23" fmla="val 797624"/>
                <a:gd name="f24" fmla="val 128115"/>
                <a:gd name="f25" fmla="val 1028056"/>
                <a:gd name="f26" fmla="val 67798"/>
                <a:gd name="f27" fmla="val 1267673"/>
                <a:gd name="f28" fmla="val 1509806"/>
                <a:gd name="f29" fmla="val 1741191"/>
                <a:gd name="f30" fmla="val 158533"/>
                <a:gd name="f31" fmla="val 1875430"/>
                <a:gd name="f32" fmla="val 363833"/>
                <a:gd name="f33" fmla="val 2156904"/>
                <a:gd name="f34" fmla="val 415223"/>
                <a:gd name="f35" fmla="val 2227360"/>
                <a:gd name="f36" fmla="val 468346"/>
                <a:gd name="f37" fmla="val 2300242"/>
                <a:gd name="f38" fmla="val 523117"/>
                <a:gd name="f39" fmla="val 2380924"/>
                <a:gd name="f40" fmla="val 716804"/>
                <a:gd name="f41" fmla="val 2666387"/>
                <a:gd name="f42" fmla="val 915519"/>
                <a:gd name="f43" fmla="val 2869346"/>
                <a:gd name="f44" fmla="val 1130785"/>
                <a:gd name="f45" fmla="val 3001246"/>
                <a:gd name="f46" fmla="val 1358964"/>
                <a:gd name="f47" fmla="val 3141116"/>
                <a:gd name="f48" fmla="val 1620335"/>
                <a:gd name="f49" fmla="val 3209058"/>
                <a:gd name="f50" fmla="val 1929716"/>
                <a:gd name="f51" fmla="val 2105291"/>
                <a:gd name="f52" fmla="val 2268560"/>
                <a:gd name="f53" fmla="val 3167028"/>
                <a:gd name="f54" fmla="val 2443616"/>
                <a:gd name="f55" fmla="val 3076727"/>
                <a:gd name="f56" fmla="val 2623352"/>
                <a:gd name="f57" fmla="val 2984000"/>
                <a:gd name="f58" fmla="val 2801267"/>
                <a:gd name="f59" fmla="val 2848808"/>
                <a:gd name="f60" fmla="val 2998596"/>
                <a:gd name="f61" fmla="val 2694637"/>
                <a:gd name="f62" fmla="val 3044873"/>
                <a:gd name="f63" fmla="val 2658500"/>
                <a:gd name="f64" fmla="val 3090975"/>
                <a:gd name="f65" fmla="val 2622883"/>
                <a:gd name="f66" fmla="val 3135607"/>
                <a:gd name="f67" fmla="val 2588478"/>
                <a:gd name="f68" fmla="val 3372711"/>
                <a:gd name="f69" fmla="val 2405536"/>
                <a:gd name="f70" fmla="val 3596645"/>
                <a:gd name="f71" fmla="val 2232733"/>
                <a:gd name="f72" fmla="val 3741889"/>
                <a:gd name="f73" fmla="val 2049965"/>
                <a:gd name="f74" fmla="val 3875781"/>
                <a:gd name="f75" fmla="val 1881496"/>
                <a:gd name="f76" fmla="val 3932891"/>
                <a:gd name="f77" fmla="val 1719959"/>
                <a:gd name="f78" fmla="val 958034"/>
                <a:gd name="f79" fmla="val 3772827"/>
                <a:gd name="f80" fmla="val 463371"/>
                <a:gd name="f81" fmla="val 3482165"/>
                <a:gd name="f82" fmla="val 116986"/>
                <a:gd name="f83" fmla="val 3373043"/>
                <a:gd name="f84" fmla="val 4038310"/>
                <a:gd name="f85" fmla="val 4126393"/>
                <a:gd name="f86" fmla="val 144253"/>
                <a:gd name="f87" fmla="val 4339509"/>
                <a:gd name="f88" fmla="val 534059"/>
                <a:gd name="f89" fmla="val 1003975"/>
                <a:gd name="f90" fmla="val 2290190"/>
                <a:gd name="f91" fmla="val 3890946"/>
                <a:gd name="f92" fmla="val 2657200"/>
                <a:gd name="f93" fmla="val 3318809"/>
                <a:gd name="f94" fmla="val 3104286"/>
                <a:gd name="f95" fmla="val 2902054"/>
                <a:gd name="f96" fmla="val 3429958"/>
                <a:gd name="f97" fmla="val 2500553"/>
                <a:gd name="f98" fmla="val 1083208"/>
                <a:gd name="f99" fmla="val 533602"/>
                <a:gd name="f100" fmla="val 3322499"/>
                <a:gd name="f101" fmla="val 92844"/>
                <a:gd name="f102" fmla="val 2672799"/>
                <a:gd name="f103" fmla="val 2540909"/>
                <a:gd name="f104" fmla="val 222263"/>
                <a:gd name="f105" fmla="val 56950"/>
                <a:gd name="f106" fmla="+- 0 0 -90"/>
                <a:gd name="f107" fmla="*/ f3 1 4452858"/>
                <a:gd name="f108" fmla="*/ f4 1 3729027"/>
                <a:gd name="f109" fmla="val f5"/>
                <a:gd name="f110" fmla="val f6"/>
                <a:gd name="f111" fmla="val f7"/>
                <a:gd name="f112" fmla="*/ f106 f0 1"/>
                <a:gd name="f113" fmla="+- f111 0 f109"/>
                <a:gd name="f114" fmla="+- f110 0 f109"/>
                <a:gd name="f115" fmla="*/ f112 1 f2"/>
                <a:gd name="f116" fmla="*/ f114 1 4452858"/>
                <a:gd name="f117" fmla="*/ f113 1 3729027"/>
                <a:gd name="f118" fmla="*/ 185138 f114 1"/>
                <a:gd name="f119" fmla="*/ 0 f113 1"/>
                <a:gd name="f120" fmla="*/ 986505 f114 1"/>
                <a:gd name="f121" fmla="*/ 913397 f114 1"/>
                <a:gd name="f122" fmla="*/ 47750 f113 1"/>
                <a:gd name="f123" fmla="*/ 747482 f114 1"/>
                <a:gd name="f124" fmla="*/ 177649 f113 1"/>
                <a:gd name="f125" fmla="*/ 247101 f114 1"/>
                <a:gd name="f126" fmla="*/ 797624 f113 1"/>
                <a:gd name="f127" fmla="*/ 67798 f114 1"/>
                <a:gd name="f128" fmla="*/ 1509806 f113 1"/>
                <a:gd name="f129" fmla="*/ 363833 f114 1"/>
                <a:gd name="f130" fmla="*/ 2156904 f113 1"/>
                <a:gd name="f131" fmla="*/ 523117 f114 1"/>
                <a:gd name="f132" fmla="*/ 2380924 f113 1"/>
                <a:gd name="f133" fmla="*/ 1130785 f114 1"/>
                <a:gd name="f134" fmla="*/ 3001246 f113 1"/>
                <a:gd name="f135" fmla="*/ 1929716 f114 1"/>
                <a:gd name="f136" fmla="*/ 3209058 f113 1"/>
                <a:gd name="f137" fmla="*/ 2443616 f114 1"/>
                <a:gd name="f138" fmla="*/ 3076727 f113 1"/>
                <a:gd name="f139" fmla="*/ 2998596 f114 1"/>
                <a:gd name="f140" fmla="*/ 2694637 f113 1"/>
                <a:gd name="f141" fmla="*/ 3135607 f114 1"/>
                <a:gd name="f142" fmla="*/ 2588478 f113 1"/>
                <a:gd name="f143" fmla="*/ 3741889 f114 1"/>
                <a:gd name="f144" fmla="*/ 2049965 f113 1"/>
                <a:gd name="f145" fmla="*/ 3932891 f114 1"/>
                <a:gd name="f146" fmla="*/ 3482165 f114 1"/>
                <a:gd name="f147" fmla="*/ 116986 f113 1"/>
                <a:gd name="f148" fmla="*/ 3373043 f114 1"/>
                <a:gd name="f149" fmla="*/ 4038310 f114 1"/>
                <a:gd name="f150" fmla="*/ 4126393 f114 1"/>
                <a:gd name="f151" fmla="*/ 144253 f113 1"/>
                <a:gd name="f152" fmla="*/ 4452858 f114 1"/>
                <a:gd name="f153" fmla="*/ 3318809 f114 1"/>
                <a:gd name="f154" fmla="*/ 3104286 f113 1"/>
                <a:gd name="f155" fmla="*/ 3729027 f113 1"/>
                <a:gd name="f156" fmla="*/ 92844 f114 1"/>
                <a:gd name="f157" fmla="*/ 2672799 f113 1"/>
                <a:gd name="f158" fmla="*/ 0 f114 1"/>
                <a:gd name="f159" fmla="*/ 2540909 f113 1"/>
                <a:gd name="f160" fmla="*/ 222263 f113 1"/>
                <a:gd name="f161" fmla="*/ 56950 f114 1"/>
                <a:gd name="f162" fmla="+- f115 0 f1"/>
                <a:gd name="f163" fmla="*/ f118 1 4452858"/>
                <a:gd name="f164" fmla="*/ f119 1 3729027"/>
                <a:gd name="f165" fmla="*/ f120 1 4452858"/>
                <a:gd name="f166" fmla="*/ f121 1 4452858"/>
                <a:gd name="f167" fmla="*/ f122 1 3729027"/>
                <a:gd name="f168" fmla="*/ f123 1 4452858"/>
                <a:gd name="f169" fmla="*/ f124 1 3729027"/>
                <a:gd name="f170" fmla="*/ f125 1 4452858"/>
                <a:gd name="f171" fmla="*/ f126 1 3729027"/>
                <a:gd name="f172" fmla="*/ f127 1 4452858"/>
                <a:gd name="f173" fmla="*/ f128 1 3729027"/>
                <a:gd name="f174" fmla="*/ f129 1 4452858"/>
                <a:gd name="f175" fmla="*/ f130 1 3729027"/>
                <a:gd name="f176" fmla="*/ f131 1 4452858"/>
                <a:gd name="f177" fmla="*/ f132 1 3729027"/>
                <a:gd name="f178" fmla="*/ f133 1 4452858"/>
                <a:gd name="f179" fmla="*/ f134 1 3729027"/>
                <a:gd name="f180" fmla="*/ f135 1 4452858"/>
                <a:gd name="f181" fmla="*/ f136 1 3729027"/>
                <a:gd name="f182" fmla="*/ f137 1 4452858"/>
                <a:gd name="f183" fmla="*/ f138 1 3729027"/>
                <a:gd name="f184" fmla="*/ f139 1 4452858"/>
                <a:gd name="f185" fmla="*/ f140 1 3729027"/>
                <a:gd name="f186" fmla="*/ f141 1 4452858"/>
                <a:gd name="f187" fmla="*/ f142 1 3729027"/>
                <a:gd name="f188" fmla="*/ f143 1 4452858"/>
                <a:gd name="f189" fmla="*/ f144 1 3729027"/>
                <a:gd name="f190" fmla="*/ f145 1 4452858"/>
                <a:gd name="f191" fmla="*/ f146 1 4452858"/>
                <a:gd name="f192" fmla="*/ f147 1 3729027"/>
                <a:gd name="f193" fmla="*/ f148 1 4452858"/>
                <a:gd name="f194" fmla="*/ f149 1 4452858"/>
                <a:gd name="f195" fmla="*/ f150 1 4452858"/>
                <a:gd name="f196" fmla="*/ f151 1 3729027"/>
                <a:gd name="f197" fmla="*/ f152 1 4452858"/>
                <a:gd name="f198" fmla="*/ f153 1 4452858"/>
                <a:gd name="f199" fmla="*/ f154 1 3729027"/>
                <a:gd name="f200" fmla="*/ f155 1 3729027"/>
                <a:gd name="f201" fmla="*/ f156 1 4452858"/>
                <a:gd name="f202" fmla="*/ f157 1 3729027"/>
                <a:gd name="f203" fmla="*/ f158 1 4452858"/>
                <a:gd name="f204" fmla="*/ f159 1 3729027"/>
                <a:gd name="f205" fmla="*/ f160 1 3729027"/>
                <a:gd name="f206" fmla="*/ f161 1 4452858"/>
                <a:gd name="f207" fmla="*/ f109 1 f116"/>
                <a:gd name="f208" fmla="*/ f110 1 f116"/>
                <a:gd name="f209" fmla="*/ f109 1 f117"/>
                <a:gd name="f210" fmla="*/ f111 1 f117"/>
                <a:gd name="f211" fmla="*/ f163 1 f116"/>
                <a:gd name="f212" fmla="*/ f164 1 f117"/>
                <a:gd name="f213" fmla="*/ f165 1 f116"/>
                <a:gd name="f214" fmla="*/ f166 1 f116"/>
                <a:gd name="f215" fmla="*/ f167 1 f117"/>
                <a:gd name="f216" fmla="*/ f168 1 f116"/>
                <a:gd name="f217" fmla="*/ f169 1 f117"/>
                <a:gd name="f218" fmla="*/ f170 1 f116"/>
                <a:gd name="f219" fmla="*/ f171 1 f117"/>
                <a:gd name="f220" fmla="*/ f172 1 f116"/>
                <a:gd name="f221" fmla="*/ f173 1 f117"/>
                <a:gd name="f222" fmla="*/ f174 1 f116"/>
                <a:gd name="f223" fmla="*/ f175 1 f117"/>
                <a:gd name="f224" fmla="*/ f176 1 f116"/>
                <a:gd name="f225" fmla="*/ f177 1 f117"/>
                <a:gd name="f226" fmla="*/ f178 1 f116"/>
                <a:gd name="f227" fmla="*/ f179 1 f117"/>
                <a:gd name="f228" fmla="*/ f180 1 f116"/>
                <a:gd name="f229" fmla="*/ f181 1 f117"/>
                <a:gd name="f230" fmla="*/ f182 1 f116"/>
                <a:gd name="f231" fmla="*/ f183 1 f117"/>
                <a:gd name="f232" fmla="*/ f184 1 f116"/>
                <a:gd name="f233" fmla="*/ f185 1 f117"/>
                <a:gd name="f234" fmla="*/ f186 1 f116"/>
                <a:gd name="f235" fmla="*/ f187 1 f117"/>
                <a:gd name="f236" fmla="*/ f188 1 f116"/>
                <a:gd name="f237" fmla="*/ f189 1 f117"/>
                <a:gd name="f238" fmla="*/ f190 1 f116"/>
                <a:gd name="f239" fmla="*/ f191 1 f116"/>
                <a:gd name="f240" fmla="*/ f192 1 f117"/>
                <a:gd name="f241" fmla="*/ f193 1 f116"/>
                <a:gd name="f242" fmla="*/ f194 1 f116"/>
                <a:gd name="f243" fmla="*/ f195 1 f116"/>
                <a:gd name="f244" fmla="*/ f196 1 f117"/>
                <a:gd name="f245" fmla="*/ f197 1 f116"/>
                <a:gd name="f246" fmla="*/ f198 1 f116"/>
                <a:gd name="f247" fmla="*/ f199 1 f117"/>
                <a:gd name="f248" fmla="*/ f200 1 f117"/>
                <a:gd name="f249" fmla="*/ f201 1 f116"/>
                <a:gd name="f250" fmla="*/ f202 1 f117"/>
                <a:gd name="f251" fmla="*/ f203 1 f116"/>
                <a:gd name="f252" fmla="*/ f204 1 f117"/>
                <a:gd name="f253" fmla="*/ f205 1 f117"/>
                <a:gd name="f254" fmla="*/ f206 1 f116"/>
                <a:gd name="f255" fmla="*/ f207 f107 1"/>
                <a:gd name="f256" fmla="*/ f208 f107 1"/>
                <a:gd name="f257" fmla="*/ f210 f108 1"/>
                <a:gd name="f258" fmla="*/ f209 f108 1"/>
                <a:gd name="f259" fmla="*/ f211 f107 1"/>
                <a:gd name="f260" fmla="*/ f212 f108 1"/>
                <a:gd name="f261" fmla="*/ f213 f107 1"/>
                <a:gd name="f262" fmla="*/ f214 f107 1"/>
                <a:gd name="f263" fmla="*/ f215 f108 1"/>
                <a:gd name="f264" fmla="*/ f216 f107 1"/>
                <a:gd name="f265" fmla="*/ f217 f108 1"/>
                <a:gd name="f266" fmla="*/ f218 f107 1"/>
                <a:gd name="f267" fmla="*/ f219 f108 1"/>
                <a:gd name="f268" fmla="*/ f220 f107 1"/>
                <a:gd name="f269" fmla="*/ f221 f108 1"/>
                <a:gd name="f270" fmla="*/ f222 f107 1"/>
                <a:gd name="f271" fmla="*/ f223 f108 1"/>
                <a:gd name="f272" fmla="*/ f224 f107 1"/>
                <a:gd name="f273" fmla="*/ f225 f108 1"/>
                <a:gd name="f274" fmla="*/ f226 f107 1"/>
                <a:gd name="f275" fmla="*/ f227 f108 1"/>
                <a:gd name="f276" fmla="*/ f228 f107 1"/>
                <a:gd name="f277" fmla="*/ f229 f108 1"/>
                <a:gd name="f278" fmla="*/ f230 f107 1"/>
                <a:gd name="f279" fmla="*/ f231 f108 1"/>
                <a:gd name="f280" fmla="*/ f232 f107 1"/>
                <a:gd name="f281" fmla="*/ f233 f108 1"/>
                <a:gd name="f282" fmla="*/ f234 f107 1"/>
                <a:gd name="f283" fmla="*/ f235 f108 1"/>
                <a:gd name="f284" fmla="*/ f236 f107 1"/>
                <a:gd name="f285" fmla="*/ f237 f108 1"/>
                <a:gd name="f286" fmla="*/ f238 f107 1"/>
                <a:gd name="f287" fmla="*/ f239 f107 1"/>
                <a:gd name="f288" fmla="*/ f240 f108 1"/>
                <a:gd name="f289" fmla="*/ f241 f107 1"/>
                <a:gd name="f290" fmla="*/ f242 f107 1"/>
                <a:gd name="f291" fmla="*/ f243 f107 1"/>
                <a:gd name="f292" fmla="*/ f244 f108 1"/>
                <a:gd name="f293" fmla="*/ f245 f107 1"/>
                <a:gd name="f294" fmla="*/ f246 f107 1"/>
                <a:gd name="f295" fmla="*/ f247 f108 1"/>
                <a:gd name="f296" fmla="*/ f248 f108 1"/>
                <a:gd name="f297" fmla="*/ f249 f107 1"/>
                <a:gd name="f298" fmla="*/ f250 f108 1"/>
                <a:gd name="f299" fmla="*/ f251 f107 1"/>
                <a:gd name="f300" fmla="*/ f252 f108 1"/>
                <a:gd name="f301" fmla="*/ f253 f108 1"/>
                <a:gd name="f302" fmla="*/ f254 f10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62">
                  <a:pos x="f259" y="f260"/>
                </a:cxn>
                <a:cxn ang="f162">
                  <a:pos x="f261" y="f260"/>
                </a:cxn>
                <a:cxn ang="f162">
                  <a:pos x="f262" y="f263"/>
                </a:cxn>
                <a:cxn ang="f162">
                  <a:pos x="f264" y="f265"/>
                </a:cxn>
                <a:cxn ang="f162">
                  <a:pos x="f266" y="f267"/>
                </a:cxn>
                <a:cxn ang="f162">
                  <a:pos x="f268" y="f269"/>
                </a:cxn>
                <a:cxn ang="f162">
                  <a:pos x="f270" y="f271"/>
                </a:cxn>
                <a:cxn ang="f162">
                  <a:pos x="f272" y="f273"/>
                </a:cxn>
                <a:cxn ang="f162">
                  <a:pos x="f274" y="f275"/>
                </a:cxn>
                <a:cxn ang="f162">
                  <a:pos x="f276" y="f277"/>
                </a:cxn>
                <a:cxn ang="f162">
                  <a:pos x="f278" y="f279"/>
                </a:cxn>
                <a:cxn ang="f162">
                  <a:pos x="f280" y="f281"/>
                </a:cxn>
                <a:cxn ang="f162">
                  <a:pos x="f282" y="f283"/>
                </a:cxn>
                <a:cxn ang="f162">
                  <a:pos x="f284" y="f285"/>
                </a:cxn>
                <a:cxn ang="f162">
                  <a:pos x="f286" y="f269"/>
                </a:cxn>
                <a:cxn ang="f162">
                  <a:pos x="f287" y="f288"/>
                </a:cxn>
                <a:cxn ang="f162">
                  <a:pos x="f289" y="f260"/>
                </a:cxn>
                <a:cxn ang="f162">
                  <a:pos x="f290" y="f260"/>
                </a:cxn>
                <a:cxn ang="f162">
                  <a:pos x="f291" y="f292"/>
                </a:cxn>
                <a:cxn ang="f162">
                  <a:pos x="f293" y="f269"/>
                </a:cxn>
                <a:cxn ang="f162">
                  <a:pos x="f294" y="f295"/>
                </a:cxn>
                <a:cxn ang="f162">
                  <a:pos x="f276" y="f296"/>
                </a:cxn>
                <a:cxn ang="f162">
                  <a:pos x="f297" y="f298"/>
                </a:cxn>
                <a:cxn ang="f162">
                  <a:pos x="f299" y="f300"/>
                </a:cxn>
                <a:cxn ang="f162">
                  <a:pos x="f299" y="f301"/>
                </a:cxn>
                <a:cxn ang="f162">
                  <a:pos x="f302" y="f292"/>
                </a:cxn>
              </a:cxnLst>
              <a:rect l="f255" t="f258" r="f256" b="f257"/>
              <a:pathLst>
                <a:path w="4452858" h="3729027">
                  <a:moveTo>
                    <a:pt x="f8" y="f5"/>
                  </a:moveTo>
                  <a:lnTo>
                    <a:pt x="f9" y="f5"/>
                  </a:lnTo>
                  <a:lnTo>
                    <a:pt x="f10" y="f11"/>
                  </a:lnTo>
                  <a:cubicBezTo>
                    <a:pt x="f12" y="f13"/>
                    <a:pt x="f14" y="f15"/>
                    <a:pt x="f16" y="f17"/>
                  </a:cubicBezTo>
                  <a:cubicBezTo>
                    <a:pt x="f18" y="f19"/>
                    <a:pt x="f20" y="f21"/>
                    <a:pt x="f22" y="f23"/>
                  </a:cubicBezTo>
                  <a:cubicBezTo>
                    <a:pt x="f24" y="f25"/>
                    <a:pt x="f26" y="f27"/>
                    <a:pt x="f26" y="f28"/>
                  </a:cubicBezTo>
                  <a:cubicBezTo>
                    <a:pt x="f26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8" y="f39"/>
                  </a:cubicBezTo>
                  <a:cubicBezTo>
                    <a:pt x="f40" y="f41"/>
                    <a:pt x="f42" y="f43"/>
                    <a:pt x="f44" y="f45"/>
                  </a:cubicBezTo>
                  <a:cubicBezTo>
                    <a:pt x="f46" y="f47"/>
                    <a:pt x="f48" y="f49"/>
                    <a:pt x="f50" y="f49"/>
                  </a:cubicBezTo>
                  <a:cubicBezTo>
                    <a:pt x="f51" y="f49"/>
                    <a:pt x="f52" y="f53"/>
                    <a:pt x="f54" y="f55"/>
                  </a:cubicBezTo>
                  <a:cubicBezTo>
                    <a:pt x="f56" y="f57"/>
                    <a:pt x="f58" y="f59"/>
                    <a:pt x="f60" y="f61"/>
                  </a:cubicBezTo>
                  <a:cubicBezTo>
                    <a:pt x="f62" y="f63"/>
                    <a:pt x="f64" y="f65"/>
                    <a:pt x="f66" y="f67"/>
                  </a:cubicBezTo>
                  <a:cubicBezTo>
                    <a:pt x="f68" y="f69"/>
                    <a:pt x="f70" y="f71"/>
                    <a:pt x="f72" y="f73"/>
                  </a:cubicBezTo>
                  <a:cubicBezTo>
                    <a:pt x="f74" y="f75"/>
                    <a:pt x="f76" y="f77"/>
                    <a:pt x="f76" y="f28"/>
                  </a:cubicBezTo>
                  <a:cubicBezTo>
                    <a:pt x="f76" y="f78"/>
                    <a:pt x="f79" y="f80"/>
                    <a:pt x="f81" y="f82"/>
                  </a:cubicBezTo>
                  <a:lnTo>
                    <a:pt x="f83" y="f5"/>
                  </a:lnTo>
                  <a:lnTo>
                    <a:pt x="f84" y="f5"/>
                  </a:lnTo>
                  <a:lnTo>
                    <a:pt x="f85" y="f86"/>
                  </a:lnTo>
                  <a:cubicBezTo>
                    <a:pt x="f87" y="f88"/>
                    <a:pt x="f6" y="f89"/>
                    <a:pt x="f6" y="f28"/>
                  </a:cubicBezTo>
                  <a:cubicBezTo>
                    <a:pt x="f6" y="f90"/>
                    <a:pt x="f91" y="f92"/>
                    <a:pt x="f93" y="f94"/>
                  </a:cubicBezTo>
                  <a:cubicBezTo>
                    <a:pt x="f95" y="f96"/>
                    <a:pt x="f97" y="f7"/>
                    <a:pt x="f50" y="f7"/>
                  </a:cubicBezTo>
                  <a:cubicBezTo>
                    <a:pt x="f98" y="f7"/>
                    <a:pt x="f99" y="f100"/>
                    <a:pt x="f101" y="f102"/>
                  </a:cubicBezTo>
                  <a:lnTo>
                    <a:pt x="f5" y="f103"/>
                  </a:lnTo>
                  <a:lnTo>
                    <a:pt x="f5" y="f104"/>
                  </a:lnTo>
                  <a:lnTo>
                    <a:pt x="f105" y="f86"/>
                  </a:ln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0" name="Freeform: Shape 3084">
              <a:extLst>
                <a:ext uri="{FF2B5EF4-FFF2-40B4-BE49-F238E27FC236}">
                  <a16:creationId xmlns:a16="http://schemas.microsoft.com/office/drawing/2014/main" id="{B72131BD-5F59-35BC-ADDF-B1F4AD99346E}"/>
                </a:ext>
              </a:extLst>
            </p:cNvPr>
            <p:cNvSpPr/>
            <p:nvPr/>
          </p:nvSpPr>
          <p:spPr>
            <a:xfrm>
              <a:off x="301" y="-20317"/>
              <a:ext cx="4619338" cy="399367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656944"/>
                <a:gd name="f7" fmla="val 4026189"/>
                <a:gd name="f8" fmla="val 1945140"/>
                <a:gd name="f9" fmla="val 3991264"/>
                <a:gd name="f10" fmla="val 1949907"/>
                <a:gd name="f11" fmla="val 3991351"/>
                <a:gd name="f12" fmla="val 1954673"/>
                <a:gd name="f13" fmla="val 3991438"/>
                <a:gd name="f14" fmla="val 1959526"/>
                <a:gd name="f15" fmla="val 1963686"/>
                <a:gd name="f16" fmla="val 1967847"/>
                <a:gd name="f17" fmla="val 1972179"/>
                <a:gd name="f18" fmla="val 1962994"/>
                <a:gd name="f19" fmla="val 3991523"/>
                <a:gd name="f20" fmla="val 1954067"/>
                <a:gd name="f21" fmla="val 3966403"/>
                <a:gd name="f22" fmla="val 4231031"/>
                <a:gd name="f23" fmla="val 4309866"/>
                <a:gd name="f24" fmla="val 126953"/>
                <a:gd name="f25" fmla="val 4536919"/>
                <a:gd name="f26" fmla="val 519962"/>
                <a:gd name="f27" fmla="val 969040"/>
                <a:gd name="f28" fmla="val 1425485"/>
                <a:gd name="f29" fmla="val 1776462"/>
                <a:gd name="f30" fmla="val 4588222"/>
                <a:gd name="f31" fmla="val 2116955"/>
                <a:gd name="f32" fmla="val 4452596"/>
                <a:gd name="f33" fmla="val 2437688"/>
                <a:gd name="f34" fmla="val 4321651"/>
                <a:gd name="f35" fmla="val 2747329"/>
                <a:gd name="f36" fmla="val 4134204"/>
                <a:gd name="f37" fmla="val 3025338"/>
                <a:gd name="f38" fmla="val 3895452"/>
                <a:gd name="f39" fmla="val 3264090"/>
                <a:gd name="f40" fmla="val 3656701"/>
                <a:gd name="f41" fmla="val 3502841"/>
                <a:gd name="f42" fmla="val 3378605"/>
                <a:gd name="f43" fmla="val 3690290"/>
                <a:gd name="f44" fmla="val 3069051"/>
                <a:gd name="f45" fmla="val 3821235"/>
                <a:gd name="f46" fmla="val 2748577"/>
                <a:gd name="f47" fmla="val 3956859"/>
                <a:gd name="f48" fmla="val 2408086"/>
                <a:gd name="f49" fmla="val 4025583"/>
                <a:gd name="f50" fmla="val 2057107"/>
                <a:gd name="f51" fmla="val 2050348"/>
                <a:gd name="f52" fmla="val 2043675"/>
                <a:gd name="f53" fmla="val 4025409"/>
                <a:gd name="f54" fmla="val 2036916"/>
                <a:gd name="f55" fmla="val 4025322"/>
                <a:gd name="f56" fmla="val 2033621"/>
                <a:gd name="f57" fmla="val 4025236"/>
                <a:gd name="f58" fmla="val 2030329"/>
                <a:gd name="f59" fmla="val 4025149"/>
                <a:gd name="f60" fmla="val 2027036"/>
                <a:gd name="f61" fmla="val 2005458"/>
                <a:gd name="f62" fmla="val 4025928"/>
                <a:gd name="f63" fmla="val 2004937"/>
                <a:gd name="f64" fmla="val 2004418"/>
                <a:gd name="f65" fmla="val 1972700"/>
                <a:gd name="f66" fmla="val 4026102"/>
                <a:gd name="f67" fmla="val 1968279"/>
                <a:gd name="f68" fmla="val 1963860"/>
                <a:gd name="f69" fmla="val 1946008"/>
                <a:gd name="f70" fmla="val 1932749"/>
                <a:gd name="f71" fmla="val 1919922"/>
                <a:gd name="f72" fmla="val 1908656"/>
                <a:gd name="f73" fmla="val 1871913"/>
                <a:gd name="f74" fmla="val 4024889"/>
                <a:gd name="f75" fmla="val 1834908"/>
                <a:gd name="f76" fmla="val 4022809"/>
                <a:gd name="f77" fmla="val 1799030"/>
                <a:gd name="f78" fmla="val 4020902"/>
                <a:gd name="f79" fmla="val 1782305"/>
                <a:gd name="f80" fmla="val 4020036"/>
                <a:gd name="f81" fmla="val 1781784"/>
                <a:gd name="f82" fmla="val 1781265"/>
                <a:gd name="f83" fmla="val 4019949"/>
                <a:gd name="f84" fmla="val 1765839"/>
                <a:gd name="f85" fmla="val 4018649"/>
                <a:gd name="f86" fmla="val 1729528"/>
                <a:gd name="f87" fmla="val 4015616"/>
                <a:gd name="f88" fmla="val 1692003"/>
                <a:gd name="f89" fmla="val 4012496"/>
                <a:gd name="f90" fmla="val 1655000"/>
                <a:gd name="f91" fmla="val 4007816"/>
                <a:gd name="f92" fmla="val 1564178"/>
                <a:gd name="f93" fmla="val 3996984"/>
                <a:gd name="f94" fmla="val 1481504"/>
                <a:gd name="f95" fmla="val 3982858"/>
                <a:gd name="f96" fmla="val 1402382"/>
                <a:gd name="f97" fmla="val 3964573"/>
                <a:gd name="f98" fmla="val 1317886"/>
                <a:gd name="f99" fmla="val 3945074"/>
                <a:gd name="f100" fmla="val 1234519"/>
                <a:gd name="f101" fmla="val 3919856"/>
                <a:gd name="f102" fmla="val 1154617"/>
                <a:gd name="f103" fmla="val 3889696"/>
                <a:gd name="f104" fmla="val 1075495"/>
                <a:gd name="f105" fmla="val 3859799"/>
                <a:gd name="f106" fmla="val 996114"/>
                <a:gd name="f107" fmla="val 3823228"/>
                <a:gd name="f108" fmla="val 918639"/>
                <a:gd name="f109" fmla="val 3780850"/>
                <a:gd name="f110" fmla="val 857543"/>
                <a:gd name="f111" fmla="val 3746706"/>
                <a:gd name="f112" fmla="val 797920"/>
                <a:gd name="f113" fmla="val 3708834"/>
                <a:gd name="f114" fmla="val 741589"/>
                <a:gd name="f115" fmla="val 3668278"/>
                <a:gd name="f116" fmla="val 501863"/>
                <a:gd name="f117" fmla="val 3527345"/>
                <a:gd name="f118" fmla="val 286341"/>
                <a:gd name="f119" fmla="val 3348667"/>
                <a:gd name="f120" fmla="val 103549"/>
                <a:gd name="f121" fmla="val 3140728"/>
                <a:gd name="f122" fmla="val 3015106"/>
                <a:gd name="f123" fmla="val 2484097"/>
                <a:gd name="f124" fmla="val 17188"/>
                <a:gd name="f125" fmla="val 2506324"/>
                <a:gd name="f126" fmla="val 36254"/>
                <a:gd name="f127" fmla="val 2530676"/>
                <a:gd name="f128" fmla="val 56012"/>
                <a:gd name="f129" fmla="val 2555807"/>
                <a:gd name="f130" fmla="val 75252"/>
                <a:gd name="f131" fmla="val 2580765"/>
                <a:gd name="f132" fmla="val 95443"/>
                <a:gd name="f133" fmla="val 2606851"/>
                <a:gd name="f134" fmla="val 122048"/>
                <a:gd name="f135" fmla="val 2641256"/>
                <a:gd name="f136" fmla="val 148653"/>
                <a:gd name="f137" fmla="val 2676699"/>
                <a:gd name="f138" fmla="val 161306"/>
                <a:gd name="f139" fmla="val 2693426"/>
                <a:gd name="f140" fmla="val 173958"/>
                <a:gd name="f141" fmla="val 2710844"/>
                <a:gd name="f142" fmla="val 186177"/>
                <a:gd name="f143" fmla="val 2727656"/>
                <a:gd name="f144" fmla="val 197791"/>
                <a:gd name="f145" fmla="val 2743602"/>
                <a:gd name="f146" fmla="val 208797"/>
                <a:gd name="f147" fmla="val 2758768"/>
                <a:gd name="f148" fmla="val 219802"/>
                <a:gd name="f149" fmla="val 2773414"/>
                <a:gd name="f150" fmla="val 219975"/>
                <a:gd name="f151" fmla="val 2773586"/>
                <a:gd name="f152" fmla="val 220149"/>
                <a:gd name="f153" fmla="val 2773760"/>
                <a:gd name="f154" fmla="val 239128"/>
                <a:gd name="f155" fmla="val 2799846"/>
                <a:gd name="f156" fmla="val 259407"/>
                <a:gd name="f157" fmla="val 2826017"/>
                <a:gd name="f158" fmla="val 278992"/>
                <a:gd name="f159" fmla="val 2851322"/>
                <a:gd name="f160" fmla="val 290344"/>
                <a:gd name="f161" fmla="val 2865967"/>
                <a:gd name="f162" fmla="val 296065"/>
                <a:gd name="f163" fmla="val 2873075"/>
                <a:gd name="f164" fmla="val 318075"/>
                <a:gd name="f165" fmla="val 2900286"/>
                <a:gd name="f166" fmla="val 340695"/>
                <a:gd name="f167" fmla="val 2928451"/>
                <a:gd name="f168" fmla="val 363834"/>
                <a:gd name="f169" fmla="val 2955229"/>
                <a:gd name="f170" fmla="val 414704"/>
                <a:gd name="f171" fmla="val 3014852"/>
                <a:gd name="f172" fmla="val 467047"/>
                <a:gd name="f173" fmla="val 3071355"/>
                <a:gd name="f174" fmla="val 519304"/>
                <a:gd name="f175" fmla="val 3123178"/>
                <a:gd name="f176" fmla="val 630577"/>
                <a:gd name="f177" fmla="val 3232979"/>
                <a:gd name="f178" fmla="val 747655"/>
                <a:gd name="f179" fmla="val 3327005"/>
                <a:gd name="f180" fmla="val 867075"/>
                <a:gd name="f181" fmla="val 3402488"/>
                <a:gd name="f182" fmla="val 934671"/>
                <a:gd name="f183" fmla="val 3444865"/>
                <a:gd name="f184" fmla="val 997241"/>
                <a:gd name="f185" fmla="val 3479096"/>
                <a:gd name="f186" fmla="val 1058596"/>
                <a:gd name="f187" fmla="val 3507088"/>
                <a:gd name="f188" fmla="val 1058770"/>
                <a:gd name="f189" fmla="val 3507175"/>
                <a:gd name="f190" fmla="val 1058943"/>
                <a:gd name="f191" fmla="val 3507262"/>
                <a:gd name="f192" fmla="val 1121339"/>
                <a:gd name="f193" fmla="val 3536639"/>
                <a:gd name="f194" fmla="val 1189368"/>
                <a:gd name="f195" fmla="val 3563245"/>
                <a:gd name="f196" fmla="val 1261123"/>
                <a:gd name="f197" fmla="val 3586297"/>
                <a:gd name="f198" fmla="val 1327160"/>
                <a:gd name="f199" fmla="val 3607528"/>
                <a:gd name="f200" fmla="val 1398222"/>
                <a:gd name="f201" fmla="val 3625987"/>
                <a:gd name="f202" fmla="val 1472230"/>
                <a:gd name="f203" fmla="val 3640980"/>
                <a:gd name="f204" fmla="val 1506288"/>
                <a:gd name="f205" fmla="val 3647739"/>
                <a:gd name="f206" fmla="val 1542426"/>
                <a:gd name="f207" fmla="val 3653805"/>
                <a:gd name="f208" fmla="val 1579344"/>
                <a:gd name="f209" fmla="val 3659005"/>
                <a:gd name="f210" fmla="val 1614008"/>
                <a:gd name="f211" fmla="val 3663857"/>
                <a:gd name="f212" fmla="val 1650232"/>
                <a:gd name="f213" fmla="val 3667931"/>
                <a:gd name="f214" fmla="val 1686890"/>
                <a:gd name="f215" fmla="val 3671225"/>
                <a:gd name="f216" fmla="val 1756999"/>
                <a:gd name="f217" fmla="val 3677637"/>
                <a:gd name="f218" fmla="val 1829794"/>
                <a:gd name="f219" fmla="val 3680757"/>
                <a:gd name="f220" fmla="val 1909524"/>
                <a:gd name="f221" fmla="val 3680931"/>
                <a:gd name="f222" fmla="val 1920703"/>
                <a:gd name="f223" fmla="val 1925642"/>
                <a:gd name="f224" fmla="val 3681018"/>
                <a:gd name="f225" fmla="val 1930496"/>
                <a:gd name="f226" fmla="val 1935434"/>
                <a:gd name="f227" fmla="val 1947307"/>
                <a:gd name="f228" fmla="val 1956146"/>
                <a:gd name="f229" fmla="val 1964120"/>
                <a:gd name="f230" fmla="val 3680584"/>
                <a:gd name="f231" fmla="val 1964379"/>
                <a:gd name="f232" fmla="val 1964639"/>
                <a:gd name="f233" fmla="val 1991591"/>
                <a:gd name="f234" fmla="val 3679891"/>
                <a:gd name="f235" fmla="val 2018717"/>
                <a:gd name="f236" fmla="val 3678503"/>
                <a:gd name="f237" fmla="val 2049567"/>
                <a:gd name="f238" fmla="val 3677118"/>
                <a:gd name="f239" fmla="val 2082412"/>
                <a:gd name="f240" fmla="val 3674257"/>
                <a:gd name="f241" fmla="val 2124963"/>
                <a:gd name="f242" fmla="val 3669231"/>
                <a:gd name="f243" fmla="val 2263187"/>
                <a:gd name="f244" fmla="val 3652332"/>
                <a:gd name="f245" fmla="val 2401412"/>
                <a:gd name="f246" fmla="val 3614981"/>
                <a:gd name="f247" fmla="val 2535738"/>
                <a:gd name="f248" fmla="val 3558218"/>
                <a:gd name="f249" fmla="val 2597354"/>
                <a:gd name="f250" fmla="val 3532480"/>
                <a:gd name="f251" fmla="val 2661136"/>
                <a:gd name="f252" fmla="val 3500848"/>
                <a:gd name="f253" fmla="val 2730812"/>
                <a:gd name="f254" fmla="val 3461503"/>
                <a:gd name="f255" fmla="val 2790781"/>
                <a:gd name="f256" fmla="val 3427879"/>
                <a:gd name="f257" fmla="val 2852657"/>
                <a:gd name="f258" fmla="val 3389229"/>
                <a:gd name="f259" fmla="val 2920080"/>
                <a:gd name="f260" fmla="val 3343298"/>
                <a:gd name="f261" fmla="val 2975543"/>
                <a:gd name="f262" fmla="val 3305514"/>
                <a:gd name="f263" fmla="val 3034385"/>
                <a:gd name="f264" fmla="val 3262790"/>
                <a:gd name="f265" fmla="val 3105101"/>
                <a:gd name="f266" fmla="val 3208887"/>
                <a:gd name="f267" fmla="val 3136127"/>
                <a:gd name="f268" fmla="val 3185315"/>
                <a:gd name="f269" fmla="val 3167411"/>
                <a:gd name="f270" fmla="val 3160616"/>
                <a:gd name="f271" fmla="val 3196443"/>
                <a:gd name="f272" fmla="val 3137650"/>
                <a:gd name="f273" fmla="val 3289603"/>
                <a:gd name="f274" fmla="val 3063123"/>
                <a:gd name="f275" fmla="val 3342033"/>
                <a:gd name="f276" fmla="val 3021525"/>
                <a:gd name="f277" fmla="val 3395243"/>
                <a:gd name="f278" fmla="val 2980187"/>
                <a:gd name="f279" fmla="val 3446634"/>
                <a:gd name="f280" fmla="val 2940150"/>
                <a:gd name="f281" fmla="val 3518216"/>
                <a:gd name="f282" fmla="val 2884427"/>
                <a:gd name="f283" fmla="val 3592311"/>
                <a:gd name="f284" fmla="val 2826798"/>
                <a:gd name="f285" fmla="val 3662420"/>
                <a:gd name="f286" fmla="val 2769601"/>
                <a:gd name="f287" fmla="val 3806018"/>
                <a:gd name="f288" fmla="val 2653389"/>
                <a:gd name="f289" fmla="val 3909664"/>
                <a:gd name="f290" fmla="val 2559013"/>
                <a:gd name="f291" fmla="val 3998319"/>
                <a:gd name="f292" fmla="val 2463860"/>
                <a:gd name="f293" fmla="val 4052308"/>
                <a:gd name="f294" fmla="val 2405537"/>
                <a:gd name="f295" fmla="val 4097806"/>
                <a:gd name="f296" fmla="val 2350333"/>
                <a:gd name="f297" fmla="val 4137238"/>
                <a:gd name="f298" fmla="val 2295217"/>
                <a:gd name="f299" fmla="val 4181694"/>
                <a:gd name="f300" fmla="val 2232560"/>
                <a:gd name="f301" fmla="val 4217572"/>
                <a:gd name="f302" fmla="val 2172592"/>
                <a:gd name="f303" fmla="val 4247124"/>
                <a:gd name="f304" fmla="val 2111582"/>
                <a:gd name="f305" fmla="val 4308913"/>
                <a:gd name="f306" fmla="val 1985577"/>
                <a:gd name="f307" fmla="val 4347564"/>
                <a:gd name="f308" fmla="val 1847178"/>
                <a:gd name="f309" fmla="val 4361949"/>
                <a:gd name="f310" fmla="val 1700374"/>
                <a:gd name="f311" fmla="val 4365329"/>
                <a:gd name="f312" fmla="val 1665537"/>
                <a:gd name="f313" fmla="val 4367496"/>
                <a:gd name="f314" fmla="val 1628532"/>
                <a:gd name="f315" fmla="val 4368449"/>
                <a:gd name="f316" fmla="val 1590747"/>
                <a:gd name="f317" fmla="val 4368536"/>
                <a:gd name="f318" fmla="val 1586502"/>
                <a:gd name="f319" fmla="val 4368796"/>
                <a:gd name="f320" fmla="val 1569516"/>
                <a:gd name="f321" fmla="val 4369057"/>
                <a:gd name="f322" fmla="val 1552097"/>
                <a:gd name="f323" fmla="val 1534158"/>
                <a:gd name="f324" fmla="val 1528612"/>
                <a:gd name="f325" fmla="val 4368710"/>
                <a:gd name="f326" fmla="val 1523152"/>
                <a:gd name="f327" fmla="val 1517606"/>
                <a:gd name="f328" fmla="val 1504000"/>
                <a:gd name="f329" fmla="val 4368623"/>
                <a:gd name="f330" fmla="val 1490047"/>
                <a:gd name="f331" fmla="val 4368189"/>
                <a:gd name="f332" fmla="val 1476095"/>
                <a:gd name="f333" fmla="val 4366715"/>
                <a:gd name="f334" fmla="val 1397060"/>
                <a:gd name="f335" fmla="val 4362817"/>
                <a:gd name="f336" fmla="val 1319238"/>
                <a:gd name="f337" fmla="val 4356749"/>
                <a:gd name="f338" fmla="val 1244884"/>
                <a:gd name="f339" fmla="val 4343144"/>
                <a:gd name="f340" fmla="val 1083520"/>
                <a:gd name="f341" fmla="val 4319745"/>
                <a:gd name="f342" fmla="val 929522"/>
                <a:gd name="f343" fmla="val 4287074"/>
                <a:gd name="f344" fmla="val 787052"/>
                <a:gd name="f345" fmla="val 4251284"/>
                <a:gd name="f346" fmla="val 631321"/>
                <a:gd name="f347" fmla="val 4204139"/>
                <a:gd name="f348" fmla="val 482958"/>
                <a:gd name="f349" fmla="val 4147029"/>
                <a:gd name="f350" fmla="val 346032"/>
                <a:gd name="f351" fmla="val 4132211"/>
                <a:gd name="f352" fmla="val 310328"/>
                <a:gd name="f353" fmla="val 4116439"/>
                <a:gd name="f354" fmla="val 274710"/>
                <a:gd name="f355" fmla="val 4100319"/>
                <a:gd name="f356" fmla="val 240307"/>
                <a:gd name="f357" fmla="val 4084547"/>
                <a:gd name="f358" fmla="val 207028"/>
                <a:gd name="f359" fmla="val 4067041"/>
                <a:gd name="f360" fmla="val 172277"/>
                <a:gd name="f361" fmla="val 4048323"/>
                <a:gd name="f362" fmla="val 136833"/>
                <a:gd name="f363" fmla="val 278246"/>
                <a:gd name="f364" fmla="val 193425"/>
                <a:gd name="f365" fmla="val 86981"/>
                <a:gd name="f366" fmla="val 142241"/>
                <a:gd name="f367" fmla="val 144090"/>
                <a:gd name="f368" fmla="val 93754"/>
                <a:gd name="f369" fmla="val 203041"/>
                <a:gd name="f370" fmla="val 48300"/>
                <a:gd name="f371" fmla="val 263444"/>
                <a:gd name="f372" fmla="val 333888"/>
                <a:gd name="f373" fmla="+- 0 0 -90"/>
                <a:gd name="f374" fmla="*/ f3 1 4656944"/>
                <a:gd name="f375" fmla="*/ f4 1 4026189"/>
                <a:gd name="f376" fmla="val f5"/>
                <a:gd name="f377" fmla="val f6"/>
                <a:gd name="f378" fmla="val f7"/>
                <a:gd name="f379" fmla="*/ f373 f0 1"/>
                <a:gd name="f380" fmla="+- f378 0 f376"/>
                <a:gd name="f381" fmla="+- f377 0 f376"/>
                <a:gd name="f382" fmla="*/ f379 1 f2"/>
                <a:gd name="f383" fmla="*/ f381 1 4656944"/>
                <a:gd name="f384" fmla="*/ f380 1 4026189"/>
                <a:gd name="f385" fmla="*/ 1945140 f381 1"/>
                <a:gd name="f386" fmla="*/ 3991264 f380 1"/>
                <a:gd name="f387" fmla="*/ 1959526 f381 1"/>
                <a:gd name="f388" fmla="*/ 3991438 f380 1"/>
                <a:gd name="f389" fmla="*/ 1972179 f381 1"/>
                <a:gd name="f390" fmla="*/ 3991351 f380 1"/>
                <a:gd name="f391" fmla="*/ 3966403 f381 1"/>
                <a:gd name="f392" fmla="*/ 0 f380 1"/>
                <a:gd name="f393" fmla="*/ 4231031 f381 1"/>
                <a:gd name="f394" fmla="*/ 4309866 f381 1"/>
                <a:gd name="f395" fmla="*/ 126953 f380 1"/>
                <a:gd name="f396" fmla="*/ 4656944 f381 1"/>
                <a:gd name="f397" fmla="*/ 1425485 f380 1"/>
                <a:gd name="f398" fmla="*/ 4452596 f381 1"/>
                <a:gd name="f399" fmla="*/ 2437688 f380 1"/>
                <a:gd name="f400" fmla="*/ 3895452 f381 1"/>
                <a:gd name="f401" fmla="*/ 3264090 f380 1"/>
                <a:gd name="f402" fmla="*/ 3069051 f381 1"/>
                <a:gd name="f403" fmla="*/ 3821235 f380 1"/>
                <a:gd name="f404" fmla="*/ 2057107 f381 1"/>
                <a:gd name="f405" fmla="*/ 4025583 f380 1"/>
                <a:gd name="f406" fmla="*/ 2036916 f381 1"/>
                <a:gd name="f407" fmla="*/ 4025322 f380 1"/>
                <a:gd name="f408" fmla="*/ 2027036 f381 1"/>
                <a:gd name="f409" fmla="*/ 4025149 f380 1"/>
                <a:gd name="f410" fmla="*/ 2005458 f381 1"/>
                <a:gd name="f411" fmla="*/ 4025928 f380 1"/>
                <a:gd name="f412" fmla="*/ 2004937 f381 1"/>
                <a:gd name="f413" fmla="*/ 2004418 f381 1"/>
                <a:gd name="f414" fmla="*/ 1972700 f381 1"/>
                <a:gd name="f415" fmla="*/ 4026102 f380 1"/>
                <a:gd name="f416" fmla="*/ 4026189 f380 1"/>
                <a:gd name="f417" fmla="*/ 1919922 f381 1"/>
                <a:gd name="f418" fmla="*/ 1908656 f381 1"/>
                <a:gd name="f419" fmla="*/ 1799030 f381 1"/>
                <a:gd name="f420" fmla="*/ 4020902 f380 1"/>
                <a:gd name="f421" fmla="*/ 1782305 f381 1"/>
                <a:gd name="f422" fmla="*/ 4020036 f380 1"/>
                <a:gd name="f423" fmla="*/ 1781784 f381 1"/>
                <a:gd name="f424" fmla="*/ 1781265 f381 1"/>
                <a:gd name="f425" fmla="*/ 4019949 f380 1"/>
                <a:gd name="f426" fmla="*/ 1765839 f381 1"/>
                <a:gd name="f427" fmla="*/ 4018649 f380 1"/>
                <a:gd name="f428" fmla="*/ 1655000 f381 1"/>
                <a:gd name="f429" fmla="*/ 4007816 f380 1"/>
                <a:gd name="f430" fmla="*/ 1402382 f381 1"/>
                <a:gd name="f431" fmla="*/ 3964573 f380 1"/>
                <a:gd name="f432" fmla="*/ 1154617 f381 1"/>
                <a:gd name="f433" fmla="*/ 3889696 f380 1"/>
                <a:gd name="f434" fmla="*/ 918639 f381 1"/>
                <a:gd name="f435" fmla="*/ 3780850 f380 1"/>
                <a:gd name="f436" fmla="*/ 741589 f381 1"/>
                <a:gd name="f437" fmla="*/ 3668278 f380 1"/>
                <a:gd name="f438" fmla="*/ 103549 f381 1"/>
                <a:gd name="f439" fmla="*/ 3140728 f380 1"/>
                <a:gd name="f440" fmla="*/ 0 f381 1"/>
                <a:gd name="f441" fmla="*/ 3015106 f380 1"/>
                <a:gd name="f442" fmla="*/ 2484097 f380 1"/>
                <a:gd name="f443" fmla="*/ 17188 f381 1"/>
                <a:gd name="f444" fmla="*/ 2506324 f380 1"/>
                <a:gd name="f445" fmla="*/ 75252 f381 1"/>
                <a:gd name="f446" fmla="*/ 2580765 f380 1"/>
                <a:gd name="f447" fmla="*/ 148653 f381 1"/>
                <a:gd name="f448" fmla="*/ 2676699 f380 1"/>
                <a:gd name="f449" fmla="*/ 186177 f381 1"/>
                <a:gd name="f450" fmla="*/ 2727656 f380 1"/>
                <a:gd name="f451" fmla="*/ 219802 f381 1"/>
                <a:gd name="f452" fmla="*/ 2773414 f380 1"/>
                <a:gd name="f453" fmla="*/ 219975 f381 1"/>
                <a:gd name="f454" fmla="*/ 2773586 f380 1"/>
                <a:gd name="f455" fmla="*/ 220149 f381 1"/>
                <a:gd name="f456" fmla="*/ 2773760 f380 1"/>
                <a:gd name="f457" fmla="*/ 278992 f381 1"/>
                <a:gd name="f458" fmla="*/ 2851322 f380 1"/>
                <a:gd name="f459" fmla="*/ 290344 f381 1"/>
                <a:gd name="f460" fmla="*/ 2865967 f380 1"/>
                <a:gd name="f461" fmla="*/ 296065 f381 1"/>
                <a:gd name="f462" fmla="*/ 2873075 f380 1"/>
                <a:gd name="f463" fmla="*/ 363834 f381 1"/>
                <a:gd name="f464" fmla="*/ 2955229 f380 1"/>
                <a:gd name="f465" fmla="*/ 519304 f381 1"/>
                <a:gd name="f466" fmla="*/ 3123178 f380 1"/>
                <a:gd name="f467" fmla="*/ 867075 f381 1"/>
                <a:gd name="f468" fmla="*/ 3402488 f380 1"/>
                <a:gd name="f469" fmla="*/ 1058596 f381 1"/>
                <a:gd name="f470" fmla="*/ 3507088 f380 1"/>
                <a:gd name="f471" fmla="*/ 1058770 f381 1"/>
                <a:gd name="f472" fmla="*/ 3507175 f380 1"/>
                <a:gd name="f473" fmla="*/ 1058943 f381 1"/>
                <a:gd name="f474" fmla="*/ 3507262 f380 1"/>
                <a:gd name="f475" fmla="*/ 1261123 f381 1"/>
                <a:gd name="f476" fmla="*/ 3586297 f380 1"/>
                <a:gd name="f477" fmla="*/ 1472230 f381 1"/>
                <a:gd name="f478" fmla="*/ 3640980 f380 1"/>
                <a:gd name="f479" fmla="*/ 1579344 f381 1"/>
                <a:gd name="f480" fmla="*/ 3659005 f380 1"/>
                <a:gd name="f481" fmla="*/ 1686890 f381 1"/>
                <a:gd name="f482" fmla="*/ 3671225 f380 1"/>
                <a:gd name="f483" fmla="*/ 1909524 f381 1"/>
                <a:gd name="f484" fmla="*/ 3680931 f380 1"/>
                <a:gd name="f485" fmla="*/ 1920703 f381 1"/>
                <a:gd name="f486" fmla="*/ 1935434 f381 1"/>
                <a:gd name="f487" fmla="*/ 3681018 f380 1"/>
                <a:gd name="f488" fmla="*/ 1964120 f381 1"/>
                <a:gd name="f489" fmla="*/ 3680584 f380 1"/>
                <a:gd name="f490" fmla="*/ 1964379 f381 1"/>
                <a:gd name="f491" fmla="*/ 1964639 f381 1"/>
                <a:gd name="f492" fmla="*/ 1991591 f381 1"/>
                <a:gd name="f493" fmla="*/ 3679891 f380 1"/>
                <a:gd name="f494" fmla="*/ 2018717 f381 1"/>
                <a:gd name="f495" fmla="*/ 3678503 f380 1"/>
                <a:gd name="f496" fmla="*/ 2124963 f381 1"/>
                <a:gd name="f497" fmla="*/ 3669231 f380 1"/>
                <a:gd name="f498" fmla="*/ 2535738 f381 1"/>
                <a:gd name="f499" fmla="*/ 3558218 f380 1"/>
                <a:gd name="f500" fmla="*/ 2730812 f381 1"/>
                <a:gd name="f501" fmla="*/ 3461503 f380 1"/>
                <a:gd name="f502" fmla="*/ 2920080 f381 1"/>
                <a:gd name="f503" fmla="*/ 3343298 f380 1"/>
                <a:gd name="f504" fmla="*/ 3105101 f381 1"/>
                <a:gd name="f505" fmla="*/ 3208887 f380 1"/>
                <a:gd name="f506" fmla="*/ 3196443 f381 1"/>
                <a:gd name="f507" fmla="*/ 3137650 f380 1"/>
                <a:gd name="f508" fmla="*/ 3289603 f381 1"/>
                <a:gd name="f509" fmla="*/ 3063123 f380 1"/>
                <a:gd name="f510" fmla="*/ 3446634 f381 1"/>
                <a:gd name="f511" fmla="*/ 2940150 f380 1"/>
                <a:gd name="f512" fmla="*/ 3662420 f381 1"/>
                <a:gd name="f513" fmla="*/ 2769601 f380 1"/>
                <a:gd name="f514" fmla="*/ 3998319 f381 1"/>
                <a:gd name="f515" fmla="*/ 2463860 f380 1"/>
                <a:gd name="f516" fmla="*/ 4137238 f381 1"/>
                <a:gd name="f517" fmla="*/ 2295217 f380 1"/>
                <a:gd name="f518" fmla="*/ 4247124 f381 1"/>
                <a:gd name="f519" fmla="*/ 2111582 f380 1"/>
                <a:gd name="f520" fmla="*/ 4361949 f381 1"/>
                <a:gd name="f521" fmla="*/ 1700374 f380 1"/>
                <a:gd name="f522" fmla="*/ 4368449 f381 1"/>
                <a:gd name="f523" fmla="*/ 1590747 f380 1"/>
                <a:gd name="f524" fmla="*/ 4368536 f381 1"/>
                <a:gd name="f525" fmla="*/ 1586502 f380 1"/>
                <a:gd name="f526" fmla="*/ 4368796 f381 1"/>
                <a:gd name="f527" fmla="*/ 1534158 f380 1"/>
                <a:gd name="f528" fmla="*/ 4368710 f381 1"/>
                <a:gd name="f529" fmla="*/ 1517606 f380 1"/>
                <a:gd name="f530" fmla="*/ 4368189 f381 1"/>
                <a:gd name="f531" fmla="*/ 1476095 f380 1"/>
                <a:gd name="f532" fmla="*/ 4356749 f381 1"/>
                <a:gd name="f533" fmla="*/ 1244884 f380 1"/>
                <a:gd name="f534" fmla="*/ 4287074 f381 1"/>
                <a:gd name="f535" fmla="*/ 787052 f380 1"/>
                <a:gd name="f536" fmla="*/ 4147029 f381 1"/>
                <a:gd name="f537" fmla="*/ 346032 f380 1"/>
                <a:gd name="f538" fmla="*/ 4100319 f381 1"/>
                <a:gd name="f539" fmla="*/ 240307 f380 1"/>
                <a:gd name="f540" fmla="*/ 4048323 f381 1"/>
                <a:gd name="f541" fmla="*/ 136833 f380 1"/>
                <a:gd name="f542" fmla="*/ 278246 f381 1"/>
                <a:gd name="f543" fmla="*/ 193425 f381 1"/>
                <a:gd name="f544" fmla="*/ 86981 f380 1"/>
                <a:gd name="f545" fmla="*/ 48300 f381 1"/>
                <a:gd name="f546" fmla="*/ 263444 f380 1"/>
                <a:gd name="f547" fmla="*/ 333888 f380 1"/>
                <a:gd name="f548" fmla="+- f382 0 f1"/>
                <a:gd name="f549" fmla="*/ f385 1 4656944"/>
                <a:gd name="f550" fmla="*/ f386 1 4026189"/>
                <a:gd name="f551" fmla="*/ f387 1 4656944"/>
                <a:gd name="f552" fmla="*/ f388 1 4026189"/>
                <a:gd name="f553" fmla="*/ f389 1 4656944"/>
                <a:gd name="f554" fmla="*/ f390 1 4026189"/>
                <a:gd name="f555" fmla="*/ f391 1 4656944"/>
                <a:gd name="f556" fmla="*/ f392 1 4026189"/>
                <a:gd name="f557" fmla="*/ f393 1 4656944"/>
                <a:gd name="f558" fmla="*/ f394 1 4656944"/>
                <a:gd name="f559" fmla="*/ f395 1 4026189"/>
                <a:gd name="f560" fmla="*/ f396 1 4656944"/>
                <a:gd name="f561" fmla="*/ f397 1 4026189"/>
                <a:gd name="f562" fmla="*/ f398 1 4656944"/>
                <a:gd name="f563" fmla="*/ f399 1 4026189"/>
                <a:gd name="f564" fmla="*/ f400 1 4656944"/>
                <a:gd name="f565" fmla="*/ f401 1 4026189"/>
                <a:gd name="f566" fmla="*/ f402 1 4656944"/>
                <a:gd name="f567" fmla="*/ f403 1 4026189"/>
                <a:gd name="f568" fmla="*/ f404 1 4656944"/>
                <a:gd name="f569" fmla="*/ f405 1 4026189"/>
                <a:gd name="f570" fmla="*/ f406 1 4656944"/>
                <a:gd name="f571" fmla="*/ f407 1 4026189"/>
                <a:gd name="f572" fmla="*/ f408 1 4656944"/>
                <a:gd name="f573" fmla="*/ f409 1 4026189"/>
                <a:gd name="f574" fmla="*/ f410 1 4656944"/>
                <a:gd name="f575" fmla="*/ f411 1 4026189"/>
                <a:gd name="f576" fmla="*/ f412 1 4656944"/>
                <a:gd name="f577" fmla="*/ f413 1 4656944"/>
                <a:gd name="f578" fmla="*/ f414 1 4656944"/>
                <a:gd name="f579" fmla="*/ f415 1 4026189"/>
                <a:gd name="f580" fmla="*/ f416 1 4026189"/>
                <a:gd name="f581" fmla="*/ f417 1 4656944"/>
                <a:gd name="f582" fmla="*/ f418 1 4656944"/>
                <a:gd name="f583" fmla="*/ f419 1 4656944"/>
                <a:gd name="f584" fmla="*/ f420 1 4026189"/>
                <a:gd name="f585" fmla="*/ f421 1 4656944"/>
                <a:gd name="f586" fmla="*/ f422 1 4026189"/>
                <a:gd name="f587" fmla="*/ f423 1 4656944"/>
                <a:gd name="f588" fmla="*/ f424 1 4656944"/>
                <a:gd name="f589" fmla="*/ f425 1 4026189"/>
                <a:gd name="f590" fmla="*/ f426 1 4656944"/>
                <a:gd name="f591" fmla="*/ f427 1 4026189"/>
                <a:gd name="f592" fmla="*/ f428 1 4656944"/>
                <a:gd name="f593" fmla="*/ f429 1 4026189"/>
                <a:gd name="f594" fmla="*/ f430 1 4656944"/>
                <a:gd name="f595" fmla="*/ f431 1 4026189"/>
                <a:gd name="f596" fmla="*/ f432 1 4656944"/>
                <a:gd name="f597" fmla="*/ f433 1 4026189"/>
                <a:gd name="f598" fmla="*/ f434 1 4656944"/>
                <a:gd name="f599" fmla="*/ f435 1 4026189"/>
                <a:gd name="f600" fmla="*/ f436 1 4656944"/>
                <a:gd name="f601" fmla="*/ f437 1 4026189"/>
                <a:gd name="f602" fmla="*/ f438 1 4656944"/>
                <a:gd name="f603" fmla="*/ f439 1 4026189"/>
                <a:gd name="f604" fmla="*/ f440 1 4656944"/>
                <a:gd name="f605" fmla="*/ f441 1 4026189"/>
                <a:gd name="f606" fmla="*/ f442 1 4026189"/>
                <a:gd name="f607" fmla="*/ f443 1 4656944"/>
                <a:gd name="f608" fmla="*/ f444 1 4026189"/>
                <a:gd name="f609" fmla="*/ f445 1 4656944"/>
                <a:gd name="f610" fmla="*/ f446 1 4026189"/>
                <a:gd name="f611" fmla="*/ f447 1 4656944"/>
                <a:gd name="f612" fmla="*/ f448 1 4026189"/>
                <a:gd name="f613" fmla="*/ f449 1 4656944"/>
                <a:gd name="f614" fmla="*/ f450 1 4026189"/>
                <a:gd name="f615" fmla="*/ f451 1 4656944"/>
                <a:gd name="f616" fmla="*/ f452 1 4026189"/>
                <a:gd name="f617" fmla="*/ f453 1 4656944"/>
                <a:gd name="f618" fmla="*/ f454 1 4026189"/>
                <a:gd name="f619" fmla="*/ f455 1 4656944"/>
                <a:gd name="f620" fmla="*/ f456 1 4026189"/>
                <a:gd name="f621" fmla="*/ f457 1 4656944"/>
                <a:gd name="f622" fmla="*/ f458 1 4026189"/>
                <a:gd name="f623" fmla="*/ f459 1 4656944"/>
                <a:gd name="f624" fmla="*/ f460 1 4026189"/>
                <a:gd name="f625" fmla="*/ f461 1 4656944"/>
                <a:gd name="f626" fmla="*/ f462 1 4026189"/>
                <a:gd name="f627" fmla="*/ f463 1 4656944"/>
                <a:gd name="f628" fmla="*/ f464 1 4026189"/>
                <a:gd name="f629" fmla="*/ f465 1 4656944"/>
                <a:gd name="f630" fmla="*/ f466 1 4026189"/>
                <a:gd name="f631" fmla="*/ f467 1 4656944"/>
                <a:gd name="f632" fmla="*/ f468 1 4026189"/>
                <a:gd name="f633" fmla="*/ f469 1 4656944"/>
                <a:gd name="f634" fmla="*/ f470 1 4026189"/>
                <a:gd name="f635" fmla="*/ f471 1 4656944"/>
                <a:gd name="f636" fmla="*/ f472 1 4026189"/>
                <a:gd name="f637" fmla="*/ f473 1 4656944"/>
                <a:gd name="f638" fmla="*/ f474 1 4026189"/>
                <a:gd name="f639" fmla="*/ f475 1 4656944"/>
                <a:gd name="f640" fmla="*/ f476 1 4026189"/>
                <a:gd name="f641" fmla="*/ f477 1 4656944"/>
                <a:gd name="f642" fmla="*/ f478 1 4026189"/>
                <a:gd name="f643" fmla="*/ f479 1 4656944"/>
                <a:gd name="f644" fmla="*/ f480 1 4026189"/>
                <a:gd name="f645" fmla="*/ f481 1 4656944"/>
                <a:gd name="f646" fmla="*/ f482 1 4026189"/>
                <a:gd name="f647" fmla="*/ f483 1 4656944"/>
                <a:gd name="f648" fmla="*/ f484 1 4026189"/>
                <a:gd name="f649" fmla="*/ f485 1 4656944"/>
                <a:gd name="f650" fmla="*/ f486 1 4656944"/>
                <a:gd name="f651" fmla="*/ f487 1 4026189"/>
                <a:gd name="f652" fmla="*/ f488 1 4656944"/>
                <a:gd name="f653" fmla="*/ f489 1 4026189"/>
                <a:gd name="f654" fmla="*/ f490 1 4656944"/>
                <a:gd name="f655" fmla="*/ f491 1 4656944"/>
                <a:gd name="f656" fmla="*/ f492 1 4656944"/>
                <a:gd name="f657" fmla="*/ f493 1 4026189"/>
                <a:gd name="f658" fmla="*/ f494 1 4656944"/>
                <a:gd name="f659" fmla="*/ f495 1 4026189"/>
                <a:gd name="f660" fmla="*/ f496 1 4656944"/>
                <a:gd name="f661" fmla="*/ f497 1 4026189"/>
                <a:gd name="f662" fmla="*/ f498 1 4656944"/>
                <a:gd name="f663" fmla="*/ f499 1 4026189"/>
                <a:gd name="f664" fmla="*/ f500 1 4656944"/>
                <a:gd name="f665" fmla="*/ f501 1 4026189"/>
                <a:gd name="f666" fmla="*/ f502 1 4656944"/>
                <a:gd name="f667" fmla="*/ f503 1 4026189"/>
                <a:gd name="f668" fmla="*/ f504 1 4656944"/>
                <a:gd name="f669" fmla="*/ f505 1 4026189"/>
                <a:gd name="f670" fmla="*/ f506 1 4656944"/>
                <a:gd name="f671" fmla="*/ f507 1 4026189"/>
                <a:gd name="f672" fmla="*/ f508 1 4656944"/>
                <a:gd name="f673" fmla="*/ f509 1 4026189"/>
                <a:gd name="f674" fmla="*/ f510 1 4656944"/>
                <a:gd name="f675" fmla="*/ f511 1 4026189"/>
                <a:gd name="f676" fmla="*/ f512 1 4656944"/>
                <a:gd name="f677" fmla="*/ f513 1 4026189"/>
                <a:gd name="f678" fmla="*/ f514 1 4656944"/>
                <a:gd name="f679" fmla="*/ f515 1 4026189"/>
                <a:gd name="f680" fmla="*/ f516 1 4656944"/>
                <a:gd name="f681" fmla="*/ f517 1 4026189"/>
                <a:gd name="f682" fmla="*/ f518 1 4656944"/>
                <a:gd name="f683" fmla="*/ f519 1 4026189"/>
                <a:gd name="f684" fmla="*/ f520 1 4656944"/>
                <a:gd name="f685" fmla="*/ f521 1 4026189"/>
                <a:gd name="f686" fmla="*/ f522 1 4656944"/>
                <a:gd name="f687" fmla="*/ f523 1 4026189"/>
                <a:gd name="f688" fmla="*/ f524 1 4656944"/>
                <a:gd name="f689" fmla="*/ f525 1 4026189"/>
                <a:gd name="f690" fmla="*/ f526 1 4656944"/>
                <a:gd name="f691" fmla="*/ f527 1 4026189"/>
                <a:gd name="f692" fmla="*/ f528 1 4656944"/>
                <a:gd name="f693" fmla="*/ f529 1 4026189"/>
                <a:gd name="f694" fmla="*/ f530 1 4656944"/>
                <a:gd name="f695" fmla="*/ f531 1 4026189"/>
                <a:gd name="f696" fmla="*/ f532 1 4656944"/>
                <a:gd name="f697" fmla="*/ f533 1 4026189"/>
                <a:gd name="f698" fmla="*/ f534 1 4656944"/>
                <a:gd name="f699" fmla="*/ f535 1 4026189"/>
                <a:gd name="f700" fmla="*/ f536 1 4656944"/>
                <a:gd name="f701" fmla="*/ f537 1 4026189"/>
                <a:gd name="f702" fmla="*/ f538 1 4656944"/>
                <a:gd name="f703" fmla="*/ f539 1 4026189"/>
                <a:gd name="f704" fmla="*/ f540 1 4656944"/>
                <a:gd name="f705" fmla="*/ f541 1 4026189"/>
                <a:gd name="f706" fmla="*/ f542 1 4656944"/>
                <a:gd name="f707" fmla="*/ f543 1 4656944"/>
                <a:gd name="f708" fmla="*/ f544 1 4026189"/>
                <a:gd name="f709" fmla="*/ f545 1 4656944"/>
                <a:gd name="f710" fmla="*/ f546 1 4026189"/>
                <a:gd name="f711" fmla="*/ f547 1 4026189"/>
                <a:gd name="f712" fmla="*/ f376 1 f383"/>
                <a:gd name="f713" fmla="*/ f377 1 f383"/>
                <a:gd name="f714" fmla="*/ f376 1 f384"/>
                <a:gd name="f715" fmla="*/ f378 1 f384"/>
                <a:gd name="f716" fmla="*/ f549 1 f383"/>
                <a:gd name="f717" fmla="*/ f550 1 f384"/>
                <a:gd name="f718" fmla="*/ f551 1 f383"/>
                <a:gd name="f719" fmla="*/ f552 1 f384"/>
                <a:gd name="f720" fmla="*/ f553 1 f383"/>
                <a:gd name="f721" fmla="*/ f554 1 f384"/>
                <a:gd name="f722" fmla="*/ f555 1 f383"/>
                <a:gd name="f723" fmla="*/ f556 1 f384"/>
                <a:gd name="f724" fmla="*/ f557 1 f383"/>
                <a:gd name="f725" fmla="*/ f558 1 f383"/>
                <a:gd name="f726" fmla="*/ f559 1 f384"/>
                <a:gd name="f727" fmla="*/ f560 1 f383"/>
                <a:gd name="f728" fmla="*/ f561 1 f384"/>
                <a:gd name="f729" fmla="*/ f562 1 f383"/>
                <a:gd name="f730" fmla="*/ f563 1 f384"/>
                <a:gd name="f731" fmla="*/ f564 1 f383"/>
                <a:gd name="f732" fmla="*/ f565 1 f384"/>
                <a:gd name="f733" fmla="*/ f566 1 f383"/>
                <a:gd name="f734" fmla="*/ f567 1 f384"/>
                <a:gd name="f735" fmla="*/ f568 1 f383"/>
                <a:gd name="f736" fmla="*/ f569 1 f384"/>
                <a:gd name="f737" fmla="*/ f570 1 f383"/>
                <a:gd name="f738" fmla="*/ f571 1 f384"/>
                <a:gd name="f739" fmla="*/ f572 1 f383"/>
                <a:gd name="f740" fmla="*/ f573 1 f384"/>
                <a:gd name="f741" fmla="*/ f574 1 f383"/>
                <a:gd name="f742" fmla="*/ f575 1 f384"/>
                <a:gd name="f743" fmla="*/ f576 1 f383"/>
                <a:gd name="f744" fmla="*/ f577 1 f383"/>
                <a:gd name="f745" fmla="*/ f578 1 f383"/>
                <a:gd name="f746" fmla="*/ f579 1 f384"/>
                <a:gd name="f747" fmla="*/ f580 1 f384"/>
                <a:gd name="f748" fmla="*/ f581 1 f383"/>
                <a:gd name="f749" fmla="*/ f582 1 f383"/>
                <a:gd name="f750" fmla="*/ f583 1 f383"/>
                <a:gd name="f751" fmla="*/ f584 1 f384"/>
                <a:gd name="f752" fmla="*/ f585 1 f383"/>
                <a:gd name="f753" fmla="*/ f586 1 f384"/>
                <a:gd name="f754" fmla="*/ f587 1 f383"/>
                <a:gd name="f755" fmla="*/ f588 1 f383"/>
                <a:gd name="f756" fmla="*/ f589 1 f384"/>
                <a:gd name="f757" fmla="*/ f590 1 f383"/>
                <a:gd name="f758" fmla="*/ f591 1 f384"/>
                <a:gd name="f759" fmla="*/ f592 1 f383"/>
                <a:gd name="f760" fmla="*/ f593 1 f384"/>
                <a:gd name="f761" fmla="*/ f594 1 f383"/>
                <a:gd name="f762" fmla="*/ f595 1 f384"/>
                <a:gd name="f763" fmla="*/ f596 1 f383"/>
                <a:gd name="f764" fmla="*/ f597 1 f384"/>
                <a:gd name="f765" fmla="*/ f598 1 f383"/>
                <a:gd name="f766" fmla="*/ f599 1 f384"/>
                <a:gd name="f767" fmla="*/ f600 1 f383"/>
                <a:gd name="f768" fmla="*/ f601 1 f384"/>
                <a:gd name="f769" fmla="*/ f602 1 f383"/>
                <a:gd name="f770" fmla="*/ f603 1 f384"/>
                <a:gd name="f771" fmla="*/ f604 1 f383"/>
                <a:gd name="f772" fmla="*/ f605 1 f384"/>
                <a:gd name="f773" fmla="*/ f606 1 f384"/>
                <a:gd name="f774" fmla="*/ f607 1 f383"/>
                <a:gd name="f775" fmla="*/ f608 1 f384"/>
                <a:gd name="f776" fmla="*/ f609 1 f383"/>
                <a:gd name="f777" fmla="*/ f610 1 f384"/>
                <a:gd name="f778" fmla="*/ f611 1 f383"/>
                <a:gd name="f779" fmla="*/ f612 1 f384"/>
                <a:gd name="f780" fmla="*/ f613 1 f383"/>
                <a:gd name="f781" fmla="*/ f614 1 f384"/>
                <a:gd name="f782" fmla="*/ f615 1 f383"/>
                <a:gd name="f783" fmla="*/ f616 1 f384"/>
                <a:gd name="f784" fmla="*/ f617 1 f383"/>
                <a:gd name="f785" fmla="*/ f618 1 f384"/>
                <a:gd name="f786" fmla="*/ f619 1 f383"/>
                <a:gd name="f787" fmla="*/ f620 1 f384"/>
                <a:gd name="f788" fmla="*/ f621 1 f383"/>
                <a:gd name="f789" fmla="*/ f622 1 f384"/>
                <a:gd name="f790" fmla="*/ f623 1 f383"/>
                <a:gd name="f791" fmla="*/ f624 1 f384"/>
                <a:gd name="f792" fmla="*/ f625 1 f383"/>
                <a:gd name="f793" fmla="*/ f626 1 f384"/>
                <a:gd name="f794" fmla="*/ f627 1 f383"/>
                <a:gd name="f795" fmla="*/ f628 1 f384"/>
                <a:gd name="f796" fmla="*/ f629 1 f383"/>
                <a:gd name="f797" fmla="*/ f630 1 f384"/>
                <a:gd name="f798" fmla="*/ f631 1 f383"/>
                <a:gd name="f799" fmla="*/ f632 1 f384"/>
                <a:gd name="f800" fmla="*/ f633 1 f383"/>
                <a:gd name="f801" fmla="*/ f634 1 f384"/>
                <a:gd name="f802" fmla="*/ f635 1 f383"/>
                <a:gd name="f803" fmla="*/ f636 1 f384"/>
                <a:gd name="f804" fmla="*/ f637 1 f383"/>
                <a:gd name="f805" fmla="*/ f638 1 f384"/>
                <a:gd name="f806" fmla="*/ f639 1 f383"/>
                <a:gd name="f807" fmla="*/ f640 1 f384"/>
                <a:gd name="f808" fmla="*/ f641 1 f383"/>
                <a:gd name="f809" fmla="*/ f642 1 f384"/>
                <a:gd name="f810" fmla="*/ f643 1 f383"/>
                <a:gd name="f811" fmla="*/ f644 1 f384"/>
                <a:gd name="f812" fmla="*/ f645 1 f383"/>
                <a:gd name="f813" fmla="*/ f646 1 f384"/>
                <a:gd name="f814" fmla="*/ f647 1 f383"/>
                <a:gd name="f815" fmla="*/ f648 1 f384"/>
                <a:gd name="f816" fmla="*/ f649 1 f383"/>
                <a:gd name="f817" fmla="*/ f650 1 f383"/>
                <a:gd name="f818" fmla="*/ f651 1 f384"/>
                <a:gd name="f819" fmla="*/ f652 1 f383"/>
                <a:gd name="f820" fmla="*/ f653 1 f384"/>
                <a:gd name="f821" fmla="*/ f654 1 f383"/>
                <a:gd name="f822" fmla="*/ f655 1 f383"/>
                <a:gd name="f823" fmla="*/ f656 1 f383"/>
                <a:gd name="f824" fmla="*/ f657 1 f384"/>
                <a:gd name="f825" fmla="*/ f658 1 f383"/>
                <a:gd name="f826" fmla="*/ f659 1 f384"/>
                <a:gd name="f827" fmla="*/ f660 1 f383"/>
                <a:gd name="f828" fmla="*/ f661 1 f384"/>
                <a:gd name="f829" fmla="*/ f662 1 f383"/>
                <a:gd name="f830" fmla="*/ f663 1 f384"/>
                <a:gd name="f831" fmla="*/ f664 1 f383"/>
                <a:gd name="f832" fmla="*/ f665 1 f384"/>
                <a:gd name="f833" fmla="*/ f666 1 f383"/>
                <a:gd name="f834" fmla="*/ f667 1 f384"/>
                <a:gd name="f835" fmla="*/ f668 1 f383"/>
                <a:gd name="f836" fmla="*/ f669 1 f384"/>
                <a:gd name="f837" fmla="*/ f670 1 f383"/>
                <a:gd name="f838" fmla="*/ f671 1 f384"/>
                <a:gd name="f839" fmla="*/ f672 1 f383"/>
                <a:gd name="f840" fmla="*/ f673 1 f384"/>
                <a:gd name="f841" fmla="*/ f674 1 f383"/>
                <a:gd name="f842" fmla="*/ f675 1 f384"/>
                <a:gd name="f843" fmla="*/ f676 1 f383"/>
                <a:gd name="f844" fmla="*/ f677 1 f384"/>
                <a:gd name="f845" fmla="*/ f678 1 f383"/>
                <a:gd name="f846" fmla="*/ f679 1 f384"/>
                <a:gd name="f847" fmla="*/ f680 1 f383"/>
                <a:gd name="f848" fmla="*/ f681 1 f384"/>
                <a:gd name="f849" fmla="*/ f682 1 f383"/>
                <a:gd name="f850" fmla="*/ f683 1 f384"/>
                <a:gd name="f851" fmla="*/ f684 1 f383"/>
                <a:gd name="f852" fmla="*/ f685 1 f384"/>
                <a:gd name="f853" fmla="*/ f686 1 f383"/>
                <a:gd name="f854" fmla="*/ f687 1 f384"/>
                <a:gd name="f855" fmla="*/ f688 1 f383"/>
                <a:gd name="f856" fmla="*/ f689 1 f384"/>
                <a:gd name="f857" fmla="*/ f690 1 f383"/>
                <a:gd name="f858" fmla="*/ f691 1 f384"/>
                <a:gd name="f859" fmla="*/ f692 1 f383"/>
                <a:gd name="f860" fmla="*/ f693 1 f384"/>
                <a:gd name="f861" fmla="*/ f694 1 f383"/>
                <a:gd name="f862" fmla="*/ f695 1 f384"/>
                <a:gd name="f863" fmla="*/ f696 1 f383"/>
                <a:gd name="f864" fmla="*/ f697 1 f384"/>
                <a:gd name="f865" fmla="*/ f698 1 f383"/>
                <a:gd name="f866" fmla="*/ f699 1 f384"/>
                <a:gd name="f867" fmla="*/ f700 1 f383"/>
                <a:gd name="f868" fmla="*/ f701 1 f384"/>
                <a:gd name="f869" fmla="*/ f702 1 f383"/>
                <a:gd name="f870" fmla="*/ f703 1 f384"/>
                <a:gd name="f871" fmla="*/ f704 1 f383"/>
                <a:gd name="f872" fmla="*/ f705 1 f384"/>
                <a:gd name="f873" fmla="*/ f706 1 f383"/>
                <a:gd name="f874" fmla="*/ f707 1 f383"/>
                <a:gd name="f875" fmla="*/ f708 1 f384"/>
                <a:gd name="f876" fmla="*/ f709 1 f383"/>
                <a:gd name="f877" fmla="*/ f710 1 f384"/>
                <a:gd name="f878" fmla="*/ f711 1 f384"/>
                <a:gd name="f879" fmla="*/ f712 f374 1"/>
                <a:gd name="f880" fmla="*/ f713 f374 1"/>
                <a:gd name="f881" fmla="*/ f715 f375 1"/>
                <a:gd name="f882" fmla="*/ f714 f375 1"/>
                <a:gd name="f883" fmla="*/ f716 f374 1"/>
                <a:gd name="f884" fmla="*/ f717 f375 1"/>
                <a:gd name="f885" fmla="*/ f718 f374 1"/>
                <a:gd name="f886" fmla="*/ f719 f375 1"/>
                <a:gd name="f887" fmla="*/ f720 f374 1"/>
                <a:gd name="f888" fmla="*/ f721 f375 1"/>
                <a:gd name="f889" fmla="*/ f722 f374 1"/>
                <a:gd name="f890" fmla="*/ f723 f375 1"/>
                <a:gd name="f891" fmla="*/ f724 f374 1"/>
                <a:gd name="f892" fmla="*/ f725 f374 1"/>
                <a:gd name="f893" fmla="*/ f726 f375 1"/>
                <a:gd name="f894" fmla="*/ f727 f374 1"/>
                <a:gd name="f895" fmla="*/ f728 f375 1"/>
                <a:gd name="f896" fmla="*/ f729 f374 1"/>
                <a:gd name="f897" fmla="*/ f730 f375 1"/>
                <a:gd name="f898" fmla="*/ f731 f374 1"/>
                <a:gd name="f899" fmla="*/ f732 f375 1"/>
                <a:gd name="f900" fmla="*/ f733 f374 1"/>
                <a:gd name="f901" fmla="*/ f734 f375 1"/>
                <a:gd name="f902" fmla="*/ f735 f374 1"/>
                <a:gd name="f903" fmla="*/ f736 f375 1"/>
                <a:gd name="f904" fmla="*/ f737 f374 1"/>
                <a:gd name="f905" fmla="*/ f738 f375 1"/>
                <a:gd name="f906" fmla="*/ f739 f374 1"/>
                <a:gd name="f907" fmla="*/ f740 f375 1"/>
                <a:gd name="f908" fmla="*/ f741 f374 1"/>
                <a:gd name="f909" fmla="*/ f742 f375 1"/>
                <a:gd name="f910" fmla="*/ f743 f374 1"/>
                <a:gd name="f911" fmla="*/ f744 f374 1"/>
                <a:gd name="f912" fmla="*/ f745 f374 1"/>
                <a:gd name="f913" fmla="*/ f746 f375 1"/>
                <a:gd name="f914" fmla="*/ f747 f375 1"/>
                <a:gd name="f915" fmla="*/ f748 f374 1"/>
                <a:gd name="f916" fmla="*/ f749 f374 1"/>
                <a:gd name="f917" fmla="*/ f750 f374 1"/>
                <a:gd name="f918" fmla="*/ f751 f375 1"/>
                <a:gd name="f919" fmla="*/ f752 f374 1"/>
                <a:gd name="f920" fmla="*/ f753 f375 1"/>
                <a:gd name="f921" fmla="*/ f754 f374 1"/>
                <a:gd name="f922" fmla="*/ f755 f374 1"/>
                <a:gd name="f923" fmla="*/ f756 f375 1"/>
                <a:gd name="f924" fmla="*/ f757 f374 1"/>
                <a:gd name="f925" fmla="*/ f758 f375 1"/>
                <a:gd name="f926" fmla="*/ f759 f374 1"/>
                <a:gd name="f927" fmla="*/ f760 f375 1"/>
                <a:gd name="f928" fmla="*/ f761 f374 1"/>
                <a:gd name="f929" fmla="*/ f762 f375 1"/>
                <a:gd name="f930" fmla="*/ f763 f374 1"/>
                <a:gd name="f931" fmla="*/ f764 f375 1"/>
                <a:gd name="f932" fmla="*/ f765 f374 1"/>
                <a:gd name="f933" fmla="*/ f766 f375 1"/>
                <a:gd name="f934" fmla="*/ f767 f374 1"/>
                <a:gd name="f935" fmla="*/ f768 f375 1"/>
                <a:gd name="f936" fmla="*/ f769 f374 1"/>
                <a:gd name="f937" fmla="*/ f770 f375 1"/>
                <a:gd name="f938" fmla="*/ f771 f374 1"/>
                <a:gd name="f939" fmla="*/ f772 f375 1"/>
                <a:gd name="f940" fmla="*/ f773 f375 1"/>
                <a:gd name="f941" fmla="*/ f774 f374 1"/>
                <a:gd name="f942" fmla="*/ f775 f375 1"/>
                <a:gd name="f943" fmla="*/ f776 f374 1"/>
                <a:gd name="f944" fmla="*/ f777 f375 1"/>
                <a:gd name="f945" fmla="*/ f778 f374 1"/>
                <a:gd name="f946" fmla="*/ f779 f375 1"/>
                <a:gd name="f947" fmla="*/ f780 f374 1"/>
                <a:gd name="f948" fmla="*/ f781 f375 1"/>
                <a:gd name="f949" fmla="*/ f782 f374 1"/>
                <a:gd name="f950" fmla="*/ f783 f375 1"/>
                <a:gd name="f951" fmla="*/ f784 f374 1"/>
                <a:gd name="f952" fmla="*/ f785 f375 1"/>
                <a:gd name="f953" fmla="*/ f786 f374 1"/>
                <a:gd name="f954" fmla="*/ f787 f375 1"/>
                <a:gd name="f955" fmla="*/ f788 f374 1"/>
                <a:gd name="f956" fmla="*/ f789 f375 1"/>
                <a:gd name="f957" fmla="*/ f790 f374 1"/>
                <a:gd name="f958" fmla="*/ f791 f375 1"/>
                <a:gd name="f959" fmla="*/ f792 f374 1"/>
                <a:gd name="f960" fmla="*/ f793 f375 1"/>
                <a:gd name="f961" fmla="*/ f794 f374 1"/>
                <a:gd name="f962" fmla="*/ f795 f375 1"/>
                <a:gd name="f963" fmla="*/ f796 f374 1"/>
                <a:gd name="f964" fmla="*/ f797 f375 1"/>
                <a:gd name="f965" fmla="*/ f798 f374 1"/>
                <a:gd name="f966" fmla="*/ f799 f375 1"/>
                <a:gd name="f967" fmla="*/ f800 f374 1"/>
                <a:gd name="f968" fmla="*/ f801 f375 1"/>
                <a:gd name="f969" fmla="*/ f802 f374 1"/>
                <a:gd name="f970" fmla="*/ f803 f375 1"/>
                <a:gd name="f971" fmla="*/ f804 f374 1"/>
                <a:gd name="f972" fmla="*/ f805 f375 1"/>
                <a:gd name="f973" fmla="*/ f806 f374 1"/>
                <a:gd name="f974" fmla="*/ f807 f375 1"/>
                <a:gd name="f975" fmla="*/ f808 f374 1"/>
                <a:gd name="f976" fmla="*/ f809 f375 1"/>
                <a:gd name="f977" fmla="*/ f810 f374 1"/>
                <a:gd name="f978" fmla="*/ f811 f375 1"/>
                <a:gd name="f979" fmla="*/ f812 f374 1"/>
                <a:gd name="f980" fmla="*/ f813 f375 1"/>
                <a:gd name="f981" fmla="*/ f814 f374 1"/>
                <a:gd name="f982" fmla="*/ f815 f375 1"/>
                <a:gd name="f983" fmla="*/ f816 f374 1"/>
                <a:gd name="f984" fmla="*/ f817 f374 1"/>
                <a:gd name="f985" fmla="*/ f818 f375 1"/>
                <a:gd name="f986" fmla="*/ f819 f374 1"/>
                <a:gd name="f987" fmla="*/ f820 f375 1"/>
                <a:gd name="f988" fmla="*/ f821 f374 1"/>
                <a:gd name="f989" fmla="*/ f822 f374 1"/>
                <a:gd name="f990" fmla="*/ f823 f374 1"/>
                <a:gd name="f991" fmla="*/ f824 f375 1"/>
                <a:gd name="f992" fmla="*/ f825 f374 1"/>
                <a:gd name="f993" fmla="*/ f826 f375 1"/>
                <a:gd name="f994" fmla="*/ f827 f374 1"/>
                <a:gd name="f995" fmla="*/ f828 f375 1"/>
                <a:gd name="f996" fmla="*/ f829 f374 1"/>
                <a:gd name="f997" fmla="*/ f830 f375 1"/>
                <a:gd name="f998" fmla="*/ f831 f374 1"/>
                <a:gd name="f999" fmla="*/ f832 f375 1"/>
                <a:gd name="f1000" fmla="*/ f833 f374 1"/>
                <a:gd name="f1001" fmla="*/ f834 f375 1"/>
                <a:gd name="f1002" fmla="*/ f835 f374 1"/>
                <a:gd name="f1003" fmla="*/ f836 f375 1"/>
                <a:gd name="f1004" fmla="*/ f837 f374 1"/>
                <a:gd name="f1005" fmla="*/ f838 f375 1"/>
                <a:gd name="f1006" fmla="*/ f839 f374 1"/>
                <a:gd name="f1007" fmla="*/ f840 f375 1"/>
                <a:gd name="f1008" fmla="*/ f841 f374 1"/>
                <a:gd name="f1009" fmla="*/ f842 f375 1"/>
                <a:gd name="f1010" fmla="*/ f843 f374 1"/>
                <a:gd name="f1011" fmla="*/ f844 f375 1"/>
                <a:gd name="f1012" fmla="*/ f845 f374 1"/>
                <a:gd name="f1013" fmla="*/ f846 f375 1"/>
                <a:gd name="f1014" fmla="*/ f847 f374 1"/>
                <a:gd name="f1015" fmla="*/ f848 f375 1"/>
                <a:gd name="f1016" fmla="*/ f849 f374 1"/>
                <a:gd name="f1017" fmla="*/ f850 f375 1"/>
                <a:gd name="f1018" fmla="*/ f851 f374 1"/>
                <a:gd name="f1019" fmla="*/ f852 f375 1"/>
                <a:gd name="f1020" fmla="*/ f853 f374 1"/>
                <a:gd name="f1021" fmla="*/ f854 f375 1"/>
                <a:gd name="f1022" fmla="*/ f855 f374 1"/>
                <a:gd name="f1023" fmla="*/ f856 f375 1"/>
                <a:gd name="f1024" fmla="*/ f857 f374 1"/>
                <a:gd name="f1025" fmla="*/ f858 f375 1"/>
                <a:gd name="f1026" fmla="*/ f859 f374 1"/>
                <a:gd name="f1027" fmla="*/ f860 f375 1"/>
                <a:gd name="f1028" fmla="*/ f861 f374 1"/>
                <a:gd name="f1029" fmla="*/ f862 f375 1"/>
                <a:gd name="f1030" fmla="*/ f863 f374 1"/>
                <a:gd name="f1031" fmla="*/ f864 f375 1"/>
                <a:gd name="f1032" fmla="*/ f865 f374 1"/>
                <a:gd name="f1033" fmla="*/ f866 f375 1"/>
                <a:gd name="f1034" fmla="*/ f867 f374 1"/>
                <a:gd name="f1035" fmla="*/ f868 f375 1"/>
                <a:gd name="f1036" fmla="*/ f869 f374 1"/>
                <a:gd name="f1037" fmla="*/ f870 f375 1"/>
                <a:gd name="f1038" fmla="*/ f871 f374 1"/>
                <a:gd name="f1039" fmla="*/ f872 f375 1"/>
                <a:gd name="f1040" fmla="*/ f873 f374 1"/>
                <a:gd name="f1041" fmla="*/ f874 f374 1"/>
                <a:gd name="f1042" fmla="*/ f875 f375 1"/>
                <a:gd name="f1043" fmla="*/ f876 f374 1"/>
                <a:gd name="f1044" fmla="*/ f877 f375 1"/>
                <a:gd name="f1045" fmla="*/ f878 f37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48">
                  <a:pos x="f883" y="f884"/>
                </a:cxn>
                <a:cxn ang="f548">
                  <a:pos x="f885" y="f886"/>
                </a:cxn>
                <a:cxn ang="f548">
                  <a:pos x="f887" y="f888"/>
                </a:cxn>
                <a:cxn ang="f548">
                  <a:pos x="f883" y="f884"/>
                </a:cxn>
                <a:cxn ang="f548">
                  <a:pos x="f889" y="f890"/>
                </a:cxn>
                <a:cxn ang="f548">
                  <a:pos x="f891" y="f890"/>
                </a:cxn>
                <a:cxn ang="f548">
                  <a:pos x="f892" y="f893"/>
                </a:cxn>
                <a:cxn ang="f548">
                  <a:pos x="f894" y="f895"/>
                </a:cxn>
                <a:cxn ang="f548">
                  <a:pos x="f896" y="f897"/>
                </a:cxn>
                <a:cxn ang="f548">
                  <a:pos x="f898" y="f899"/>
                </a:cxn>
                <a:cxn ang="f548">
                  <a:pos x="f900" y="f901"/>
                </a:cxn>
                <a:cxn ang="f548">
                  <a:pos x="f902" y="f903"/>
                </a:cxn>
                <a:cxn ang="f548">
                  <a:pos x="f904" y="f905"/>
                </a:cxn>
                <a:cxn ang="f548">
                  <a:pos x="f906" y="f907"/>
                </a:cxn>
                <a:cxn ang="f548">
                  <a:pos x="f908" y="f909"/>
                </a:cxn>
                <a:cxn ang="f548">
                  <a:pos x="f910" y="f909"/>
                </a:cxn>
                <a:cxn ang="f548">
                  <a:pos x="f911" y="f909"/>
                </a:cxn>
                <a:cxn ang="f548">
                  <a:pos x="f912" y="f913"/>
                </a:cxn>
                <a:cxn ang="f548">
                  <a:pos x="f885" y="f914"/>
                </a:cxn>
                <a:cxn ang="f548">
                  <a:pos x="f915" y="f903"/>
                </a:cxn>
                <a:cxn ang="f548">
                  <a:pos x="f916" y="f905"/>
                </a:cxn>
                <a:cxn ang="f548">
                  <a:pos x="f917" y="f918"/>
                </a:cxn>
                <a:cxn ang="f548">
                  <a:pos x="f919" y="f920"/>
                </a:cxn>
                <a:cxn ang="f548">
                  <a:pos x="f921" y="f920"/>
                </a:cxn>
                <a:cxn ang="f548">
                  <a:pos x="f922" y="f923"/>
                </a:cxn>
                <a:cxn ang="f548">
                  <a:pos x="f924" y="f925"/>
                </a:cxn>
                <a:cxn ang="f548">
                  <a:pos x="f926" y="f927"/>
                </a:cxn>
                <a:cxn ang="f548">
                  <a:pos x="f928" y="f929"/>
                </a:cxn>
                <a:cxn ang="f548">
                  <a:pos x="f930" y="f931"/>
                </a:cxn>
                <a:cxn ang="f548">
                  <a:pos x="f932" y="f933"/>
                </a:cxn>
                <a:cxn ang="f548">
                  <a:pos x="f934" y="f935"/>
                </a:cxn>
                <a:cxn ang="f548">
                  <a:pos x="f936" y="f937"/>
                </a:cxn>
                <a:cxn ang="f548">
                  <a:pos x="f938" y="f939"/>
                </a:cxn>
                <a:cxn ang="f548">
                  <a:pos x="f938" y="f940"/>
                </a:cxn>
                <a:cxn ang="f548">
                  <a:pos x="f941" y="f942"/>
                </a:cxn>
                <a:cxn ang="f548">
                  <a:pos x="f943" y="f944"/>
                </a:cxn>
                <a:cxn ang="f548">
                  <a:pos x="f945" y="f946"/>
                </a:cxn>
                <a:cxn ang="f548">
                  <a:pos x="f947" y="f948"/>
                </a:cxn>
                <a:cxn ang="f548">
                  <a:pos x="f949" y="f950"/>
                </a:cxn>
                <a:cxn ang="f548">
                  <a:pos x="f951" y="f952"/>
                </a:cxn>
                <a:cxn ang="f548">
                  <a:pos x="f953" y="f954"/>
                </a:cxn>
                <a:cxn ang="f548">
                  <a:pos x="f955" y="f956"/>
                </a:cxn>
                <a:cxn ang="f548">
                  <a:pos x="f957" y="f958"/>
                </a:cxn>
                <a:cxn ang="f548">
                  <a:pos x="f959" y="f960"/>
                </a:cxn>
                <a:cxn ang="f548">
                  <a:pos x="f961" y="f962"/>
                </a:cxn>
                <a:cxn ang="f548">
                  <a:pos x="f963" y="f964"/>
                </a:cxn>
                <a:cxn ang="f548">
                  <a:pos x="f965" y="f966"/>
                </a:cxn>
                <a:cxn ang="f548">
                  <a:pos x="f967" y="f968"/>
                </a:cxn>
                <a:cxn ang="f548">
                  <a:pos x="f969" y="f970"/>
                </a:cxn>
                <a:cxn ang="f548">
                  <a:pos x="f971" y="f972"/>
                </a:cxn>
                <a:cxn ang="f548">
                  <a:pos x="f973" y="f974"/>
                </a:cxn>
                <a:cxn ang="f548">
                  <a:pos x="f975" y="f976"/>
                </a:cxn>
                <a:cxn ang="f548">
                  <a:pos x="f977" y="f978"/>
                </a:cxn>
                <a:cxn ang="f548">
                  <a:pos x="f979" y="f980"/>
                </a:cxn>
                <a:cxn ang="f548">
                  <a:pos x="f981" y="f982"/>
                </a:cxn>
                <a:cxn ang="f548">
                  <a:pos x="f983" y="f982"/>
                </a:cxn>
                <a:cxn ang="f548">
                  <a:pos x="f984" y="f985"/>
                </a:cxn>
                <a:cxn ang="f548">
                  <a:pos x="f986" y="f987"/>
                </a:cxn>
                <a:cxn ang="f548">
                  <a:pos x="f988" y="f987"/>
                </a:cxn>
                <a:cxn ang="f548">
                  <a:pos x="f989" y="f987"/>
                </a:cxn>
                <a:cxn ang="f548">
                  <a:pos x="f990" y="f991"/>
                </a:cxn>
                <a:cxn ang="f548">
                  <a:pos x="f992" y="f993"/>
                </a:cxn>
                <a:cxn ang="f548">
                  <a:pos x="f994" y="f995"/>
                </a:cxn>
                <a:cxn ang="f548">
                  <a:pos x="f996" y="f997"/>
                </a:cxn>
                <a:cxn ang="f548">
                  <a:pos x="f998" y="f999"/>
                </a:cxn>
                <a:cxn ang="f548">
                  <a:pos x="f1000" y="f1001"/>
                </a:cxn>
                <a:cxn ang="f548">
                  <a:pos x="f1002" y="f1003"/>
                </a:cxn>
                <a:cxn ang="f548">
                  <a:pos x="f1004" y="f1005"/>
                </a:cxn>
                <a:cxn ang="f548">
                  <a:pos x="f1006" y="f1007"/>
                </a:cxn>
                <a:cxn ang="f548">
                  <a:pos x="f1008" y="f1009"/>
                </a:cxn>
                <a:cxn ang="f548">
                  <a:pos x="f1010" y="f1011"/>
                </a:cxn>
                <a:cxn ang="f548">
                  <a:pos x="f1012" y="f1013"/>
                </a:cxn>
                <a:cxn ang="f548">
                  <a:pos x="f1014" y="f1015"/>
                </a:cxn>
                <a:cxn ang="f548">
                  <a:pos x="f1016" y="f1017"/>
                </a:cxn>
                <a:cxn ang="f548">
                  <a:pos x="f1018" y="f1019"/>
                </a:cxn>
                <a:cxn ang="f548">
                  <a:pos x="f1020" y="f1021"/>
                </a:cxn>
                <a:cxn ang="f548">
                  <a:pos x="f1022" y="f1023"/>
                </a:cxn>
                <a:cxn ang="f548">
                  <a:pos x="f1024" y="f1025"/>
                </a:cxn>
                <a:cxn ang="f548">
                  <a:pos x="f1026" y="f1027"/>
                </a:cxn>
                <a:cxn ang="f548">
                  <a:pos x="f1028" y="f1029"/>
                </a:cxn>
                <a:cxn ang="f548">
                  <a:pos x="f1030" y="f1031"/>
                </a:cxn>
                <a:cxn ang="f548">
                  <a:pos x="f1032" y="f1033"/>
                </a:cxn>
                <a:cxn ang="f548">
                  <a:pos x="f1034" y="f1035"/>
                </a:cxn>
                <a:cxn ang="f548">
                  <a:pos x="f1036" y="f1037"/>
                </a:cxn>
                <a:cxn ang="f548">
                  <a:pos x="f1038" y="f1039"/>
                </a:cxn>
                <a:cxn ang="f548">
                  <a:pos x="f938" y="f890"/>
                </a:cxn>
                <a:cxn ang="f548">
                  <a:pos x="f1040" y="f890"/>
                </a:cxn>
                <a:cxn ang="f548">
                  <a:pos x="f1041" y="f1042"/>
                </a:cxn>
                <a:cxn ang="f548">
                  <a:pos x="f1043" y="f1044"/>
                </a:cxn>
                <a:cxn ang="f548">
                  <a:pos x="f938" y="f1045"/>
                </a:cxn>
              </a:cxnLst>
              <a:rect l="f879" t="f882" r="f880" b="f881"/>
              <a:pathLst>
                <a:path w="4656944" h="4026189">
                  <a:moveTo>
                    <a:pt x="f8" y="f9"/>
                  </a:moveTo>
                  <a:cubicBezTo>
                    <a:pt x="f10" y="f11"/>
                    <a:pt x="f12" y="f13"/>
                    <a:pt x="f14" y="f13"/>
                  </a:cubicBezTo>
                  <a:cubicBezTo>
                    <a:pt x="f15" y="f13"/>
                    <a:pt x="f16" y="f13"/>
                    <a:pt x="f17" y="f11"/>
                  </a:cubicBezTo>
                  <a:cubicBezTo>
                    <a:pt x="f18" y="f19"/>
                    <a:pt x="f20" y="f11"/>
                    <a:pt x="f8" y="f9"/>
                  </a:cubicBezTo>
                  <a:close/>
                  <a:moveTo>
                    <a:pt x="f21" y="f5"/>
                  </a:moveTo>
                  <a:lnTo>
                    <a:pt x="f22" y="f5"/>
                  </a:lnTo>
                  <a:lnTo>
                    <a:pt x="f23" y="f24"/>
                  </a:lnTo>
                  <a:cubicBezTo>
                    <a:pt x="f25" y="f26"/>
                    <a:pt x="f6" y="f27"/>
                    <a:pt x="f6" y="f28"/>
                  </a:cubicBezTo>
                  <a:cubicBezTo>
                    <a:pt x="f6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8" y="f39"/>
                  </a:cubicBezTo>
                  <a:cubicBezTo>
                    <a:pt x="f40" y="f41"/>
                    <a:pt x="f42" y="f43"/>
                    <a:pt x="f44" y="f45"/>
                  </a:cubicBezTo>
                  <a:cubicBezTo>
                    <a:pt x="f46" y="f47"/>
                    <a:pt x="f48" y="f49"/>
                    <a:pt x="f50" y="f49"/>
                  </a:cubicBezTo>
                  <a:cubicBezTo>
                    <a:pt x="f51" y="f49"/>
                    <a:pt x="f52" y="f53"/>
                    <a:pt x="f54" y="f55"/>
                  </a:cubicBezTo>
                  <a:cubicBezTo>
                    <a:pt x="f56" y="f57"/>
                    <a:pt x="f58" y="f59"/>
                    <a:pt x="f60" y="f59"/>
                  </a:cubicBezTo>
                  <a:lnTo>
                    <a:pt x="f61" y="f62"/>
                  </a:lnTo>
                  <a:lnTo>
                    <a:pt x="f63" y="f62"/>
                  </a:lnTo>
                  <a:lnTo>
                    <a:pt x="f64" y="f62"/>
                  </a:lnTo>
                  <a:lnTo>
                    <a:pt x="f65" y="f66"/>
                  </a:lnTo>
                  <a:cubicBezTo>
                    <a:pt x="f67" y="f7"/>
                    <a:pt x="f68" y="f7"/>
                    <a:pt x="f14" y="f7"/>
                  </a:cubicBezTo>
                  <a:cubicBezTo>
                    <a:pt x="f69" y="f7"/>
                    <a:pt x="f70" y="f62"/>
                    <a:pt x="f71" y="f49"/>
                  </a:cubicBezTo>
                  <a:lnTo>
                    <a:pt x="f72" y="f55"/>
                  </a:lnTo>
                  <a:cubicBezTo>
                    <a:pt x="f73" y="f74"/>
                    <a:pt x="f75" y="f76"/>
                    <a:pt x="f77" y="f78"/>
                  </a:cubicBezTo>
                  <a:lnTo>
                    <a:pt x="f79" y="f80"/>
                  </a:lnTo>
                  <a:lnTo>
                    <a:pt x="f81" y="f80"/>
                  </a:lnTo>
                  <a:lnTo>
                    <a:pt x="f82" y="f83"/>
                  </a:lnTo>
                  <a:lnTo>
                    <a:pt x="f84" y="f85"/>
                  </a:lnTo>
                  <a:cubicBezTo>
                    <a:pt x="f86" y="f87"/>
                    <a:pt x="f88" y="f89"/>
                    <a:pt x="f90" y="f91"/>
                  </a:cubicBezTo>
                  <a:cubicBezTo>
                    <a:pt x="f92" y="f93"/>
                    <a:pt x="f94" y="f95"/>
                    <a:pt x="f96" y="f97"/>
                  </a:cubicBezTo>
                  <a:cubicBezTo>
                    <a:pt x="f98" y="f99"/>
                    <a:pt x="f100" y="f101"/>
                    <a:pt x="f102" y="f103"/>
                  </a:cubicBezTo>
                  <a:cubicBezTo>
                    <a:pt x="f104" y="f105"/>
                    <a:pt x="f106" y="f107"/>
                    <a:pt x="f108" y="f109"/>
                  </a:cubicBezTo>
                  <a:cubicBezTo>
                    <a:pt x="f110" y="f111"/>
                    <a:pt x="f112" y="f113"/>
                    <a:pt x="f114" y="f115"/>
                  </a:cubicBezTo>
                  <a:cubicBezTo>
                    <a:pt x="f116" y="f117"/>
                    <a:pt x="f118" y="f119"/>
                    <a:pt x="f120" y="f121"/>
                  </a:cubicBezTo>
                  <a:lnTo>
                    <a:pt x="f5" y="f122"/>
                  </a:lnTo>
                  <a:lnTo>
                    <a:pt x="f5" y="f123"/>
                  </a:lnTo>
                  <a:lnTo>
                    <a:pt x="f124" y="f125"/>
                  </a:lnTo>
                  <a:cubicBezTo>
                    <a:pt x="f126" y="f127"/>
                    <a:pt x="f128" y="f129"/>
                    <a:pt x="f130" y="f131"/>
                  </a:cubicBezTo>
                  <a:cubicBezTo>
                    <a:pt x="f132" y="f133"/>
                    <a:pt x="f134" y="f135"/>
                    <a:pt x="f136" y="f137"/>
                  </a:cubicBezTo>
                  <a:cubicBezTo>
                    <a:pt x="f138" y="f139"/>
                    <a:pt x="f140" y="f141"/>
                    <a:pt x="f142" y="f143"/>
                  </a:cubicBezTo>
                  <a:cubicBezTo>
                    <a:pt x="f144" y="f145"/>
                    <a:pt x="f146" y="f147"/>
                    <a:pt x="f148" y="f149"/>
                  </a:cubicBezTo>
                  <a:lnTo>
                    <a:pt x="f150" y="f151"/>
                  </a:lnTo>
                  <a:lnTo>
                    <a:pt x="f152" y="f153"/>
                  </a:lnTo>
                  <a:cubicBezTo>
                    <a:pt x="f154" y="f155"/>
                    <a:pt x="f156" y="f157"/>
                    <a:pt x="f158" y="f159"/>
                  </a:cubicBezTo>
                  <a:lnTo>
                    <a:pt x="f160" y="f161"/>
                  </a:lnTo>
                  <a:lnTo>
                    <a:pt x="f162" y="f163"/>
                  </a:lnTo>
                  <a:cubicBezTo>
                    <a:pt x="f164" y="f165"/>
                    <a:pt x="f166" y="f167"/>
                    <a:pt x="f168" y="f169"/>
                  </a:cubicBezTo>
                  <a:cubicBezTo>
                    <a:pt x="f170" y="f171"/>
                    <a:pt x="f172" y="f173"/>
                    <a:pt x="f174" y="f175"/>
                  </a:cubicBezTo>
                  <a:cubicBezTo>
                    <a:pt x="f176" y="f177"/>
                    <a:pt x="f178" y="f179"/>
                    <a:pt x="f180" y="f181"/>
                  </a:cubicBezTo>
                  <a:cubicBezTo>
                    <a:pt x="f182" y="f183"/>
                    <a:pt x="f184" y="f185"/>
                    <a:pt x="f186" y="f187"/>
                  </a:cubicBezTo>
                  <a:lnTo>
                    <a:pt x="f188" y="f189"/>
                  </a:lnTo>
                  <a:lnTo>
                    <a:pt x="f190" y="f191"/>
                  </a:lnTo>
                  <a:cubicBezTo>
                    <a:pt x="f192" y="f193"/>
                    <a:pt x="f194" y="f195"/>
                    <a:pt x="f196" y="f197"/>
                  </a:cubicBezTo>
                  <a:cubicBezTo>
                    <a:pt x="f198" y="f199"/>
                    <a:pt x="f200" y="f201"/>
                    <a:pt x="f202" y="f203"/>
                  </a:cubicBezTo>
                  <a:cubicBezTo>
                    <a:pt x="f204" y="f205"/>
                    <a:pt x="f206" y="f207"/>
                    <a:pt x="f208" y="f209"/>
                  </a:cubicBezTo>
                  <a:cubicBezTo>
                    <a:pt x="f210" y="f211"/>
                    <a:pt x="f212" y="f213"/>
                    <a:pt x="f214" y="f215"/>
                  </a:cubicBezTo>
                  <a:cubicBezTo>
                    <a:pt x="f216" y="f217"/>
                    <a:pt x="f218" y="f219"/>
                    <a:pt x="f220" y="f221"/>
                  </a:cubicBezTo>
                  <a:lnTo>
                    <a:pt x="f222" y="f221"/>
                  </a:lnTo>
                  <a:cubicBezTo>
                    <a:pt x="f223" y="f224"/>
                    <a:pt x="f225" y="f224"/>
                    <a:pt x="f226" y="f224"/>
                  </a:cubicBezTo>
                  <a:cubicBezTo>
                    <a:pt x="f227" y="f224"/>
                    <a:pt x="f228" y="f221"/>
                    <a:pt x="f229" y="f230"/>
                  </a:cubicBezTo>
                  <a:lnTo>
                    <a:pt x="f231" y="f230"/>
                  </a:lnTo>
                  <a:lnTo>
                    <a:pt x="f232" y="f230"/>
                  </a:lnTo>
                  <a:lnTo>
                    <a:pt x="f233" y="f234"/>
                  </a:lnTo>
                  <a:lnTo>
                    <a:pt x="f235" y="f236"/>
                  </a:lnTo>
                  <a:cubicBezTo>
                    <a:pt x="f237" y="f238"/>
                    <a:pt x="f239" y="f240"/>
                    <a:pt x="f241" y="f242"/>
                  </a:cubicBezTo>
                  <a:cubicBezTo>
                    <a:pt x="f243" y="f244"/>
                    <a:pt x="f245" y="f246"/>
                    <a:pt x="f247" y="f248"/>
                  </a:cubicBezTo>
                  <a:cubicBezTo>
                    <a:pt x="f249" y="f250"/>
                    <a:pt x="f251" y="f252"/>
                    <a:pt x="f253" y="f254"/>
                  </a:cubicBezTo>
                  <a:cubicBezTo>
                    <a:pt x="f255" y="f256"/>
                    <a:pt x="f257" y="f258"/>
                    <a:pt x="f259" y="f260"/>
                  </a:cubicBezTo>
                  <a:cubicBezTo>
                    <a:pt x="f261" y="f262"/>
                    <a:pt x="f263" y="f264"/>
                    <a:pt x="f265" y="f266"/>
                  </a:cubicBezTo>
                  <a:cubicBezTo>
                    <a:pt x="f267" y="f268"/>
                    <a:pt x="f269" y="f270"/>
                    <a:pt x="f271" y="f272"/>
                  </a:cubicBezTo>
                  <a:lnTo>
                    <a:pt x="f273" y="f274"/>
                  </a:lnTo>
                  <a:cubicBezTo>
                    <a:pt x="f275" y="f276"/>
                    <a:pt x="f277" y="f278"/>
                    <a:pt x="f279" y="f280"/>
                  </a:cubicBezTo>
                  <a:cubicBezTo>
                    <a:pt x="f281" y="f282"/>
                    <a:pt x="f283" y="f284"/>
                    <a:pt x="f285" y="f286"/>
                  </a:cubicBezTo>
                  <a:cubicBezTo>
                    <a:pt x="f287" y="f288"/>
                    <a:pt x="f289" y="f290"/>
                    <a:pt x="f291" y="f292"/>
                  </a:cubicBezTo>
                  <a:cubicBezTo>
                    <a:pt x="f293" y="f294"/>
                    <a:pt x="f295" y="f296"/>
                    <a:pt x="f297" y="f298"/>
                  </a:cubicBezTo>
                  <a:cubicBezTo>
                    <a:pt x="f299" y="f300"/>
                    <a:pt x="f301" y="f302"/>
                    <a:pt x="f303" y="f304"/>
                  </a:cubicBezTo>
                  <a:cubicBezTo>
                    <a:pt x="f305" y="f306"/>
                    <a:pt x="f307" y="f308"/>
                    <a:pt x="f309" y="f310"/>
                  </a:cubicBezTo>
                  <a:cubicBezTo>
                    <a:pt x="f311" y="f312"/>
                    <a:pt x="f313" y="f314"/>
                    <a:pt x="f315" y="f316"/>
                  </a:cubicBezTo>
                  <a:lnTo>
                    <a:pt x="f317" y="f318"/>
                  </a:lnTo>
                  <a:cubicBezTo>
                    <a:pt x="f319" y="f320"/>
                    <a:pt x="f321" y="f322"/>
                    <a:pt x="f319" y="f323"/>
                  </a:cubicBezTo>
                  <a:cubicBezTo>
                    <a:pt x="f319" y="f324"/>
                    <a:pt x="f325" y="f326"/>
                    <a:pt x="f325" y="f327"/>
                  </a:cubicBezTo>
                  <a:cubicBezTo>
                    <a:pt x="f325" y="f328"/>
                    <a:pt x="f329" y="f330"/>
                    <a:pt x="f331" y="f332"/>
                  </a:cubicBezTo>
                  <a:cubicBezTo>
                    <a:pt x="f333" y="f334"/>
                    <a:pt x="f335" y="f336"/>
                    <a:pt x="f337" y="f338"/>
                  </a:cubicBezTo>
                  <a:cubicBezTo>
                    <a:pt x="f339" y="f340"/>
                    <a:pt x="f341" y="f342"/>
                    <a:pt x="f343" y="f344"/>
                  </a:cubicBezTo>
                  <a:cubicBezTo>
                    <a:pt x="f345" y="f346"/>
                    <a:pt x="f347" y="f348"/>
                    <a:pt x="f349" y="f350"/>
                  </a:cubicBezTo>
                  <a:cubicBezTo>
                    <a:pt x="f351" y="f352"/>
                    <a:pt x="f353" y="f354"/>
                    <a:pt x="f355" y="f356"/>
                  </a:cubicBezTo>
                  <a:cubicBezTo>
                    <a:pt x="f357" y="f358"/>
                    <a:pt x="f359" y="f360"/>
                    <a:pt x="f361" y="f362"/>
                  </a:cubicBezTo>
                  <a:close/>
                  <a:moveTo>
                    <a:pt x="f5" y="f5"/>
                  </a:moveTo>
                  <a:lnTo>
                    <a:pt x="f363" y="f5"/>
                  </a:lnTo>
                  <a:lnTo>
                    <a:pt x="f364" y="f365"/>
                  </a:lnTo>
                  <a:cubicBezTo>
                    <a:pt x="f366" y="f367"/>
                    <a:pt x="f368" y="f369"/>
                    <a:pt x="f370" y="f371"/>
                  </a:cubicBezTo>
                  <a:lnTo>
                    <a:pt x="f5" y="f372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grpSp>
        <p:nvGrpSpPr>
          <p:cNvPr id="11" name="Graphic 4">
            <a:extLst>
              <a:ext uri="{FF2B5EF4-FFF2-40B4-BE49-F238E27FC236}">
                <a16:creationId xmlns:a16="http://schemas.microsoft.com/office/drawing/2014/main" id="{432ECBB1-E533-A22D-7A8E-DE833EEBC1E8}"/>
              </a:ext>
            </a:extLst>
          </p:cNvPr>
          <p:cNvGrpSpPr/>
          <p:nvPr/>
        </p:nvGrpSpPr>
        <p:grpSpPr>
          <a:xfrm>
            <a:off x="3125940" y="2543769"/>
            <a:ext cx="3375141" cy="3326212"/>
            <a:chOff x="3125940" y="2543769"/>
            <a:chExt cx="3375141" cy="3326212"/>
          </a:xfrm>
        </p:grpSpPr>
        <p:sp>
          <p:nvSpPr>
            <p:cNvPr id="12" name="Freeform: Shape 3087">
              <a:extLst>
                <a:ext uri="{FF2B5EF4-FFF2-40B4-BE49-F238E27FC236}">
                  <a16:creationId xmlns:a16="http://schemas.microsoft.com/office/drawing/2014/main" id="{C63B002E-D80A-3B82-17A6-8B66A24207D1}"/>
                </a:ext>
              </a:extLst>
            </p:cNvPr>
            <p:cNvSpPr/>
            <p:nvPr/>
          </p:nvSpPr>
          <p:spPr>
            <a:xfrm>
              <a:off x="3221769" y="2552620"/>
              <a:ext cx="3206755" cy="326413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098846"/>
                <a:gd name="f7" fmla="val 5278088"/>
                <a:gd name="f8" fmla="val 2413047"/>
                <a:gd name="f9" fmla="val 571500"/>
                <a:gd name="f10" fmla="val 2438384"/>
                <a:gd name="f11" fmla="val 2463244"/>
                <a:gd name="f12" fmla="val 571881"/>
                <a:gd name="f13" fmla="val 2488866"/>
                <a:gd name="f14" fmla="val 572738"/>
                <a:gd name="f15" fmla="val 2498486"/>
                <a:gd name="f16" fmla="val 573024"/>
                <a:gd name="f17" fmla="val 2508107"/>
                <a:gd name="f18" fmla="val 2513345"/>
                <a:gd name="f19" fmla="val 2841101"/>
                <a:gd name="f20" fmla="val 3139995"/>
                <a:gd name="f21" fmla="val 633222"/>
                <a:gd name="f22" fmla="val 3401742"/>
                <a:gd name="f23" fmla="val 751904"/>
                <a:gd name="f24" fmla="val 3637295"/>
                <a:gd name="f25" fmla="val 858774"/>
                <a:gd name="f26" fmla="val 3843416"/>
                <a:gd name="f27" fmla="val 1013079"/>
                <a:gd name="f28" fmla="val 4014200"/>
                <a:gd name="f29" fmla="val 1210532"/>
                <a:gd name="f30" fmla="val 4178601"/>
                <a:gd name="f31" fmla="val 1400651"/>
                <a:gd name="f32" fmla="val 4306903"/>
                <a:gd name="f33" fmla="val 1625727"/>
                <a:gd name="f34" fmla="val 4395390"/>
                <a:gd name="f35" fmla="val 1879473"/>
                <a:gd name="f36" fmla="val 4482925"/>
                <a:gd name="f37" fmla="val 2130362"/>
                <a:gd name="f38" fmla="val 4527311"/>
                <a:gd name="f39" fmla="val 2395728"/>
                <a:gd name="f40" fmla="val 2668334"/>
                <a:gd name="f41" fmla="val 2936843"/>
                <a:gd name="f42" fmla="val 4484163"/>
                <a:gd name="f43" fmla="val 3196114"/>
                <a:gd name="f44" fmla="val 4399010"/>
                <a:gd name="f45" fmla="val 3439001"/>
                <a:gd name="f46" fmla="val 4312808"/>
                <a:gd name="f47" fmla="val 3684937"/>
                <a:gd name="f48" fmla="val 4187269"/>
                <a:gd name="f49" fmla="val 3902202"/>
                <a:gd name="f50" fmla="val 4025820"/>
                <a:gd name="f51" fmla="val 4084796"/>
                <a:gd name="f52" fmla="val 3856751"/>
                <a:gd name="f53" fmla="val 4276058"/>
                <a:gd name="f54" fmla="val 3650535"/>
                <a:gd name="f55" fmla="val 4425601"/>
                <a:gd name="f56" fmla="val 3412982"/>
                <a:gd name="f57" fmla="val 4529328"/>
                <a:gd name="f58" fmla="val 3145710"/>
                <a:gd name="f59" fmla="val 4645914"/>
                <a:gd name="f60" fmla="val 2837481"/>
                <a:gd name="f61" fmla="val 4705065"/>
                <a:gd name="f62" fmla="val 2496676"/>
                <a:gd name="f63" fmla="val 2489438"/>
                <a:gd name="f64" fmla="val 2479532"/>
                <a:gd name="f65" fmla="val 2469626"/>
                <a:gd name="f66" fmla="val 4705350"/>
                <a:gd name="f67" fmla="val 2442765"/>
                <a:gd name="f68" fmla="val 4706207"/>
                <a:gd name="f69" fmla="val 2415809"/>
                <a:gd name="f70" fmla="val 4706684"/>
                <a:gd name="f71" fmla="val 2389520"/>
                <a:gd name="f72" fmla="val 2090245"/>
                <a:gd name="f73" fmla="val 1819640"/>
                <a:gd name="f74" fmla="val 4650200"/>
                <a:gd name="f75" fmla="val 1585039"/>
                <a:gd name="f76" fmla="val 4538853"/>
                <a:gd name="f77" fmla="val 1373774"/>
                <a:gd name="f78" fmla="val 4438555"/>
                <a:gd name="f79" fmla="val 1189370"/>
                <a:gd name="f80" fmla="val 4292823"/>
                <a:gd name="f81" fmla="val 1036970"/>
                <a:gd name="f82" fmla="val 4105656"/>
                <a:gd name="f83" fmla="val 888095"/>
                <a:gd name="f84" fmla="val 3922871"/>
                <a:gd name="f85" fmla="val 771985"/>
                <a:gd name="f86" fmla="val 3704463"/>
                <a:gd name="f87" fmla="val 691880"/>
                <a:gd name="f88" fmla="val 3456718"/>
                <a:gd name="f89" fmla="val 612060"/>
                <a:gd name="f90" fmla="val 3210020"/>
                <a:gd name="f91" fmla="val 571674"/>
                <a:gd name="f92" fmla="val 2946749"/>
                <a:gd name="f93" fmla="val 2673953"/>
                <a:gd name="f94" fmla="val 2396109"/>
                <a:gd name="f95" fmla="val 613584"/>
                <a:gd name="f96" fmla="val 2125790"/>
                <a:gd name="f97" fmla="val 696166"/>
                <a:gd name="f98" fmla="val 1870710"/>
                <a:gd name="f99" fmla="val 779224"/>
                <a:gd name="f100" fmla="val 1614011"/>
                <a:gd name="f101" fmla="val 899239"/>
                <a:gd name="f102" fmla="val 1387031"/>
                <a:gd name="f103" fmla="val 1052782"/>
                <a:gd name="f104" fmla="val 1195959"/>
                <a:gd name="f105" fmla="val 1209563"/>
                <a:gd name="f106" fmla="val 1000887"/>
                <a:gd name="f107" fmla="val 1397777"/>
                <a:gd name="f108" fmla="val 848963"/>
                <a:gd name="f109" fmla="val 1612090"/>
                <a:gd name="f110" fmla="val 744569"/>
                <a:gd name="f111" fmla="val 1847548"/>
                <a:gd name="f112" fmla="val 629698"/>
                <a:gd name="f113" fmla="val 2117105"/>
                <a:gd name="f114" fmla="val -755635"/>
                <a:gd name="f115" fmla="val -844694"/>
                <a:gd name="f116" fmla="val 5278089"/>
                <a:gd name="f117" fmla="val 2389425"/>
                <a:gd name="f118" fmla="val 2421810"/>
                <a:gd name="f119" fmla="val 2455052"/>
                <a:gd name="f120" fmla="val 5277517"/>
                <a:gd name="f121" fmla="val 2488104"/>
                <a:gd name="f122" fmla="val 5276469"/>
                <a:gd name="f123" fmla="val 2491152"/>
                <a:gd name="f124" fmla="val 2493629"/>
                <a:gd name="f125" fmla="val 6022832"/>
                <a:gd name="f126" fmla="val 5903674"/>
                <a:gd name="f127" fmla="val 1524"/>
                <a:gd name="f128" fmla="val 2513441"/>
                <a:gd name="f129" fmla="val 2511536"/>
                <a:gd name="f130" fmla="val 2509440"/>
                <a:gd name="f131" fmla="val 2507535"/>
                <a:gd name="f132" fmla="val 2475531"/>
                <a:gd name="f133" fmla="val 476"/>
                <a:gd name="f134" fmla="val 2444480"/>
                <a:gd name="f135" fmla="+- 0 0 -90"/>
                <a:gd name="f136" fmla="*/ f3 1 5098846"/>
                <a:gd name="f137" fmla="*/ f4 1 5278088"/>
                <a:gd name="f138" fmla="val f5"/>
                <a:gd name="f139" fmla="val f6"/>
                <a:gd name="f140" fmla="val f7"/>
                <a:gd name="f141" fmla="*/ f135 f0 1"/>
                <a:gd name="f142" fmla="+- f140 0 f138"/>
                <a:gd name="f143" fmla="+- f139 0 f138"/>
                <a:gd name="f144" fmla="*/ f141 1 f2"/>
                <a:gd name="f145" fmla="*/ f143 1 5098846"/>
                <a:gd name="f146" fmla="*/ f142 1 5278088"/>
                <a:gd name="f147" fmla="*/ 2413047 f143 1"/>
                <a:gd name="f148" fmla="*/ 571500 f142 1"/>
                <a:gd name="f149" fmla="*/ 2488866 f143 1"/>
                <a:gd name="f150" fmla="*/ 572738 f142 1"/>
                <a:gd name="f151" fmla="*/ 2498486 f143 1"/>
                <a:gd name="f152" fmla="*/ 573024 f142 1"/>
                <a:gd name="f153" fmla="*/ 2508107 f143 1"/>
                <a:gd name="f154" fmla="*/ 2513345 f143 1"/>
                <a:gd name="f155" fmla="*/ 3401742 f143 1"/>
                <a:gd name="f156" fmla="*/ 751904 f142 1"/>
                <a:gd name="f157" fmla="*/ 4014200 f143 1"/>
                <a:gd name="f158" fmla="*/ 1210532 f142 1"/>
                <a:gd name="f159" fmla="*/ 4395390 f143 1"/>
                <a:gd name="f160" fmla="*/ 1879473 f142 1"/>
                <a:gd name="f161" fmla="*/ 4527311 f143 1"/>
                <a:gd name="f162" fmla="*/ 2668334 f142 1"/>
                <a:gd name="f163" fmla="*/ 4399010 f143 1"/>
                <a:gd name="f164" fmla="*/ 3439001 f142 1"/>
                <a:gd name="f165" fmla="*/ 4025820 f143 1"/>
                <a:gd name="f166" fmla="*/ 4084796 f142 1"/>
                <a:gd name="f167" fmla="*/ 3412982 f143 1"/>
                <a:gd name="f168" fmla="*/ 4529328 f142 1"/>
                <a:gd name="f169" fmla="*/ 2496676 f143 1"/>
                <a:gd name="f170" fmla="*/ 4705065 f142 1"/>
                <a:gd name="f171" fmla="*/ 2489438 f143 1"/>
                <a:gd name="f172" fmla="*/ 2479532 f143 1"/>
                <a:gd name="f173" fmla="*/ 2469626 f143 1"/>
                <a:gd name="f174" fmla="*/ 4705350 f142 1"/>
                <a:gd name="f175" fmla="*/ 2389520 f143 1"/>
                <a:gd name="f176" fmla="*/ 4706684 f142 1"/>
                <a:gd name="f177" fmla="*/ 1585039 f143 1"/>
                <a:gd name="f178" fmla="*/ 4538853 f142 1"/>
                <a:gd name="f179" fmla="*/ 1036970 f143 1"/>
                <a:gd name="f180" fmla="*/ 4105656 f142 1"/>
                <a:gd name="f181" fmla="*/ 691880 f143 1"/>
                <a:gd name="f182" fmla="*/ 3456718 f142 1"/>
                <a:gd name="f183" fmla="*/ 571674 f143 1"/>
                <a:gd name="f184" fmla="*/ 2673953 f142 1"/>
                <a:gd name="f185" fmla="*/ 696166 f143 1"/>
                <a:gd name="f186" fmla="*/ 1870710 f142 1"/>
                <a:gd name="f187" fmla="*/ 1052782 f143 1"/>
                <a:gd name="f188" fmla="*/ 1195959 f142 1"/>
                <a:gd name="f189" fmla="*/ 1612090 f143 1"/>
                <a:gd name="f190" fmla="*/ 744569 f142 1"/>
                <a:gd name="f191" fmla="*/ 0 f142 1"/>
                <a:gd name="f192" fmla="*/ 2389425 f143 1"/>
                <a:gd name="f193" fmla="*/ 5278089 f142 1"/>
                <a:gd name="f194" fmla="*/ 2488104 f143 1"/>
                <a:gd name="f195" fmla="*/ 5276469 f142 1"/>
                <a:gd name="f196" fmla="*/ 2513441 f143 1"/>
                <a:gd name="f197" fmla="*/ 1524 f142 1"/>
                <a:gd name="f198" fmla="*/ 2507535 f143 1"/>
                <a:gd name="f199" fmla="+- f144 0 f1"/>
                <a:gd name="f200" fmla="*/ f147 1 5098846"/>
                <a:gd name="f201" fmla="*/ f148 1 5278088"/>
                <a:gd name="f202" fmla="*/ f149 1 5098846"/>
                <a:gd name="f203" fmla="*/ f150 1 5278088"/>
                <a:gd name="f204" fmla="*/ f151 1 5098846"/>
                <a:gd name="f205" fmla="*/ f152 1 5278088"/>
                <a:gd name="f206" fmla="*/ f153 1 5098846"/>
                <a:gd name="f207" fmla="*/ f154 1 5098846"/>
                <a:gd name="f208" fmla="*/ f155 1 5098846"/>
                <a:gd name="f209" fmla="*/ f156 1 5278088"/>
                <a:gd name="f210" fmla="*/ f157 1 5098846"/>
                <a:gd name="f211" fmla="*/ f158 1 5278088"/>
                <a:gd name="f212" fmla="*/ f159 1 5098846"/>
                <a:gd name="f213" fmla="*/ f160 1 5278088"/>
                <a:gd name="f214" fmla="*/ f161 1 5098846"/>
                <a:gd name="f215" fmla="*/ f162 1 5278088"/>
                <a:gd name="f216" fmla="*/ f163 1 5098846"/>
                <a:gd name="f217" fmla="*/ f164 1 5278088"/>
                <a:gd name="f218" fmla="*/ f165 1 5098846"/>
                <a:gd name="f219" fmla="*/ f166 1 5278088"/>
                <a:gd name="f220" fmla="*/ f167 1 5098846"/>
                <a:gd name="f221" fmla="*/ f168 1 5278088"/>
                <a:gd name="f222" fmla="*/ f169 1 5098846"/>
                <a:gd name="f223" fmla="*/ f170 1 5278088"/>
                <a:gd name="f224" fmla="*/ f171 1 5098846"/>
                <a:gd name="f225" fmla="*/ f172 1 5098846"/>
                <a:gd name="f226" fmla="*/ f173 1 5098846"/>
                <a:gd name="f227" fmla="*/ f174 1 5278088"/>
                <a:gd name="f228" fmla="*/ f175 1 5098846"/>
                <a:gd name="f229" fmla="*/ f176 1 5278088"/>
                <a:gd name="f230" fmla="*/ f177 1 5098846"/>
                <a:gd name="f231" fmla="*/ f178 1 5278088"/>
                <a:gd name="f232" fmla="*/ f179 1 5098846"/>
                <a:gd name="f233" fmla="*/ f180 1 5278088"/>
                <a:gd name="f234" fmla="*/ f181 1 5098846"/>
                <a:gd name="f235" fmla="*/ f182 1 5278088"/>
                <a:gd name="f236" fmla="*/ f183 1 5098846"/>
                <a:gd name="f237" fmla="*/ f184 1 5278088"/>
                <a:gd name="f238" fmla="*/ f185 1 5098846"/>
                <a:gd name="f239" fmla="*/ f186 1 5278088"/>
                <a:gd name="f240" fmla="*/ f187 1 5098846"/>
                <a:gd name="f241" fmla="*/ f188 1 5278088"/>
                <a:gd name="f242" fmla="*/ f189 1 5098846"/>
                <a:gd name="f243" fmla="*/ f190 1 5278088"/>
                <a:gd name="f244" fmla="*/ f191 1 5278088"/>
                <a:gd name="f245" fmla="*/ f192 1 5098846"/>
                <a:gd name="f246" fmla="*/ f193 1 5278088"/>
                <a:gd name="f247" fmla="*/ f194 1 5098846"/>
                <a:gd name="f248" fmla="*/ f195 1 5278088"/>
                <a:gd name="f249" fmla="*/ f196 1 5098846"/>
                <a:gd name="f250" fmla="*/ f197 1 5278088"/>
                <a:gd name="f251" fmla="*/ f198 1 5098846"/>
                <a:gd name="f252" fmla="*/ f138 1 f145"/>
                <a:gd name="f253" fmla="*/ f139 1 f145"/>
                <a:gd name="f254" fmla="*/ f138 1 f146"/>
                <a:gd name="f255" fmla="*/ f140 1 f146"/>
                <a:gd name="f256" fmla="*/ f200 1 f145"/>
                <a:gd name="f257" fmla="*/ f201 1 f146"/>
                <a:gd name="f258" fmla="*/ f202 1 f145"/>
                <a:gd name="f259" fmla="*/ f203 1 f146"/>
                <a:gd name="f260" fmla="*/ f204 1 f145"/>
                <a:gd name="f261" fmla="*/ f205 1 f146"/>
                <a:gd name="f262" fmla="*/ f206 1 f145"/>
                <a:gd name="f263" fmla="*/ f207 1 f145"/>
                <a:gd name="f264" fmla="*/ f208 1 f145"/>
                <a:gd name="f265" fmla="*/ f209 1 f146"/>
                <a:gd name="f266" fmla="*/ f210 1 f145"/>
                <a:gd name="f267" fmla="*/ f211 1 f146"/>
                <a:gd name="f268" fmla="*/ f212 1 f145"/>
                <a:gd name="f269" fmla="*/ f213 1 f146"/>
                <a:gd name="f270" fmla="*/ f214 1 f145"/>
                <a:gd name="f271" fmla="*/ f215 1 f146"/>
                <a:gd name="f272" fmla="*/ f216 1 f145"/>
                <a:gd name="f273" fmla="*/ f217 1 f146"/>
                <a:gd name="f274" fmla="*/ f218 1 f145"/>
                <a:gd name="f275" fmla="*/ f219 1 f146"/>
                <a:gd name="f276" fmla="*/ f220 1 f145"/>
                <a:gd name="f277" fmla="*/ f221 1 f146"/>
                <a:gd name="f278" fmla="*/ f222 1 f145"/>
                <a:gd name="f279" fmla="*/ f223 1 f146"/>
                <a:gd name="f280" fmla="*/ f224 1 f145"/>
                <a:gd name="f281" fmla="*/ f225 1 f145"/>
                <a:gd name="f282" fmla="*/ f226 1 f145"/>
                <a:gd name="f283" fmla="*/ f227 1 f146"/>
                <a:gd name="f284" fmla="*/ f228 1 f145"/>
                <a:gd name="f285" fmla="*/ f229 1 f146"/>
                <a:gd name="f286" fmla="*/ f230 1 f145"/>
                <a:gd name="f287" fmla="*/ f231 1 f146"/>
                <a:gd name="f288" fmla="*/ f232 1 f145"/>
                <a:gd name="f289" fmla="*/ f233 1 f146"/>
                <a:gd name="f290" fmla="*/ f234 1 f145"/>
                <a:gd name="f291" fmla="*/ f235 1 f146"/>
                <a:gd name="f292" fmla="*/ f236 1 f145"/>
                <a:gd name="f293" fmla="*/ f237 1 f146"/>
                <a:gd name="f294" fmla="*/ f238 1 f145"/>
                <a:gd name="f295" fmla="*/ f239 1 f146"/>
                <a:gd name="f296" fmla="*/ f240 1 f145"/>
                <a:gd name="f297" fmla="*/ f241 1 f146"/>
                <a:gd name="f298" fmla="*/ f242 1 f145"/>
                <a:gd name="f299" fmla="*/ f243 1 f146"/>
                <a:gd name="f300" fmla="*/ f244 1 f146"/>
                <a:gd name="f301" fmla="*/ f245 1 f145"/>
                <a:gd name="f302" fmla="*/ f246 1 f146"/>
                <a:gd name="f303" fmla="*/ f247 1 f145"/>
                <a:gd name="f304" fmla="*/ f248 1 f146"/>
                <a:gd name="f305" fmla="*/ f249 1 f145"/>
                <a:gd name="f306" fmla="*/ f250 1 f146"/>
                <a:gd name="f307" fmla="*/ f251 1 f145"/>
                <a:gd name="f308" fmla="*/ f252 f136 1"/>
                <a:gd name="f309" fmla="*/ f253 f136 1"/>
                <a:gd name="f310" fmla="*/ f255 f137 1"/>
                <a:gd name="f311" fmla="*/ f254 f137 1"/>
                <a:gd name="f312" fmla="*/ f256 f136 1"/>
                <a:gd name="f313" fmla="*/ f257 f137 1"/>
                <a:gd name="f314" fmla="*/ f258 f136 1"/>
                <a:gd name="f315" fmla="*/ f259 f137 1"/>
                <a:gd name="f316" fmla="*/ f260 f136 1"/>
                <a:gd name="f317" fmla="*/ f261 f137 1"/>
                <a:gd name="f318" fmla="*/ f262 f136 1"/>
                <a:gd name="f319" fmla="*/ f263 f136 1"/>
                <a:gd name="f320" fmla="*/ f264 f136 1"/>
                <a:gd name="f321" fmla="*/ f265 f137 1"/>
                <a:gd name="f322" fmla="*/ f266 f136 1"/>
                <a:gd name="f323" fmla="*/ f267 f137 1"/>
                <a:gd name="f324" fmla="*/ f268 f136 1"/>
                <a:gd name="f325" fmla="*/ f269 f137 1"/>
                <a:gd name="f326" fmla="*/ f270 f136 1"/>
                <a:gd name="f327" fmla="*/ f271 f137 1"/>
                <a:gd name="f328" fmla="*/ f272 f136 1"/>
                <a:gd name="f329" fmla="*/ f273 f137 1"/>
                <a:gd name="f330" fmla="*/ f274 f136 1"/>
                <a:gd name="f331" fmla="*/ f275 f137 1"/>
                <a:gd name="f332" fmla="*/ f276 f136 1"/>
                <a:gd name="f333" fmla="*/ f277 f137 1"/>
                <a:gd name="f334" fmla="*/ f278 f136 1"/>
                <a:gd name="f335" fmla="*/ f279 f137 1"/>
                <a:gd name="f336" fmla="*/ f280 f136 1"/>
                <a:gd name="f337" fmla="*/ f281 f136 1"/>
                <a:gd name="f338" fmla="*/ f282 f136 1"/>
                <a:gd name="f339" fmla="*/ f283 f137 1"/>
                <a:gd name="f340" fmla="*/ f284 f136 1"/>
                <a:gd name="f341" fmla="*/ f285 f137 1"/>
                <a:gd name="f342" fmla="*/ f286 f136 1"/>
                <a:gd name="f343" fmla="*/ f287 f137 1"/>
                <a:gd name="f344" fmla="*/ f288 f136 1"/>
                <a:gd name="f345" fmla="*/ f289 f137 1"/>
                <a:gd name="f346" fmla="*/ f290 f136 1"/>
                <a:gd name="f347" fmla="*/ f291 f137 1"/>
                <a:gd name="f348" fmla="*/ f292 f136 1"/>
                <a:gd name="f349" fmla="*/ f293 f137 1"/>
                <a:gd name="f350" fmla="*/ f294 f136 1"/>
                <a:gd name="f351" fmla="*/ f295 f137 1"/>
                <a:gd name="f352" fmla="*/ f296 f136 1"/>
                <a:gd name="f353" fmla="*/ f297 f137 1"/>
                <a:gd name="f354" fmla="*/ f298 f136 1"/>
                <a:gd name="f355" fmla="*/ f299 f137 1"/>
                <a:gd name="f356" fmla="*/ f300 f137 1"/>
                <a:gd name="f357" fmla="*/ f301 f136 1"/>
                <a:gd name="f358" fmla="*/ f302 f137 1"/>
                <a:gd name="f359" fmla="*/ f303 f136 1"/>
                <a:gd name="f360" fmla="*/ f304 f137 1"/>
                <a:gd name="f361" fmla="*/ f305 f136 1"/>
                <a:gd name="f362" fmla="*/ f306 f137 1"/>
                <a:gd name="f363" fmla="*/ f307 f13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99">
                  <a:pos x="f312" y="f313"/>
                </a:cxn>
                <a:cxn ang="f199">
                  <a:pos x="f314" y="f315"/>
                </a:cxn>
                <a:cxn ang="f199">
                  <a:pos x="f316" y="f317"/>
                </a:cxn>
                <a:cxn ang="f199">
                  <a:pos x="f318" y="f317"/>
                </a:cxn>
                <a:cxn ang="f199">
                  <a:pos x="f319" y="f317"/>
                </a:cxn>
                <a:cxn ang="f199">
                  <a:pos x="f320" y="f321"/>
                </a:cxn>
                <a:cxn ang="f199">
                  <a:pos x="f322" y="f323"/>
                </a:cxn>
                <a:cxn ang="f199">
                  <a:pos x="f324" y="f325"/>
                </a:cxn>
                <a:cxn ang="f199">
                  <a:pos x="f326" y="f327"/>
                </a:cxn>
                <a:cxn ang="f199">
                  <a:pos x="f328" y="f329"/>
                </a:cxn>
                <a:cxn ang="f199">
                  <a:pos x="f330" y="f331"/>
                </a:cxn>
                <a:cxn ang="f199">
                  <a:pos x="f332" y="f333"/>
                </a:cxn>
                <a:cxn ang="f199">
                  <a:pos x="f334" y="f335"/>
                </a:cxn>
                <a:cxn ang="f199">
                  <a:pos x="f336" y="f335"/>
                </a:cxn>
                <a:cxn ang="f199">
                  <a:pos x="f337" y="f335"/>
                </a:cxn>
                <a:cxn ang="f199">
                  <a:pos x="f338" y="f339"/>
                </a:cxn>
                <a:cxn ang="f199">
                  <a:pos x="f340" y="f341"/>
                </a:cxn>
                <a:cxn ang="f199">
                  <a:pos x="f342" y="f343"/>
                </a:cxn>
                <a:cxn ang="f199">
                  <a:pos x="f344" y="f345"/>
                </a:cxn>
                <a:cxn ang="f199">
                  <a:pos x="f346" y="f347"/>
                </a:cxn>
                <a:cxn ang="f199">
                  <a:pos x="f348" y="f349"/>
                </a:cxn>
                <a:cxn ang="f199">
                  <a:pos x="f350" y="f351"/>
                </a:cxn>
                <a:cxn ang="f199">
                  <a:pos x="f352" y="f353"/>
                </a:cxn>
                <a:cxn ang="f199">
                  <a:pos x="f354" y="f355"/>
                </a:cxn>
                <a:cxn ang="f199">
                  <a:pos x="f312" y="f313"/>
                </a:cxn>
                <a:cxn ang="f199">
                  <a:pos x="f312" y="f356"/>
                </a:cxn>
                <a:cxn ang="f199">
                  <a:pos x="f357" y="f358"/>
                </a:cxn>
                <a:cxn ang="f199">
                  <a:pos x="f359" y="f360"/>
                </a:cxn>
                <a:cxn ang="f199">
                  <a:pos x="f334" y="f360"/>
                </a:cxn>
                <a:cxn ang="f199">
                  <a:pos x="f361" y="f362"/>
                </a:cxn>
                <a:cxn ang="f199">
                  <a:pos x="f363" y="f362"/>
                </a:cxn>
                <a:cxn ang="f199">
                  <a:pos x="f312" y="f356"/>
                </a:cxn>
                <a:cxn ang="f199">
                  <a:pos x="f312" y="f356"/>
                </a:cxn>
              </a:cxnLst>
              <a:rect l="f308" t="f311" r="f309" b="f310"/>
              <a:pathLst>
                <a:path w="5098846" h="5278088">
                  <a:moveTo>
                    <a:pt x="f8" y="f9"/>
                  </a:moveTo>
                  <a:cubicBezTo>
                    <a:pt x="f10" y="f9"/>
                    <a:pt x="f11" y="f12"/>
                    <a:pt x="f13" y="f14"/>
                  </a:cubicBezTo>
                  <a:lnTo>
                    <a:pt x="f15" y="f16"/>
                  </a:lnTo>
                  <a:lnTo>
                    <a:pt x="f17" y="f16"/>
                  </a:lnTo>
                  <a:lnTo>
                    <a:pt x="f18" y="f16"/>
                  </a:lnTo>
                  <a:cubicBezTo>
                    <a:pt x="f19" y="f16"/>
                    <a:pt x="f20" y="f21"/>
                    <a:pt x="f22" y="f23"/>
                  </a:cubicBezTo>
                  <a:cubicBezTo>
                    <a:pt x="f24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34" y="f35"/>
                  </a:cubicBezTo>
                  <a:cubicBezTo>
                    <a:pt x="f36" y="f37"/>
                    <a:pt x="f38" y="f39"/>
                    <a:pt x="f38" y="f40"/>
                  </a:cubicBezTo>
                  <a:cubicBezTo>
                    <a:pt x="f38" y="f41"/>
                    <a:pt x="f42" y="f43"/>
                    <a:pt x="f44" y="f45"/>
                  </a:cubicBezTo>
                  <a:cubicBezTo>
                    <a:pt x="f46" y="f47"/>
                    <a:pt x="f48" y="f49"/>
                    <a:pt x="f50" y="f51"/>
                  </a:cubicBezTo>
                  <a:cubicBezTo>
                    <a:pt x="f52" y="f53"/>
                    <a:pt x="f54" y="f55"/>
                    <a:pt x="f56" y="f57"/>
                  </a:cubicBezTo>
                  <a:cubicBezTo>
                    <a:pt x="f58" y="f59"/>
                    <a:pt x="f60" y="f61"/>
                    <a:pt x="f62" y="f61"/>
                  </a:cubicBezTo>
                  <a:lnTo>
                    <a:pt x="f63" y="f61"/>
                  </a:lnTo>
                  <a:lnTo>
                    <a:pt x="f64" y="f61"/>
                  </a:lnTo>
                  <a:lnTo>
                    <a:pt x="f65" y="f66"/>
                  </a:lnTo>
                  <a:cubicBezTo>
                    <a:pt x="f67" y="f68"/>
                    <a:pt x="f69" y="f70"/>
                    <a:pt x="f71" y="f70"/>
                  </a:cubicBezTo>
                  <a:cubicBezTo>
                    <a:pt x="f72" y="f70"/>
                    <a:pt x="f73" y="f74"/>
                    <a:pt x="f75" y="f76"/>
                  </a:cubicBezTo>
                  <a:cubicBezTo>
                    <a:pt x="f77" y="f78"/>
                    <a:pt x="f79" y="f80"/>
                    <a:pt x="f81" y="f82"/>
                  </a:cubicBezTo>
                  <a:cubicBezTo>
                    <a:pt x="f83" y="f84"/>
                    <a:pt x="f85" y="f86"/>
                    <a:pt x="f87" y="f88"/>
                  </a:cubicBezTo>
                  <a:cubicBezTo>
                    <a:pt x="f89" y="f90"/>
                    <a:pt x="f91" y="f92"/>
                    <a:pt x="f91" y="f93"/>
                  </a:cubicBezTo>
                  <a:cubicBezTo>
                    <a:pt x="f91" y="f94"/>
                    <a:pt x="f95" y="f96"/>
                    <a:pt x="f97" y="f98"/>
                  </a:cubicBezTo>
                  <a:cubicBezTo>
                    <a:pt x="f99" y="f100"/>
                    <a:pt x="f101" y="f102"/>
                    <a:pt x="f103" y="f104"/>
                  </a:cubicBezTo>
                  <a:cubicBezTo>
                    <a:pt x="f105" y="f106"/>
                    <a:pt x="f107" y="f108"/>
                    <a:pt x="f109" y="f110"/>
                  </a:cubicBezTo>
                  <a:cubicBezTo>
                    <a:pt x="f111" y="f112"/>
                    <a:pt x="f113" y="f9"/>
                    <a:pt x="f8" y="f9"/>
                  </a:cubicBezTo>
                  <a:moveTo>
                    <a:pt x="f8" y="f5"/>
                  </a:moveTo>
                  <a:cubicBezTo>
                    <a:pt x="f114" y="f5"/>
                    <a:pt x="f115" y="f116"/>
                    <a:pt x="f117" y="f116"/>
                  </a:cubicBezTo>
                  <a:cubicBezTo>
                    <a:pt x="f118" y="f116"/>
                    <a:pt x="f119" y="f120"/>
                    <a:pt x="f121" y="f122"/>
                  </a:cubicBezTo>
                  <a:cubicBezTo>
                    <a:pt x="f123" y="f122"/>
                    <a:pt x="f124" y="f122"/>
                    <a:pt x="f62" y="f122"/>
                  </a:cubicBezTo>
                  <a:cubicBezTo>
                    <a:pt x="f125" y="f122"/>
                    <a:pt x="f126" y="f127"/>
                    <a:pt x="f128" y="f127"/>
                  </a:cubicBezTo>
                  <a:cubicBezTo>
                    <a:pt x="f129" y="f127"/>
                    <a:pt x="f130" y="f127"/>
                    <a:pt x="f131" y="f127"/>
                  </a:cubicBezTo>
                  <a:cubicBezTo>
                    <a:pt x="f132" y="f133"/>
                    <a:pt x="f134" y="f5"/>
                    <a:pt x="f8" y="f5"/>
                  </a:cubicBezTo>
                  <a:lnTo>
                    <a:pt x="f8" y="f5"/>
                  </a:ln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3" name="Freeform: Shape 3088">
              <a:extLst>
                <a:ext uri="{FF2B5EF4-FFF2-40B4-BE49-F238E27FC236}">
                  <a16:creationId xmlns:a16="http://schemas.microsoft.com/office/drawing/2014/main" id="{0BF6CC3B-27F5-8678-10A7-978C2888652D}"/>
                </a:ext>
              </a:extLst>
            </p:cNvPr>
            <p:cNvSpPr/>
            <p:nvPr/>
          </p:nvSpPr>
          <p:spPr>
            <a:xfrm>
              <a:off x="3229048" y="2564974"/>
              <a:ext cx="3194374" cy="32101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079154"/>
                <a:gd name="f7" fmla="val 5190747"/>
                <a:gd name="f8" fmla="val 2498620"/>
                <a:gd name="f9" fmla="val 24"/>
                <a:gd name="f10" fmla="val 2829900"/>
                <a:gd name="f11" fmla="val 881"/>
                <a:gd name="f12" fmla="val 3167084"/>
                <a:gd name="f13" fmla="val 51649"/>
                <a:gd name="f14" fmla="val 3484267"/>
                <a:gd name="f15" fmla="val 172045"/>
                <a:gd name="f16" fmla="val 3543417"/>
                <a:gd name="f17" fmla="val 195382"/>
                <a:gd name="f18" fmla="val 3573040"/>
                <a:gd name="f19" fmla="val 207002"/>
                <a:gd name="f20" fmla="val 3582756"/>
                <a:gd name="f21" fmla="val 211193"/>
                <a:gd name="f22" fmla="val 3592376"/>
                <a:gd name="f23" fmla="val 215670"/>
                <a:gd name="f24" fmla="val 3602091"/>
                <a:gd name="f25" fmla="val 220051"/>
                <a:gd name="f26" fmla="val 3660099"/>
                <a:gd name="f27" fmla="val 246531"/>
                <a:gd name="f28" fmla="val 3689150"/>
                <a:gd name="f29" fmla="val 259771"/>
                <a:gd name="f30" fmla="val 3698770"/>
                <a:gd name="f31" fmla="val 264343"/>
                <a:gd name="f32" fmla="val 3708009"/>
                <a:gd name="f33" fmla="val 269486"/>
                <a:gd name="f34" fmla="val 3717534"/>
                <a:gd name="f35" fmla="val 274439"/>
                <a:gd name="f36" fmla="val 3774303"/>
                <a:gd name="f37" fmla="val 303871"/>
                <a:gd name="f38" fmla="val 3802688"/>
                <a:gd name="f39" fmla="val 318635"/>
                <a:gd name="f40" fmla="val 3812022"/>
                <a:gd name="f41" fmla="val 323779"/>
                <a:gd name="f42" fmla="val 3821071"/>
                <a:gd name="f43" fmla="val 329398"/>
                <a:gd name="f44" fmla="val 3830310"/>
                <a:gd name="f45" fmla="val 334732"/>
                <a:gd name="f46" fmla="val 3885555"/>
                <a:gd name="f47" fmla="val 367308"/>
                <a:gd name="f48" fmla="val 3913178"/>
                <a:gd name="f49" fmla="val 383691"/>
                <a:gd name="f50" fmla="val 3939943"/>
                <a:gd name="f51" fmla="val 401312"/>
                <a:gd name="f52" fmla="val 4083580"/>
                <a:gd name="f53" fmla="val 494371"/>
                <a:gd name="f54" fmla="val 4218168"/>
                <a:gd name="f55" fmla="val 602957"/>
                <a:gd name="f56" fmla="val 4339612"/>
                <a:gd name="f57" fmla="val 724972"/>
                <a:gd name="f58" fmla="val 4460675"/>
                <a:gd name="f59" fmla="val 847368"/>
                <a:gd name="f60" fmla="val 4570117"/>
                <a:gd name="f61" fmla="val 982051"/>
                <a:gd name="f62" fmla="val 4664034"/>
                <a:gd name="f63" fmla="val 1126832"/>
                <a:gd name="f64" fmla="val 4758331"/>
                <a:gd name="f65" fmla="val 1271421"/>
                <a:gd name="f66" fmla="val 4837674"/>
                <a:gd name="f67" fmla="val 1425631"/>
                <a:gd name="f68" fmla="val 4902539"/>
                <a:gd name="f69" fmla="val 1585460"/>
                <a:gd name="f70" fmla="val 4966357"/>
                <a:gd name="f71" fmla="val 1745576"/>
                <a:gd name="f72" fmla="val 5019316"/>
                <a:gd name="f73" fmla="val 1910930"/>
                <a:gd name="f74" fmla="val 5047891"/>
                <a:gd name="f75" fmla="val 2081046"/>
                <a:gd name="f76" fmla="val 5062369"/>
                <a:gd name="f77" fmla="val 2166009"/>
                <a:gd name="f78" fmla="val 5070847"/>
                <a:gd name="f79" fmla="val 2251829"/>
                <a:gd name="f80" fmla="val 5075228"/>
                <a:gd name="f81" fmla="val 2337554"/>
                <a:gd name="f82" fmla="val 5076942"/>
                <a:gd name="f83" fmla="val 2358986"/>
                <a:gd name="f84" fmla="val 5077228"/>
                <a:gd name="f85" fmla="val 2380417"/>
                <a:gd name="f86" fmla="val 5077609"/>
                <a:gd name="f87" fmla="val 2401943"/>
                <a:gd name="f88" fmla="val 5078847"/>
                <a:gd name="f89" fmla="val 2466237"/>
                <a:gd name="f90" fmla="val 5079609"/>
                <a:gd name="f91" fmla="val 2487668"/>
                <a:gd name="f92" fmla="val 5078752"/>
                <a:gd name="f93" fmla="val 2509099"/>
                <a:gd name="f94" fmla="val 5078466"/>
                <a:gd name="f95" fmla="val 2530531"/>
                <a:gd name="f96" fmla="val 2594729"/>
                <a:gd name="f97" fmla="val 5071037"/>
                <a:gd name="f98" fmla="val 2765894"/>
                <a:gd name="f99" fmla="val 5038557"/>
                <a:gd name="f100" fmla="val 2934962"/>
                <a:gd name="f101" fmla="val 4999028"/>
                <a:gd name="f102" fmla="val 3099269"/>
                <a:gd name="f103" fmla="val 4988550"/>
                <a:gd name="f104" fmla="val 3140321"/>
                <a:gd name="f105" fmla="val 4978359"/>
                <a:gd name="f106" fmla="val 3181279"/>
                <a:gd name="f107" fmla="val 4968738"/>
                <a:gd name="f108" fmla="val 3222141"/>
                <a:gd name="f109" fmla="val 4952451"/>
                <a:gd name="f110" fmla="val 3283101"/>
                <a:gd name="f111" fmla="val 4936925"/>
                <a:gd name="f112" fmla="val 3344156"/>
                <a:gd name="f113" fmla="val 4919875"/>
                <a:gd name="f114" fmla="val 3404831"/>
                <a:gd name="f115" fmla="val 4914256"/>
                <a:gd name="f116" fmla="val 3425024"/>
                <a:gd name="f117" fmla="val 4909207"/>
                <a:gd name="f118" fmla="val 3445407"/>
                <a:gd name="f119" fmla="val 4903016"/>
                <a:gd name="f120" fmla="val 3465410"/>
                <a:gd name="f121" fmla="val 4890252"/>
                <a:gd name="f122" fmla="val 3505415"/>
                <a:gd name="f123" fmla="val 4878537"/>
                <a:gd name="f124" fmla="val 3545705"/>
                <a:gd name="f125" fmla="val 4865297"/>
                <a:gd name="f126" fmla="val 3585520"/>
                <a:gd name="f127" fmla="val 4811957"/>
                <a:gd name="f128" fmla="val 3744682"/>
                <a:gd name="f129" fmla="val 4749378"/>
                <a:gd name="f130" fmla="val 3901655"/>
                <a:gd name="f131" fmla="val 4671177"/>
                <a:gd name="f132" fmla="val 4052340"/>
                <a:gd name="f133" fmla="val 4593073"/>
                <a:gd name="f134" fmla="val 4202835"/>
                <a:gd name="f135" fmla="val 4498870"/>
                <a:gd name="f136" fmla="val 4346948"/>
                <a:gd name="f137" fmla="val 4386094"/>
                <a:gd name="f138" fmla="val 4476393"/>
                <a:gd name="f139" fmla="val 4371997"/>
                <a:gd name="f140" fmla="val 4492490"/>
                <a:gd name="f141" fmla="val 4358091"/>
                <a:gd name="f142" fmla="val 4508969"/>
                <a:gd name="f143" fmla="val 4343708"/>
                <a:gd name="f144" fmla="val 4524875"/>
                <a:gd name="f145" fmla="val 4298655"/>
                <a:gd name="f146" fmla="val 4570976"/>
                <a:gd name="f147" fmla="val 4283605"/>
                <a:gd name="f148" fmla="val 4586312"/>
                <a:gd name="f149" fmla="val 4268651"/>
                <a:gd name="f150" fmla="val 4601742"/>
                <a:gd name="f151" fmla="val 4252935"/>
                <a:gd name="f152" fmla="val 4616411"/>
                <a:gd name="f153" fmla="val 4237028"/>
                <a:gd name="f154" fmla="val 4630793"/>
                <a:gd name="f155" fmla="val 4221026"/>
                <a:gd name="f156" fmla="val 4645176"/>
                <a:gd name="f157" fmla="val 4204738"/>
                <a:gd name="f158" fmla="val 4659273"/>
                <a:gd name="f159" fmla="val 4180354"/>
                <a:gd name="f160" fmla="val 4680419"/>
                <a:gd name="f161" fmla="val 4172163"/>
                <a:gd name="f162" fmla="val 4687372"/>
                <a:gd name="f163" fmla="val 4164257"/>
                <a:gd name="f164" fmla="val 4694706"/>
                <a:gd name="f165" fmla="val 4155494"/>
                <a:gd name="f166" fmla="val 4700898"/>
                <a:gd name="f167" fmla="val 4103964"/>
                <a:gd name="f168" fmla="val 4739664"/>
                <a:gd name="f169" fmla="val 4078151"/>
                <a:gd name="f170" fmla="val 4759000"/>
                <a:gd name="f171" fmla="val 4069578"/>
                <a:gd name="f172" fmla="val 4765477"/>
                <a:gd name="f173" fmla="val 4060910"/>
                <a:gd name="f174" fmla="val 4771764"/>
                <a:gd name="f175" fmla="val 4051766"/>
                <a:gd name="f176" fmla="val 4777479"/>
                <a:gd name="f177" fmla="val 3997950"/>
                <a:gd name="f178" fmla="val 4812816"/>
                <a:gd name="f179" fmla="val 3970994"/>
                <a:gd name="f180" fmla="val 4830342"/>
                <a:gd name="f181" fmla="val 3957469"/>
                <a:gd name="f182" fmla="val 4839010"/>
                <a:gd name="f183" fmla="val 3943563"/>
                <a:gd name="f184" fmla="val 4847011"/>
                <a:gd name="f185" fmla="val 3887746"/>
                <a:gd name="f186" fmla="val 4878824"/>
                <a:gd name="f187" fmla="val 3859742"/>
                <a:gd name="f188" fmla="val 4894541"/>
                <a:gd name="f189" fmla="val 3845741"/>
                <a:gd name="f190" fmla="val 4902351"/>
                <a:gd name="f191" fmla="val 3831358"/>
                <a:gd name="f192" fmla="val 4909400"/>
                <a:gd name="f193" fmla="val 3773827"/>
                <a:gd name="f194" fmla="val 4937498"/>
                <a:gd name="f195" fmla="val 3745157"/>
                <a:gd name="f196" fmla="val 4951500"/>
                <a:gd name="f197" fmla="val 3735632"/>
                <a:gd name="f198" fmla="val 4956263"/>
                <a:gd name="f199" fmla="val 3726012"/>
                <a:gd name="f200" fmla="val 4960835"/>
                <a:gd name="f201" fmla="val 3716106"/>
                <a:gd name="f202" fmla="val 4964835"/>
                <a:gd name="f203" fmla="val 3657146"/>
                <a:gd name="f204" fmla="val 4989314"/>
                <a:gd name="f205" fmla="val 3637429"/>
                <a:gd name="f206" fmla="val 4997220"/>
                <a:gd name="f207" fmla="val 3618093"/>
                <a:gd name="f208" fmla="val 5005983"/>
                <a:gd name="f209" fmla="val 3598091"/>
                <a:gd name="f210" fmla="val 5013032"/>
                <a:gd name="f211" fmla="val 3538083"/>
                <a:gd name="f212" fmla="val 5033986"/>
                <a:gd name="f213" fmla="val 3518081"/>
                <a:gd name="f214" fmla="val 5040845"/>
                <a:gd name="f215" fmla="val 3498174"/>
                <a:gd name="f216" fmla="val 5047989"/>
                <a:gd name="f217" fmla="val 3478171"/>
                <a:gd name="f218" fmla="val 5054656"/>
                <a:gd name="f219" fmla="val 3417306"/>
                <a:gd name="f220" fmla="val 5072086"/>
                <a:gd name="f221" fmla="val 3356632"/>
                <a:gd name="f222" fmla="val 5089422"/>
                <a:gd name="f223" fmla="val 3336344"/>
                <a:gd name="f224" fmla="val 5094756"/>
                <a:gd name="f225" fmla="val 3315770"/>
                <a:gd name="f226" fmla="val 5099138"/>
                <a:gd name="f227" fmla="val 3295386"/>
                <a:gd name="f228" fmla="val 5103996"/>
                <a:gd name="f229" fmla="val 3254524"/>
                <a:gd name="f230" fmla="val 5113330"/>
                <a:gd name="f231" fmla="val 3213948"/>
                <a:gd name="f232" fmla="val 5123712"/>
                <a:gd name="f233" fmla="val 3172514"/>
                <a:gd name="f234" fmla="val 5129999"/>
                <a:gd name="f235" fmla="val 3110887"/>
                <a:gd name="f236" fmla="val 5141143"/>
                <a:gd name="f237" fmla="val 3080121"/>
                <a:gd name="f238" fmla="val 5146667"/>
                <a:gd name="f239" fmla="val 3069834"/>
                <a:gd name="f240" fmla="val 5148286"/>
                <a:gd name="f241" fmla="val 3059547"/>
                <a:gd name="f242" fmla="val 5149525"/>
                <a:gd name="f243" fmla="val 3049165"/>
                <a:gd name="f244" fmla="val 5150954"/>
                <a:gd name="f245" fmla="val 2884859"/>
                <a:gd name="f246" fmla="val 5176481"/>
                <a:gd name="f247" fmla="val 2718838"/>
                <a:gd name="f248" fmla="val 5186958"/>
                <a:gd name="f249" fmla="val 2555008"/>
                <a:gd name="f250" fmla="val 5189435"/>
                <a:gd name="f251" fmla="val 2514050"/>
                <a:gd name="f252" fmla="val 5190197"/>
                <a:gd name="f253" fmla="val 2473093"/>
                <a:gd name="f254" fmla="val 5191244"/>
                <a:gd name="f255" fmla="val 2431945"/>
                <a:gd name="f256" fmla="val 5190483"/>
                <a:gd name="f257" fmla="val 2370318"/>
                <a:gd name="f258" fmla="val 5190387"/>
                <a:gd name="f259" fmla="val 2349744"/>
                <a:gd name="f260" fmla="val 5190292"/>
                <a:gd name="f261" fmla="val 2329266"/>
                <a:gd name="f262" fmla="val 5190577"/>
                <a:gd name="f263" fmla="val 2308501"/>
                <a:gd name="f264" fmla="val 5189244"/>
                <a:gd name="f265" fmla="val 2184200"/>
                <a:gd name="f266" fmla="val 5183434"/>
                <a:gd name="f267" fmla="val 2059994"/>
                <a:gd name="f268" fmla="val 5172099"/>
                <a:gd name="f269" fmla="val 1894544"/>
                <a:gd name="f270" fmla="val 5153335"/>
                <a:gd name="f271" fmla="val 1729095"/>
                <a:gd name="f272" fmla="val 5121236"/>
                <a:gd name="f273" fmla="val 1568027"/>
                <a:gd name="f274" fmla="val 5069134"/>
                <a:gd name="f275" fmla="val 1537738"/>
                <a:gd name="f276" fmla="val 5059704"/>
                <a:gd name="f277" fmla="val 1527546"/>
                <a:gd name="f278" fmla="val 5056751"/>
                <a:gd name="f279" fmla="val 1517831"/>
                <a:gd name="f280" fmla="val 5052465"/>
                <a:gd name="f281" fmla="val 1507829"/>
                <a:gd name="f282" fmla="val 5048941"/>
                <a:gd name="f283" fmla="val 1448298"/>
                <a:gd name="f284" fmla="val 5026557"/>
                <a:gd name="f285" fmla="val 1418485"/>
                <a:gd name="f286" fmla="val 5015318"/>
                <a:gd name="f287" fmla="val 1408484"/>
                <a:gd name="f288" fmla="val 5011698"/>
                <a:gd name="f289" fmla="val 1398959"/>
                <a:gd name="f290" fmla="val 5006840"/>
                <a:gd name="f291" fmla="val 1389243"/>
                <a:gd name="f292" fmla="val 5002649"/>
                <a:gd name="f293" fmla="val 1331045"/>
                <a:gd name="f294" fmla="val 4976360"/>
                <a:gd name="f295" fmla="val 1253702"/>
                <a:gd name="f296" fmla="val 4940737"/>
                <a:gd name="f297" fmla="val 1178645"/>
                <a:gd name="f298" fmla="val 4899494"/>
                <a:gd name="f299" fmla="val 1106446"/>
                <a:gd name="f300" fmla="val 4853583"/>
                <a:gd name="f301" fmla="val 962047"/>
                <a:gd name="f302" fmla="val 4761667"/>
                <a:gd name="f303" fmla="val 829268"/>
                <a:gd name="f304" fmla="val 4650796"/>
                <a:gd name="f305" fmla="val 710777"/>
                <a:gd name="f306" fmla="val 4526495"/>
                <a:gd name="f307" fmla="val 592667"/>
                <a:gd name="f308" fmla="val 4401813"/>
                <a:gd name="f309" fmla="val 488940"/>
                <a:gd name="f310" fmla="val 4263795"/>
                <a:gd name="f311" fmla="val 400834"/>
                <a:gd name="f312" fmla="val 4116824"/>
                <a:gd name="f313" fmla="val 312728"/>
                <a:gd name="f314" fmla="val 3969758"/>
                <a:gd name="f315" fmla="val 239671"/>
                <a:gd name="f316" fmla="val 3814215"/>
                <a:gd name="f317" fmla="val 181092"/>
                <a:gd name="f318" fmla="val 3653719"/>
                <a:gd name="f319" fmla="val 122418"/>
                <a:gd name="f320" fmla="val 3493223"/>
                <a:gd name="f321" fmla="val 78127"/>
                <a:gd name="f322" fmla="val 3327773"/>
                <a:gd name="f323" fmla="val 47361"/>
                <a:gd name="f324" fmla="val 3159943"/>
                <a:gd name="f325" fmla="val 43646"/>
                <a:gd name="f326" fmla="val 3138988"/>
                <a:gd name="f327" fmla="val 39265"/>
                <a:gd name="f328" fmla="val 3118033"/>
                <a:gd name="f329" fmla="val 36026"/>
                <a:gd name="f330" fmla="val 3096887"/>
                <a:gd name="f331" fmla="val 26882"/>
                <a:gd name="f332" fmla="val 3033546"/>
                <a:gd name="f333" fmla="val 24120"/>
                <a:gd name="f334" fmla="val 3012400"/>
                <a:gd name="f335" fmla="val 20596"/>
                <a:gd name="f336" fmla="val 2991350"/>
                <a:gd name="f337" fmla="val 18596"/>
                <a:gd name="f338" fmla="val 2970110"/>
                <a:gd name="f339" fmla="val 12214"/>
                <a:gd name="f340" fmla="val 2906482"/>
                <a:gd name="f341" fmla="val 7261"/>
                <a:gd name="f342" fmla="val 2864096"/>
                <a:gd name="f343" fmla="val 5737"/>
                <a:gd name="f344" fmla="val 2821424"/>
                <a:gd name="f345" fmla="val 3451"/>
                <a:gd name="f346" fmla="val 2778848"/>
                <a:gd name="f347" fmla="val 689"/>
                <a:gd name="f348" fmla="val 2736271"/>
                <a:gd name="f349" fmla="val 308"/>
                <a:gd name="f350" fmla="val 2693599"/>
                <a:gd name="f351" fmla="val 22"/>
                <a:gd name="f352" fmla="val 2650927"/>
                <a:gd name="f353" fmla="val -645"/>
                <a:gd name="f354" fmla="val 2480334"/>
                <a:gd name="f355" fmla="val 13928"/>
                <a:gd name="f356" fmla="val 2309837"/>
                <a:gd name="f357" fmla="val 42313"/>
                <a:gd name="f358" fmla="val 2141625"/>
                <a:gd name="f359" fmla="val 70507"/>
                <a:gd name="f360" fmla="val 1973414"/>
                <a:gd name="f361" fmla="val 111369"/>
                <a:gd name="f362" fmla="val 1807202"/>
                <a:gd name="f363" fmla="val 165662"/>
                <a:gd name="f364" fmla="val 1644896"/>
                <a:gd name="f365" fmla="val 219954"/>
                <a:gd name="f366" fmla="val 1482685"/>
                <a:gd name="f367" fmla="val 287963"/>
                <a:gd name="f368" fmla="val 1324666"/>
                <a:gd name="f369" fmla="val 370259"/>
                <a:gd name="f370" fmla="val 1173504"/>
                <a:gd name="f371" fmla="val 452459"/>
                <a:gd name="f372" fmla="val 1022438"/>
                <a:gd name="f373" fmla="val 549519"/>
                <a:gd name="f374" fmla="val 878515"/>
                <a:gd name="f375" fmla="val 661247"/>
                <a:gd name="f376" fmla="val 746022"/>
                <a:gd name="f377" fmla="val 704015"/>
                <a:gd name="f378" fmla="val 696968"/>
                <a:gd name="f379" fmla="val 718302"/>
                <a:gd name="f380" fmla="val 680680"/>
                <a:gd name="f381" fmla="val 732113"/>
                <a:gd name="f382" fmla="val 664012"/>
                <a:gd name="f383" fmla="val 747353"/>
                <a:gd name="f384" fmla="val 648486"/>
                <a:gd name="f385" fmla="val 792121"/>
                <a:gd name="f386" fmla="val 601147"/>
                <a:gd name="f387" fmla="val 814505"/>
                <a:gd name="f388" fmla="val 577429"/>
                <a:gd name="f389" fmla="val 822125"/>
                <a:gd name="f390" fmla="val 569619"/>
                <a:gd name="f391" fmla="val 830221"/>
                <a:gd name="f392" fmla="val 562380"/>
                <a:gd name="f393" fmla="val 838031"/>
                <a:gd name="f394" fmla="val 554855"/>
                <a:gd name="f395" fmla="val 853843"/>
                <a:gd name="f396" fmla="val 539901"/>
                <a:gd name="f397" fmla="val 869845"/>
                <a:gd name="f398" fmla="val 525137"/>
                <a:gd name="f399" fmla="val 885942"/>
                <a:gd name="f400" fmla="val 510469"/>
                <a:gd name="f401" fmla="val 894038"/>
                <a:gd name="f402" fmla="val 503230"/>
                <a:gd name="f403" fmla="val 902039"/>
                <a:gd name="f404" fmla="val 495800"/>
                <a:gd name="f405" fmla="val 910326"/>
                <a:gd name="f406" fmla="val 488752"/>
                <a:gd name="f407" fmla="val 935948"/>
                <a:gd name="f408" fmla="val 468368"/>
                <a:gd name="f409" fmla="val 970334"/>
                <a:gd name="f410" fmla="val 441508"/>
                <a:gd name="f411" fmla="val 1004147"/>
                <a:gd name="f412" fmla="val 414171"/>
                <a:gd name="f413" fmla="val 1040533"/>
                <a:gd name="f414" fmla="val 390073"/>
                <a:gd name="f415" fmla="val 1183313"/>
                <a:gd name="f416" fmla="val 290155"/>
                <a:gd name="f417" fmla="val 1339713"/>
                <a:gd name="f418" fmla="val 210907"/>
                <a:gd name="f419" fmla="val 1501638"/>
                <a:gd name="f420" fmla="val 152614"/>
                <a:gd name="f421" fmla="val 1663658"/>
                <a:gd name="f422" fmla="val 93940"/>
                <a:gd name="f423" fmla="val 1830822"/>
                <a:gd name="f424" fmla="val 56602"/>
                <a:gd name="f425" fmla="val 1997700"/>
                <a:gd name="f426" fmla="val 32599"/>
                <a:gd name="f427" fmla="val 2164864"/>
                <a:gd name="f428" fmla="val 9073"/>
                <a:gd name="f429" fmla="val 2332599"/>
                <a:gd name="f430" fmla="val -548"/>
                <a:gd name="f431" fmla="val 2496620"/>
                <a:gd name="f432" fmla="val 193572"/>
                <a:gd name="f433" fmla="val 2340886"/>
                <a:gd name="f434" fmla="val 190714"/>
                <a:gd name="f435" fmla="val 2186486"/>
                <a:gd name="f436" fmla="val 205859"/>
                <a:gd name="f437" fmla="val 2037229"/>
                <a:gd name="f438" fmla="val 241483"/>
                <a:gd name="f439" fmla="val 1887972"/>
                <a:gd name="f440" fmla="val 276820"/>
                <a:gd name="f441" fmla="val 1745383"/>
                <a:gd name="f442" fmla="val 333494"/>
                <a:gd name="f443" fmla="val 1613081"/>
                <a:gd name="f444" fmla="val 404646"/>
                <a:gd name="f445" fmla="val 1480683"/>
                <a:gd name="f446" fmla="val 475893"/>
                <a:gd name="f447" fmla="val 1358477"/>
                <a:gd name="f448" fmla="val 561904"/>
                <a:gd name="f449" fmla="val 1245892"/>
                <a:gd name="f450" fmla="val 657725"/>
                <a:gd name="f451" fmla="val 1216841"/>
                <a:gd name="f452" fmla="val 680490"/>
                <a:gd name="f453" fmla="val 1190837"/>
                <a:gd name="f454" fmla="val 707160"/>
                <a:gd name="f455" fmla="val 1163310"/>
                <a:gd name="f456" fmla="val 731639"/>
                <a:gd name="f457" fmla="val 1142831"/>
                <a:gd name="f458" fmla="val 750118"/>
                <a:gd name="f459" fmla="val 1136069"/>
                <a:gd name="f460" fmla="val 756404"/>
                <a:gd name="f461" fmla="val 1129687"/>
                <a:gd name="f462" fmla="val 763072"/>
                <a:gd name="f463" fmla="val 1123019"/>
                <a:gd name="f464" fmla="val 769453"/>
                <a:gd name="f465" fmla="val 1109780"/>
                <a:gd name="f466" fmla="val 782312"/>
                <a:gd name="f467" fmla="val 1096540"/>
                <a:gd name="f468" fmla="val 795171"/>
                <a:gd name="f469" fmla="val 1083014"/>
                <a:gd name="f470" fmla="val 807744"/>
                <a:gd name="f471" fmla="val 1076347"/>
                <a:gd name="f472" fmla="val 814126"/>
                <a:gd name="f473" fmla="val 1069394"/>
                <a:gd name="f474" fmla="val 820222"/>
                <a:gd name="f475" fmla="val 1062917"/>
                <a:gd name="f476" fmla="val 826794"/>
                <a:gd name="f477" fmla="val 1043676"/>
                <a:gd name="f478" fmla="val 846701"/>
                <a:gd name="f479" fmla="val 1005100"/>
                <a:gd name="f480" fmla="val 886516"/>
                <a:gd name="f481" fmla="val 991860"/>
                <a:gd name="f482" fmla="val 899470"/>
                <a:gd name="f483" fmla="val 980240"/>
                <a:gd name="f484" fmla="val 913948"/>
                <a:gd name="f485" fmla="val 968143"/>
                <a:gd name="f486" fmla="val 927949"/>
                <a:gd name="f487" fmla="val 932138"/>
                <a:gd name="f488" fmla="val 970336"/>
                <a:gd name="f489" fmla="val 744020"/>
                <a:gd name="f490" fmla="val 1200269"/>
                <a:gd name="f491" fmla="val 605526"/>
                <a:gd name="f492" fmla="val 1472113"/>
                <a:gd name="f493" fmla="val 514467"/>
                <a:gd name="f494" fmla="val 1759006"/>
                <a:gd name="f495" fmla="val 468842"/>
                <a:gd name="f496" fmla="val 1902547"/>
                <a:gd name="f497" fmla="val 435219"/>
                <a:gd name="f498" fmla="val 2050376"/>
                <a:gd name="f499" fmla="val 413693"/>
                <a:gd name="f500" fmla="val 2199918"/>
                <a:gd name="f501" fmla="val 392261"/>
                <a:gd name="f502" fmla="val 2349556"/>
                <a:gd name="f503" fmla="val 381689"/>
                <a:gd name="f504" fmla="val 2500622"/>
                <a:gd name="f505" fmla="val 380546"/>
                <a:gd name="f506" fmla="val 2651689"/>
                <a:gd name="f507" fmla="val 380260"/>
                <a:gd name="f508" fmla="val 2708363"/>
                <a:gd name="f509" fmla="val 379688"/>
                <a:gd name="f510" fmla="val 2727317"/>
                <a:gd name="f511" fmla="val 381117"/>
                <a:gd name="f512" fmla="val 2746082"/>
                <a:gd name="f513" fmla="val 381403"/>
                <a:gd name="f514" fmla="val 2765036"/>
                <a:gd name="f515" fmla="val 383117"/>
                <a:gd name="f516" fmla="val 2821710"/>
                <a:gd name="f517" fmla="val 383213"/>
                <a:gd name="f518" fmla="val 2831140"/>
                <a:gd name="f519" fmla="val 383879"/>
                <a:gd name="f520" fmla="val 2840570"/>
                <a:gd name="f521" fmla="val 384546"/>
                <a:gd name="f522" fmla="val 2849999"/>
                <a:gd name="f523" fmla="val 386261"/>
                <a:gd name="f524" fmla="val 2878289"/>
                <a:gd name="f525" fmla="val 389499"/>
                <a:gd name="f526" fmla="val 2934867"/>
                <a:gd name="f527" fmla="val 390452"/>
                <a:gd name="f528" fmla="val 2953727"/>
                <a:gd name="f529" fmla="val 392928"/>
                <a:gd name="f530" fmla="val 2972491"/>
                <a:gd name="f531" fmla="val 394547"/>
                <a:gd name="f532" fmla="val 2991255"/>
                <a:gd name="f533" fmla="val 399691"/>
                <a:gd name="f534" fmla="val 3047738"/>
                <a:gd name="f535" fmla="val 401501"/>
                <a:gd name="f536" fmla="val 3066598"/>
                <a:gd name="f537" fmla="val 404358"/>
                <a:gd name="f538" fmla="val 3085172"/>
                <a:gd name="f539" fmla="val 406644"/>
                <a:gd name="f540" fmla="val 3103936"/>
                <a:gd name="f541" fmla="val 425599"/>
                <a:gd name="f542" fmla="val 3253859"/>
                <a:gd name="f543" fmla="val 456650"/>
                <a:gd name="f544" fmla="val 3402354"/>
                <a:gd name="f545" fmla="val 500370"/>
                <a:gd name="f546" fmla="val 3546753"/>
                <a:gd name="f547" fmla="val 544090"/>
                <a:gd name="f548" fmla="val 3691152"/>
                <a:gd name="f549" fmla="val 600668"/>
                <a:gd name="f550" fmla="val 3831550"/>
                <a:gd name="f551" fmla="val 670677"/>
                <a:gd name="f552" fmla="val 3964710"/>
                <a:gd name="f553" fmla="val 740591"/>
                <a:gd name="f554" fmla="val 4097870"/>
                <a:gd name="f555" fmla="val 823458"/>
                <a:gd name="f556" fmla="val 4224171"/>
                <a:gd name="f557" fmla="val 920042"/>
                <a:gd name="f558" fmla="val 4339233"/>
                <a:gd name="f559" fmla="val 1016720"/>
                <a:gd name="f560" fmla="val 4454105"/>
                <a:gd name="f561" fmla="val 1127115"/>
                <a:gd name="f562" fmla="val 4557356"/>
                <a:gd name="f563" fmla="val 1248464"/>
                <a:gd name="f564" fmla="val 4646700"/>
                <a:gd name="f565" fmla="val 1294374"/>
                <a:gd name="f566" fmla="val 4679657"/>
                <a:gd name="f567" fmla="val 1317329"/>
                <a:gd name="f568" fmla="val 4696230"/>
                <a:gd name="f569" fmla="val 1341237"/>
                <a:gd name="f570" fmla="val 4711375"/>
                <a:gd name="f571" fmla="val 1388957"/>
                <a:gd name="f572" fmla="val 4742046"/>
                <a:gd name="f573" fmla="val 1396958"/>
                <a:gd name="f574" fmla="val 4747094"/>
                <a:gd name="f575" fmla="val 1404769"/>
                <a:gd name="f576" fmla="val 4752523"/>
                <a:gd name="f577" fmla="val 1412960"/>
                <a:gd name="f578" fmla="val 4757190"/>
                <a:gd name="f579" fmla="val 1437725"/>
                <a:gd name="f580" fmla="val 4771097"/>
                <a:gd name="f581" fmla="val 1487351"/>
                <a:gd name="f582" fmla="val 4798910"/>
                <a:gd name="f583" fmla="val 1495733"/>
                <a:gd name="f584" fmla="val 4803387"/>
                <a:gd name="f585" fmla="val 1503734"/>
                <a:gd name="f586" fmla="val 4808625"/>
                <a:gd name="f587" fmla="val 1512402"/>
                <a:gd name="f588" fmla="val 4812626"/>
                <a:gd name="f589" fmla="val 1538024"/>
                <a:gd name="f590" fmla="val 4825199"/>
                <a:gd name="f591" fmla="val 1589364"/>
                <a:gd name="f592" fmla="val 4850345"/>
                <a:gd name="f593" fmla="val 1598031"/>
                <a:gd name="f594" fmla="val 4854345"/>
                <a:gd name="f595" fmla="val 1606318"/>
                <a:gd name="f596" fmla="val 4859108"/>
                <a:gd name="f597" fmla="val 1615176"/>
                <a:gd name="f598" fmla="val 4862632"/>
                <a:gd name="f599" fmla="val 1641560"/>
                <a:gd name="f600" fmla="val 4873681"/>
                <a:gd name="f601" fmla="val 1781864"/>
                <a:gd name="f602" fmla="val 4934355"/>
                <a:gd name="f603" fmla="val 1930549"/>
                <a:gd name="f604" fmla="val 4979218"/>
                <a:gd name="f605" fmla="val 2083616"/>
                <a:gd name="f606" fmla="val 5005602"/>
                <a:gd name="f607" fmla="val 2199059"/>
                <a:gd name="f608" fmla="val 5021985"/>
                <a:gd name="f609" fmla="val 2237825"/>
                <a:gd name="f610" fmla="val 5025604"/>
                <a:gd name="f611" fmla="val 2276688"/>
                <a:gd name="f612" fmla="val 5028176"/>
                <a:gd name="f613" fmla="val 2315645"/>
                <a:gd name="f614" fmla="val 5031224"/>
                <a:gd name="f615" fmla="val 2334981"/>
                <a:gd name="f616" fmla="val 5033225"/>
                <a:gd name="f617" fmla="val 2354697"/>
                <a:gd name="f618" fmla="val 5033034"/>
                <a:gd name="f619" fmla="val 2374414"/>
                <a:gd name="f620" fmla="val 5033415"/>
                <a:gd name="f621" fmla="val 2433374"/>
                <a:gd name="f622" fmla="val 5034273"/>
                <a:gd name="f623" fmla="val 2472617"/>
                <a:gd name="f624" fmla="val 5035129"/>
                <a:gd name="f625" fmla="val 2512146"/>
                <a:gd name="f626" fmla="val 5033892"/>
                <a:gd name="f627" fmla="val 2551579"/>
                <a:gd name="f628" fmla="val 5033130"/>
                <a:gd name="f629" fmla="val 2591013"/>
                <a:gd name="f630" fmla="val 5031891"/>
                <a:gd name="f631" fmla="val 2630637"/>
                <a:gd name="f632" fmla="val 5031701"/>
                <a:gd name="f633" fmla="val 2669499"/>
                <a:gd name="f634" fmla="val 5027700"/>
                <a:gd name="f635" fmla="val 2727982"/>
                <a:gd name="f636" fmla="val 5022747"/>
                <a:gd name="f637" fmla="val 2757224"/>
                <a:gd name="f638" fmla="val 5020270"/>
                <a:gd name="f639" fmla="val 2771797"/>
                <a:gd name="f640" fmla="val 5018937"/>
                <a:gd name="f641" fmla="val 2786275"/>
                <a:gd name="f642" fmla="val 5016842"/>
                <a:gd name="f643" fmla="val 2902099"/>
                <a:gd name="f644" fmla="val 4999792"/>
                <a:gd name="f645" fmla="val 2940485"/>
                <a:gd name="f646" fmla="val 4992839"/>
                <a:gd name="f647" fmla="val 2978394"/>
                <a:gd name="f648" fmla="val 4984076"/>
                <a:gd name="f649" fmla="val 3016494"/>
                <a:gd name="f650" fmla="val 4976170"/>
                <a:gd name="f651" fmla="val 3167942"/>
                <a:gd name="f652" fmla="val 3314246"/>
                <a:gd name="f653" fmla="val 4888540"/>
                <a:gd name="f654" fmla="val 3452263"/>
                <a:gd name="f655" fmla="val 4822627"/>
                <a:gd name="f656" fmla="val 3503889"/>
                <a:gd name="f657" fmla="val 4797767"/>
                <a:gd name="f658" fmla="val 3521033"/>
                <a:gd name="f659" fmla="val 4789385"/>
                <a:gd name="f660" fmla="val 3537416"/>
                <a:gd name="f661" fmla="val 4779479"/>
                <a:gd name="f662" fmla="val 3554085"/>
                <a:gd name="f663" fmla="val 4770430"/>
                <a:gd name="f664" fmla="val 3603996"/>
                <a:gd name="f665" fmla="val 4742903"/>
                <a:gd name="f666" fmla="val 3612474"/>
                <a:gd name="f667" fmla="val 4738616"/>
                <a:gd name="f668" fmla="val 3620475"/>
                <a:gd name="f669" fmla="val 4733568"/>
                <a:gd name="f670" fmla="val 3628475"/>
                <a:gd name="f671" fmla="val 4728425"/>
                <a:gd name="f672" fmla="val 3652669"/>
                <a:gd name="f673" fmla="val 4713375"/>
                <a:gd name="f674" fmla="val 3700866"/>
                <a:gd name="f675" fmla="val 4683467"/>
                <a:gd name="f676" fmla="val 3712867"/>
                <a:gd name="f677" fmla="val 4675942"/>
                <a:gd name="f678" fmla="val 3724488"/>
                <a:gd name="f679" fmla="val 4667750"/>
                <a:gd name="f680" fmla="val 3747633"/>
                <a:gd name="f681" fmla="val 4651463"/>
                <a:gd name="f682" fmla="val 3794115"/>
                <a:gd name="f683" fmla="val 4619268"/>
                <a:gd name="f684" fmla="val 3805736"/>
                <a:gd name="f685" fmla="val 4611267"/>
                <a:gd name="f686" fmla="val 3816880"/>
                <a:gd name="f687" fmla="val 4602599"/>
                <a:gd name="f688" fmla="val 3839168"/>
                <a:gd name="f689" fmla="val 4585264"/>
                <a:gd name="f690" fmla="val 3883841"/>
                <a:gd name="f691" fmla="val 4550879"/>
                <a:gd name="f692" fmla="val 3891366"/>
                <a:gd name="f693" fmla="val 4545354"/>
                <a:gd name="f694" fmla="val 3898509"/>
                <a:gd name="f695" fmla="val 4539163"/>
                <a:gd name="f696" fmla="val 3905558"/>
                <a:gd name="f697" fmla="val 4532972"/>
                <a:gd name="f698" fmla="val 3926989"/>
                <a:gd name="f699" fmla="val 4514684"/>
                <a:gd name="f700" fmla="val 3969851"/>
                <a:gd name="f701" fmla="val 4478393"/>
                <a:gd name="f702" fmla="val 3984234"/>
                <a:gd name="f703" fmla="val 4466392"/>
                <a:gd name="f704" fmla="val 3997379"/>
                <a:gd name="f705" fmla="val 4452962"/>
                <a:gd name="f706" fmla="val 4011381"/>
                <a:gd name="f707" fmla="val 4440579"/>
                <a:gd name="f708" fmla="val 4025192"/>
                <a:gd name="f709" fmla="val 4427911"/>
                <a:gd name="f710" fmla="val 4039193"/>
                <a:gd name="f711" fmla="val 4415529"/>
                <a:gd name="f712" fmla="val 4053291"/>
                <a:gd name="f713" fmla="val 4403146"/>
                <a:gd name="f714" fmla="val 4067102"/>
                <a:gd name="f715" fmla="val 4390573"/>
                <a:gd name="f716" fmla="val 4079960"/>
                <a:gd name="f717" fmla="val 4376857"/>
                <a:gd name="f718" fmla="val 4093581"/>
                <a:gd name="f719" fmla="val 4363998"/>
                <a:gd name="f720" fmla="val 4134063"/>
                <a:gd name="f721" fmla="val 4324946"/>
                <a:gd name="f722" fmla="val 4172639"/>
                <a:gd name="f723" fmla="val 4283988"/>
                <a:gd name="f724" fmla="val 4275223"/>
                <a:gd name="f725" fmla="val 4174546"/>
                <a:gd name="f726" fmla="val 4369425"/>
                <a:gd name="f727" fmla="val 4055579"/>
                <a:gd name="f728" fmla="val 4450483"/>
                <a:gd name="f729" fmla="val 3926610"/>
                <a:gd name="f730" fmla="val 4531541"/>
                <a:gd name="f731" fmla="val 3797832"/>
                <a:gd name="f732" fmla="val 4599359"/>
                <a:gd name="f733" fmla="val 3658957"/>
                <a:gd name="f734" fmla="val 4647746"/>
                <a:gd name="f735" fmla="val 3513035"/>
                <a:gd name="f736" fmla="val 4654604"/>
                <a:gd name="f737" fmla="val 3495032"/>
                <a:gd name="f738" fmla="val 4659176"/>
                <a:gd name="f739" fmla="val 3476268"/>
                <a:gd name="f740" fmla="val 4664796"/>
                <a:gd name="f741" fmla="val 3457980"/>
                <a:gd name="f742" fmla="val 4681083"/>
                <a:gd name="f743" fmla="val 3402640"/>
                <a:gd name="f744" fmla="val 4690704"/>
                <a:gd name="f745" fmla="val 3365397"/>
                <a:gd name="f746" fmla="val 4699181"/>
                <a:gd name="f747" fmla="val 3327869"/>
                <a:gd name="f748" fmla="val 4707753"/>
                <a:gd name="f749" fmla="val 3290340"/>
                <a:gd name="f750" fmla="val 4714802"/>
                <a:gd name="f751" fmla="val 3252431"/>
                <a:gd name="f752" fmla="val 4720517"/>
                <a:gd name="f753" fmla="val 3214331"/>
                <a:gd name="f754" fmla="val 4726041"/>
                <a:gd name="f755" fmla="val 3176326"/>
                <a:gd name="f756" fmla="val 4729566"/>
                <a:gd name="f757" fmla="val 3137845"/>
                <a:gd name="f758" fmla="val 4733090"/>
                <a:gd name="f759" fmla="val 3099554"/>
                <a:gd name="f760" fmla="val 4735090"/>
                <a:gd name="f761" fmla="val 3061169"/>
                <a:gd name="f762" fmla="val 4741281"/>
                <a:gd name="f763" fmla="val 2906959"/>
                <a:gd name="f764" fmla="val 4727280"/>
                <a:gd name="f765" fmla="val 2753702"/>
                <a:gd name="f766" fmla="val 4713659"/>
                <a:gd name="f767" fmla="val 2603302"/>
                <a:gd name="f768" fmla="val 4707658"/>
                <a:gd name="f769" fmla="val 2546914"/>
                <a:gd name="f770" fmla="val 4705658"/>
                <a:gd name="f771" fmla="val 2528149"/>
                <a:gd name="f772" fmla="val 4704134"/>
                <a:gd name="f773" fmla="val 2509385"/>
                <a:gd name="f774" fmla="val 4700991"/>
                <a:gd name="f775" fmla="val 2490716"/>
                <a:gd name="f776" fmla="val 4692894"/>
                <a:gd name="f777" fmla="val 2434805"/>
                <a:gd name="f778" fmla="val 4690227"/>
                <a:gd name="f779" fmla="val 2416136"/>
                <a:gd name="f780" fmla="val 4687656"/>
                <a:gd name="f781" fmla="val 2397562"/>
                <a:gd name="f782" fmla="val 4684036"/>
                <a:gd name="f783" fmla="val 2379083"/>
                <a:gd name="f784" fmla="val 4673940"/>
                <a:gd name="f785" fmla="val 2323648"/>
                <a:gd name="f786" fmla="val 4669177"/>
                <a:gd name="f787" fmla="val 2295930"/>
                <a:gd name="f788" fmla="val 4667463"/>
                <a:gd name="f789" fmla="val 2286691"/>
                <a:gd name="f790" fmla="val 4665272"/>
                <a:gd name="f791" fmla="val 2277547"/>
                <a:gd name="f792" fmla="val 4663367"/>
                <a:gd name="f793" fmla="val 2268403"/>
                <a:gd name="f794" fmla="val 4659366"/>
                <a:gd name="f795" fmla="val 2250115"/>
                <a:gd name="f796" fmla="val 4655747"/>
                <a:gd name="f797" fmla="val 2231732"/>
                <a:gd name="f798" fmla="val 4652127"/>
                <a:gd name="f799" fmla="val 2213348"/>
                <a:gd name="f800" fmla="val 4646793"/>
                <a:gd name="f801" fmla="val 2185821"/>
                <a:gd name="f802" fmla="val 4640602"/>
                <a:gd name="f803" fmla="val 2158484"/>
                <a:gd name="f804" fmla="val 4608979"/>
                <a:gd name="f805" fmla="val 2012561"/>
                <a:gd name="f806" fmla="val 4575737"/>
                <a:gd name="f807" fmla="val 1866829"/>
                <a:gd name="f808" fmla="val 4526969"/>
                <a:gd name="f809" fmla="val 1725668"/>
                <a:gd name="f810" fmla="val 4479344"/>
                <a:gd name="f811" fmla="val 1584222"/>
                <a:gd name="f812" fmla="val 4419813"/>
                <a:gd name="f813" fmla="val 1446776"/>
                <a:gd name="f814" fmla="val 4348947"/>
                <a:gd name="f815" fmla="val 1315426"/>
                <a:gd name="f816" fmla="val 4322277"/>
                <a:gd name="f817" fmla="val 1266087"/>
                <a:gd name="f818" fmla="val 4293416"/>
                <a:gd name="f819" fmla="val 1218176"/>
                <a:gd name="f820" fmla="val 4283796"/>
                <a:gd name="f821" fmla="val 1202174"/>
                <a:gd name="f822" fmla="val 4274557"/>
                <a:gd name="f823" fmla="val 1185887"/>
                <a:gd name="f824" fmla="val 4264555"/>
                <a:gd name="f825" fmla="val 1170075"/>
                <a:gd name="f826" fmla="val 4233599"/>
                <a:gd name="f827" fmla="val 1123403"/>
                <a:gd name="f828" fmla="val 4223121"/>
                <a:gd name="f829" fmla="val 1107972"/>
                <a:gd name="f830" fmla="val 4213406"/>
                <a:gd name="f831" fmla="val 1091875"/>
                <a:gd name="f832" fmla="val 4202262"/>
                <a:gd name="f833" fmla="val 1076825"/>
                <a:gd name="f834" fmla="val 4169115"/>
                <a:gd name="f835" fmla="val 1031582"/>
                <a:gd name="f836" fmla="val 4152541"/>
                <a:gd name="f837" fmla="val 1008912"/>
                <a:gd name="f838" fmla="val 4144254"/>
                <a:gd name="f839" fmla="val 997577"/>
                <a:gd name="f840" fmla="val 4135396"/>
                <a:gd name="f841" fmla="val 986719"/>
                <a:gd name="f842" fmla="val 4099963"/>
                <a:gd name="f843" fmla="val 943190"/>
                <a:gd name="f844" fmla="val 4004999"/>
                <a:gd name="f845" fmla="val 827461"/>
                <a:gd name="f846" fmla="val 3897938"/>
                <a:gd name="f847" fmla="val 720781"/>
                <a:gd name="f848" fmla="val 3779256"/>
                <a:gd name="f849" fmla="val 627721"/>
                <a:gd name="f850" fmla="val 3719916"/>
                <a:gd name="f851" fmla="val 581144"/>
                <a:gd name="f852" fmla="val 3657908"/>
                <a:gd name="f853" fmla="val 537710"/>
                <a:gd name="f854" fmla="val 3593519"/>
                <a:gd name="f855" fmla="val 497705"/>
                <a:gd name="f856" fmla="val 3528844"/>
                <a:gd name="f857" fmla="val 458367"/>
                <a:gd name="f858" fmla="val 3462074"/>
                <a:gd name="f859" fmla="val 421791"/>
                <a:gd name="f860" fmla="val 3392827"/>
                <a:gd name="f861" fmla="val 389882"/>
                <a:gd name="f862" fmla="val 3254715"/>
                <a:gd name="f863" fmla="val 325398"/>
                <a:gd name="f864" fmla="val 3108125"/>
                <a:gd name="f865" fmla="val 277487"/>
                <a:gd name="f866" fmla="val 2957534"/>
                <a:gd name="f867" fmla="val 245102"/>
                <a:gd name="f868" fmla="val 2901051"/>
                <a:gd name="f869" fmla="val 232910"/>
                <a:gd name="f870" fmla="val 2882097"/>
                <a:gd name="f871" fmla="val 229576"/>
                <a:gd name="f872" fmla="val 2862951"/>
                <a:gd name="f873" fmla="val 226909"/>
                <a:gd name="f874" fmla="val 2843901"/>
                <a:gd name="f875" fmla="val 223861"/>
                <a:gd name="f876" fmla="val 2805706"/>
                <a:gd name="f877" fmla="val 218146"/>
                <a:gd name="f878" fmla="val 2767701"/>
                <a:gd name="f879" fmla="val 2729030"/>
                <a:gd name="f880" fmla="val 208240"/>
                <a:gd name="f881" fmla="val 2671213"/>
                <a:gd name="f882" fmla="val 202716"/>
                <a:gd name="f883" fmla="val 2651973"/>
                <a:gd name="f884" fmla="val 200906"/>
                <a:gd name="f885" fmla="val 2632732"/>
                <a:gd name="f886" fmla="val 198811"/>
                <a:gd name="f887" fmla="val 2613206"/>
                <a:gd name="f888" fmla="val 198430"/>
                <a:gd name="f889" fmla="+- 0 0 -90"/>
                <a:gd name="f890" fmla="*/ f3 1 5079154"/>
                <a:gd name="f891" fmla="*/ f4 1 5190747"/>
                <a:gd name="f892" fmla="val f5"/>
                <a:gd name="f893" fmla="val f6"/>
                <a:gd name="f894" fmla="val f7"/>
                <a:gd name="f895" fmla="*/ f889 f0 1"/>
                <a:gd name="f896" fmla="+- f894 0 f892"/>
                <a:gd name="f897" fmla="+- f893 0 f892"/>
                <a:gd name="f898" fmla="*/ f895 1 f2"/>
                <a:gd name="f899" fmla="*/ f897 1 5079154"/>
                <a:gd name="f900" fmla="*/ f896 1 5190747"/>
                <a:gd name="f901" fmla="*/ 2498620 f897 1"/>
                <a:gd name="f902" fmla="*/ 24 f896 1"/>
                <a:gd name="f903" fmla="*/ 3484267 f897 1"/>
                <a:gd name="f904" fmla="*/ 172045 f896 1"/>
                <a:gd name="f905" fmla="*/ 3543417 f897 1"/>
                <a:gd name="f906" fmla="*/ 195382 f896 1"/>
                <a:gd name="f907" fmla="*/ 3573040 f897 1"/>
                <a:gd name="f908" fmla="*/ 207002 f896 1"/>
                <a:gd name="f909" fmla="*/ 3602091 f897 1"/>
                <a:gd name="f910" fmla="*/ 220051 f896 1"/>
                <a:gd name="f911" fmla="*/ 3660099 f897 1"/>
                <a:gd name="f912" fmla="*/ 246531 f896 1"/>
                <a:gd name="f913" fmla="*/ 3689150 f897 1"/>
                <a:gd name="f914" fmla="*/ 259771 f896 1"/>
                <a:gd name="f915" fmla="*/ 3717534 f897 1"/>
                <a:gd name="f916" fmla="*/ 274439 f896 1"/>
                <a:gd name="f917" fmla="*/ 3774303 f897 1"/>
                <a:gd name="f918" fmla="*/ 303871 f896 1"/>
                <a:gd name="f919" fmla="*/ 3802688 f897 1"/>
                <a:gd name="f920" fmla="*/ 318635 f896 1"/>
                <a:gd name="f921" fmla="*/ 3830310 f897 1"/>
                <a:gd name="f922" fmla="*/ 334732 f896 1"/>
                <a:gd name="f923" fmla="*/ 3885555 f897 1"/>
                <a:gd name="f924" fmla="*/ 367308 f896 1"/>
                <a:gd name="f925" fmla="*/ 3913178 f897 1"/>
                <a:gd name="f926" fmla="*/ 383691 f896 1"/>
                <a:gd name="f927" fmla="*/ 3939943 f897 1"/>
                <a:gd name="f928" fmla="*/ 401312 f896 1"/>
                <a:gd name="f929" fmla="*/ 4339612 f897 1"/>
                <a:gd name="f930" fmla="*/ 724972 f896 1"/>
                <a:gd name="f931" fmla="*/ 4664034 f897 1"/>
                <a:gd name="f932" fmla="*/ 1126832 f896 1"/>
                <a:gd name="f933" fmla="*/ 4902539 f897 1"/>
                <a:gd name="f934" fmla="*/ 1585460 f896 1"/>
                <a:gd name="f935" fmla="*/ 5047891 f897 1"/>
                <a:gd name="f936" fmla="*/ 2081046 f896 1"/>
                <a:gd name="f937" fmla="*/ 5075228 f897 1"/>
                <a:gd name="f938" fmla="*/ 2337554 f896 1"/>
                <a:gd name="f939" fmla="*/ 5077609 f897 1"/>
                <a:gd name="f940" fmla="*/ 2401943 f896 1"/>
                <a:gd name="f941" fmla="*/ 5078847 f897 1"/>
                <a:gd name="f942" fmla="*/ 2466237 f896 1"/>
                <a:gd name="f943" fmla="*/ 5078466 f897 1"/>
                <a:gd name="f944" fmla="*/ 2530531 f896 1"/>
                <a:gd name="f945" fmla="*/ 5076942 f897 1"/>
                <a:gd name="f946" fmla="*/ 2594729 f896 1"/>
                <a:gd name="f947" fmla="*/ 4999028 f897 1"/>
                <a:gd name="f948" fmla="*/ 3099269 f896 1"/>
                <a:gd name="f949" fmla="*/ 4968738 f897 1"/>
                <a:gd name="f950" fmla="*/ 3222141 f896 1"/>
                <a:gd name="f951" fmla="*/ 4952451 f897 1"/>
                <a:gd name="f952" fmla="*/ 3283101 f896 1"/>
                <a:gd name="f953" fmla="*/ 4936925 f897 1"/>
                <a:gd name="f954" fmla="*/ 3344156 f896 1"/>
                <a:gd name="f955" fmla="*/ 4919875 f897 1"/>
                <a:gd name="f956" fmla="*/ 3404831 f896 1"/>
                <a:gd name="f957" fmla="*/ 4903016 f897 1"/>
                <a:gd name="f958" fmla="*/ 3465410 f896 1"/>
                <a:gd name="f959" fmla="*/ 4865297 f897 1"/>
                <a:gd name="f960" fmla="*/ 3585520 f896 1"/>
                <a:gd name="f961" fmla="*/ 4671177 f897 1"/>
                <a:gd name="f962" fmla="*/ 4052340 f896 1"/>
                <a:gd name="f963" fmla="*/ 4386094 f897 1"/>
                <a:gd name="f964" fmla="*/ 4476393 f896 1"/>
                <a:gd name="f965" fmla="*/ 4343708 f897 1"/>
                <a:gd name="f966" fmla="*/ 4524875 f896 1"/>
                <a:gd name="f967" fmla="*/ 4298655 f897 1"/>
                <a:gd name="f968" fmla="*/ 4570976 f896 1"/>
                <a:gd name="f969" fmla="*/ 4252935 f897 1"/>
                <a:gd name="f970" fmla="*/ 4616411 f896 1"/>
                <a:gd name="f971" fmla="*/ 4204738 f897 1"/>
                <a:gd name="f972" fmla="*/ 4659273 f896 1"/>
                <a:gd name="f973" fmla="*/ 4180354 f897 1"/>
                <a:gd name="f974" fmla="*/ 4680419 f896 1"/>
                <a:gd name="f975" fmla="*/ 4155494 f897 1"/>
                <a:gd name="f976" fmla="*/ 4700898 f896 1"/>
                <a:gd name="f977" fmla="*/ 4103964 f897 1"/>
                <a:gd name="f978" fmla="*/ 4739664 f896 1"/>
                <a:gd name="f979" fmla="*/ 4078151 f897 1"/>
                <a:gd name="f980" fmla="*/ 4759000 f896 1"/>
                <a:gd name="f981" fmla="*/ 4051766 f897 1"/>
                <a:gd name="f982" fmla="*/ 4777479 f896 1"/>
                <a:gd name="f983" fmla="*/ 3997950 f897 1"/>
                <a:gd name="f984" fmla="*/ 4812816 f896 1"/>
                <a:gd name="f985" fmla="*/ 3970994 f897 1"/>
                <a:gd name="f986" fmla="*/ 4830342 f896 1"/>
                <a:gd name="f987" fmla="*/ 3957469 f897 1"/>
                <a:gd name="f988" fmla="*/ 4839010 f896 1"/>
                <a:gd name="f989" fmla="*/ 3943563 f897 1"/>
                <a:gd name="f990" fmla="*/ 4847011 f896 1"/>
                <a:gd name="f991" fmla="*/ 3887746 f897 1"/>
                <a:gd name="f992" fmla="*/ 4878824 f896 1"/>
                <a:gd name="f993" fmla="*/ 3859742 f897 1"/>
                <a:gd name="f994" fmla="*/ 4894541 f896 1"/>
                <a:gd name="f995" fmla="*/ 3845741 f897 1"/>
                <a:gd name="f996" fmla="*/ 4902351 f896 1"/>
                <a:gd name="f997" fmla="*/ 3831358 f897 1"/>
                <a:gd name="f998" fmla="*/ 4909400 f896 1"/>
                <a:gd name="f999" fmla="*/ 3773827 f897 1"/>
                <a:gd name="f1000" fmla="*/ 4937498 f896 1"/>
                <a:gd name="f1001" fmla="*/ 3745157 f897 1"/>
                <a:gd name="f1002" fmla="*/ 4951500 f896 1"/>
                <a:gd name="f1003" fmla="*/ 3716106 f897 1"/>
                <a:gd name="f1004" fmla="*/ 4964835 f896 1"/>
                <a:gd name="f1005" fmla="*/ 3657146 f897 1"/>
                <a:gd name="f1006" fmla="*/ 4989314 f896 1"/>
                <a:gd name="f1007" fmla="*/ 3598091 f897 1"/>
                <a:gd name="f1008" fmla="*/ 5013032 f896 1"/>
                <a:gd name="f1009" fmla="*/ 3538083 f897 1"/>
                <a:gd name="f1010" fmla="*/ 5033986 f896 1"/>
                <a:gd name="f1011" fmla="*/ 3478171 f897 1"/>
                <a:gd name="f1012" fmla="*/ 5054656 f896 1"/>
                <a:gd name="f1013" fmla="*/ 3417306 f897 1"/>
                <a:gd name="f1014" fmla="*/ 5072086 f896 1"/>
                <a:gd name="f1015" fmla="*/ 3356632 f897 1"/>
                <a:gd name="f1016" fmla="*/ 5089422 f896 1"/>
                <a:gd name="f1017" fmla="*/ 3295386 f897 1"/>
                <a:gd name="f1018" fmla="*/ 5103996 f896 1"/>
                <a:gd name="f1019" fmla="*/ 3172514 f897 1"/>
                <a:gd name="f1020" fmla="*/ 5129999 f896 1"/>
                <a:gd name="f1021" fmla="*/ 3110887 f897 1"/>
                <a:gd name="f1022" fmla="*/ 5141143 f896 1"/>
                <a:gd name="f1023" fmla="*/ 3080121 f897 1"/>
                <a:gd name="f1024" fmla="*/ 5146667 f896 1"/>
                <a:gd name="f1025" fmla="*/ 3049165 f897 1"/>
                <a:gd name="f1026" fmla="*/ 5150954 f896 1"/>
                <a:gd name="f1027" fmla="*/ 2555008 f897 1"/>
                <a:gd name="f1028" fmla="*/ 5189435 f896 1"/>
                <a:gd name="f1029" fmla="*/ 2431945 f897 1"/>
                <a:gd name="f1030" fmla="*/ 5190483 f896 1"/>
                <a:gd name="f1031" fmla="*/ 2370318 f897 1"/>
                <a:gd name="f1032" fmla="*/ 5190387 f896 1"/>
                <a:gd name="f1033" fmla="*/ 2308501 f897 1"/>
                <a:gd name="f1034" fmla="*/ 5189244 f896 1"/>
                <a:gd name="f1035" fmla="*/ 2184200 f897 1"/>
                <a:gd name="f1036" fmla="*/ 5183434 f896 1"/>
                <a:gd name="f1037" fmla="*/ 2059994 f897 1"/>
                <a:gd name="f1038" fmla="*/ 5172099 f896 1"/>
                <a:gd name="f1039" fmla="*/ 1568027 f897 1"/>
                <a:gd name="f1040" fmla="*/ 5069134 f896 1"/>
                <a:gd name="f1041" fmla="*/ 1537738 f897 1"/>
                <a:gd name="f1042" fmla="*/ 5059704 f896 1"/>
                <a:gd name="f1043" fmla="*/ 1507829 f897 1"/>
                <a:gd name="f1044" fmla="*/ 5048941 f896 1"/>
                <a:gd name="f1045" fmla="*/ 1448298 f897 1"/>
                <a:gd name="f1046" fmla="*/ 5026557 f896 1"/>
                <a:gd name="f1047" fmla="*/ 1418485 f897 1"/>
                <a:gd name="f1048" fmla="*/ 5015318 f896 1"/>
                <a:gd name="f1049" fmla="*/ 1389243 f897 1"/>
                <a:gd name="f1050" fmla="*/ 5002649 f896 1"/>
                <a:gd name="f1051" fmla="*/ 1331045 f897 1"/>
                <a:gd name="f1052" fmla="*/ 4976360 f896 1"/>
                <a:gd name="f1053" fmla="*/ 1106446 f897 1"/>
                <a:gd name="f1054" fmla="*/ 4853583 f896 1"/>
                <a:gd name="f1055" fmla="*/ 710777 f897 1"/>
                <a:gd name="f1056" fmla="*/ 4526495 f896 1"/>
                <a:gd name="f1057" fmla="*/ 400834 f897 1"/>
                <a:gd name="f1058" fmla="*/ 4116824 f896 1"/>
                <a:gd name="f1059" fmla="*/ 181092 f897 1"/>
                <a:gd name="f1060" fmla="*/ 3653719 f896 1"/>
                <a:gd name="f1061" fmla="*/ 47361 f897 1"/>
                <a:gd name="f1062" fmla="*/ 3159943 f896 1"/>
                <a:gd name="f1063" fmla="*/ 36026 f897 1"/>
                <a:gd name="f1064" fmla="*/ 3096887 f896 1"/>
                <a:gd name="f1065" fmla="*/ 26882 f897 1"/>
                <a:gd name="f1066" fmla="*/ 3033546 f896 1"/>
                <a:gd name="f1067" fmla="*/ 18596 f897 1"/>
                <a:gd name="f1068" fmla="*/ 2970110 f896 1"/>
                <a:gd name="f1069" fmla="*/ 12214 f897 1"/>
                <a:gd name="f1070" fmla="*/ 2906482 f896 1"/>
                <a:gd name="f1071" fmla="*/ 3451 f897 1"/>
                <a:gd name="f1072" fmla="*/ 2778848 f896 1"/>
                <a:gd name="f1073" fmla="*/ 22 f897 1"/>
                <a:gd name="f1074" fmla="*/ 2650927 f896 1"/>
                <a:gd name="f1075" fmla="*/ 42313 f897 1"/>
                <a:gd name="f1076" fmla="*/ 2141625 f896 1"/>
                <a:gd name="f1077" fmla="*/ 165662 f897 1"/>
                <a:gd name="f1078" fmla="*/ 1644896 f896 1"/>
                <a:gd name="f1079" fmla="*/ 370259 f897 1"/>
                <a:gd name="f1080" fmla="*/ 1173504 f896 1"/>
                <a:gd name="f1081" fmla="*/ 661247 f897 1"/>
                <a:gd name="f1082" fmla="*/ 746022 f896 1"/>
                <a:gd name="f1083" fmla="*/ 704015 f897 1"/>
                <a:gd name="f1084" fmla="*/ 696968 f896 1"/>
                <a:gd name="f1085" fmla="*/ 747353 f897 1"/>
                <a:gd name="f1086" fmla="*/ 648486 f896 1"/>
                <a:gd name="f1087" fmla="*/ 792121 f897 1"/>
                <a:gd name="f1088" fmla="*/ 601147 f896 1"/>
                <a:gd name="f1089" fmla="*/ 814505 f897 1"/>
                <a:gd name="f1090" fmla="*/ 577429 f896 1"/>
                <a:gd name="f1091" fmla="*/ 838031 f897 1"/>
                <a:gd name="f1092" fmla="*/ 554855 f896 1"/>
                <a:gd name="f1093" fmla="*/ 885942 f897 1"/>
                <a:gd name="f1094" fmla="*/ 510469 f896 1"/>
                <a:gd name="f1095" fmla="*/ 910326 f897 1"/>
                <a:gd name="f1096" fmla="*/ 488752 f896 1"/>
                <a:gd name="f1097" fmla="*/ 935948 f897 1"/>
                <a:gd name="f1098" fmla="*/ 468368 f896 1"/>
                <a:gd name="f1099" fmla="*/ 1040533 f897 1"/>
                <a:gd name="f1100" fmla="*/ 390073 f896 1"/>
                <a:gd name="f1101" fmla="*/ 1501638 f897 1"/>
                <a:gd name="f1102" fmla="*/ 152614 f896 1"/>
                <a:gd name="f1103" fmla="*/ 1997700 f897 1"/>
                <a:gd name="f1104" fmla="*/ 32599 f896 1"/>
                <a:gd name="f1105" fmla="*/ 2496620 f897 1"/>
                <a:gd name="f1106" fmla="*/ 193572 f896 1"/>
                <a:gd name="f1107" fmla="*/ 2037229 f897 1"/>
                <a:gd name="f1108" fmla="*/ 241483 f896 1"/>
                <a:gd name="f1109" fmla="*/ 1613081 f897 1"/>
                <a:gd name="f1110" fmla="*/ 404646 f896 1"/>
                <a:gd name="f1111" fmla="*/ 1245892 f897 1"/>
                <a:gd name="f1112" fmla="*/ 657725 f896 1"/>
                <a:gd name="f1113" fmla="*/ 1163310 f897 1"/>
                <a:gd name="f1114" fmla="*/ 731639 f896 1"/>
                <a:gd name="f1115" fmla="*/ 1142831 f897 1"/>
                <a:gd name="f1116" fmla="*/ 750118 f896 1"/>
                <a:gd name="f1117" fmla="*/ 1123019 f897 1"/>
                <a:gd name="f1118" fmla="*/ 769453 f896 1"/>
                <a:gd name="f1119" fmla="*/ 1083014 f897 1"/>
                <a:gd name="f1120" fmla="*/ 807744 f896 1"/>
                <a:gd name="f1121" fmla="*/ 1062917 f897 1"/>
                <a:gd name="f1122" fmla="*/ 826794 f896 1"/>
                <a:gd name="f1123" fmla="*/ 1043676 f897 1"/>
                <a:gd name="f1124" fmla="*/ 846701 f896 1"/>
                <a:gd name="f1125" fmla="*/ 1005100 f897 1"/>
                <a:gd name="f1126" fmla="*/ 886516 f896 1"/>
                <a:gd name="f1127" fmla="*/ 968143 f897 1"/>
                <a:gd name="f1128" fmla="*/ 927949 f896 1"/>
                <a:gd name="f1129" fmla="*/ 932138 f897 1"/>
                <a:gd name="f1130" fmla="*/ 970336 f896 1"/>
                <a:gd name="f1131" fmla="*/ 514467 f897 1"/>
                <a:gd name="f1132" fmla="*/ 1759006 f896 1"/>
                <a:gd name="f1133" fmla="*/ 413693 f897 1"/>
                <a:gd name="f1134" fmla="*/ 2199918 f896 1"/>
                <a:gd name="f1135" fmla="*/ 380546 f897 1"/>
                <a:gd name="f1136" fmla="*/ 2651689 f896 1"/>
                <a:gd name="f1137" fmla="*/ 380260 f897 1"/>
                <a:gd name="f1138" fmla="*/ 2708363 f896 1"/>
                <a:gd name="f1139" fmla="*/ 381403 f897 1"/>
                <a:gd name="f1140" fmla="*/ 2765036 f896 1"/>
                <a:gd name="f1141" fmla="*/ 383117 f897 1"/>
                <a:gd name="f1142" fmla="*/ 2821710 f896 1"/>
                <a:gd name="f1143" fmla="*/ 384546 f897 1"/>
                <a:gd name="f1144" fmla="*/ 2849999 f896 1"/>
                <a:gd name="f1145" fmla="*/ 386261 f897 1"/>
                <a:gd name="f1146" fmla="*/ 2878289 f896 1"/>
                <a:gd name="f1147" fmla="*/ 389499 f897 1"/>
                <a:gd name="f1148" fmla="*/ 2934867 f896 1"/>
                <a:gd name="f1149" fmla="*/ 394547 f897 1"/>
                <a:gd name="f1150" fmla="*/ 2991255 f896 1"/>
                <a:gd name="f1151" fmla="*/ 399691 f897 1"/>
                <a:gd name="f1152" fmla="*/ 3047738 f896 1"/>
                <a:gd name="f1153" fmla="*/ 406644 f897 1"/>
                <a:gd name="f1154" fmla="*/ 3103936 f896 1"/>
                <a:gd name="f1155" fmla="*/ 500370 f897 1"/>
                <a:gd name="f1156" fmla="*/ 3546753 f896 1"/>
                <a:gd name="f1157" fmla="*/ 670677 f897 1"/>
                <a:gd name="f1158" fmla="*/ 3964710 f896 1"/>
                <a:gd name="f1159" fmla="*/ 920042 f897 1"/>
                <a:gd name="f1160" fmla="*/ 4339233 f896 1"/>
                <a:gd name="f1161" fmla="*/ 1248464 f897 1"/>
                <a:gd name="f1162" fmla="*/ 4646700 f896 1"/>
                <a:gd name="f1163" fmla="*/ 1294374 f897 1"/>
                <a:gd name="f1164" fmla="*/ 4679657 f896 1"/>
                <a:gd name="f1165" fmla="*/ 1317329 f897 1"/>
                <a:gd name="f1166" fmla="*/ 4696230 f896 1"/>
                <a:gd name="f1167" fmla="*/ 1341237 f897 1"/>
                <a:gd name="f1168" fmla="*/ 4711375 f896 1"/>
                <a:gd name="f1169" fmla="*/ 1388957 f897 1"/>
                <a:gd name="f1170" fmla="*/ 4742046 f896 1"/>
                <a:gd name="f1171" fmla="*/ 1412960 f897 1"/>
                <a:gd name="f1172" fmla="*/ 4757190 f896 1"/>
                <a:gd name="f1173" fmla="*/ 1437725 f897 1"/>
                <a:gd name="f1174" fmla="*/ 4771097 f896 1"/>
                <a:gd name="f1175" fmla="*/ 1487351 f897 1"/>
                <a:gd name="f1176" fmla="*/ 4798910 f896 1"/>
                <a:gd name="f1177" fmla="*/ 1512402 f897 1"/>
                <a:gd name="f1178" fmla="*/ 4812626 f896 1"/>
                <a:gd name="f1179" fmla="*/ 1538024 f897 1"/>
                <a:gd name="f1180" fmla="*/ 4825199 f896 1"/>
                <a:gd name="f1181" fmla="*/ 1589364 f897 1"/>
                <a:gd name="f1182" fmla="*/ 4850345 f896 1"/>
                <a:gd name="f1183" fmla="*/ 1615176 f897 1"/>
                <a:gd name="f1184" fmla="*/ 4862632 f896 1"/>
                <a:gd name="f1185" fmla="*/ 1641560 f897 1"/>
                <a:gd name="f1186" fmla="*/ 4873681 f896 1"/>
                <a:gd name="f1187" fmla="*/ 2083616 f897 1"/>
                <a:gd name="f1188" fmla="*/ 5005602 f896 1"/>
                <a:gd name="f1189" fmla="*/ 2199059 f897 1"/>
                <a:gd name="f1190" fmla="*/ 5021985 f896 1"/>
                <a:gd name="f1191" fmla="*/ 2315645 f897 1"/>
                <a:gd name="f1192" fmla="*/ 5031224 f896 1"/>
                <a:gd name="f1193" fmla="*/ 2374414 f897 1"/>
                <a:gd name="f1194" fmla="*/ 5033415 f896 1"/>
                <a:gd name="f1195" fmla="*/ 2433374 f897 1"/>
                <a:gd name="f1196" fmla="*/ 5034273 f896 1"/>
                <a:gd name="f1197" fmla="*/ 2551579 f897 1"/>
                <a:gd name="f1198" fmla="*/ 5033130 f896 1"/>
                <a:gd name="f1199" fmla="*/ 2669499 f897 1"/>
                <a:gd name="f1200" fmla="*/ 5027700 f896 1"/>
                <a:gd name="f1201" fmla="*/ 2727982 f897 1"/>
                <a:gd name="f1202" fmla="*/ 5022747 f896 1"/>
                <a:gd name="f1203" fmla="*/ 2757224 f897 1"/>
                <a:gd name="f1204" fmla="*/ 5020270 f896 1"/>
                <a:gd name="f1205" fmla="*/ 2771797 f897 1"/>
                <a:gd name="f1206" fmla="*/ 5018937 f896 1"/>
                <a:gd name="f1207" fmla="*/ 2786275 f897 1"/>
                <a:gd name="f1208" fmla="*/ 5016842 f896 1"/>
                <a:gd name="f1209" fmla="*/ 2902099 f897 1"/>
                <a:gd name="f1210" fmla="*/ 4999792 f896 1"/>
                <a:gd name="f1211" fmla="*/ 3016494 f897 1"/>
                <a:gd name="f1212" fmla="*/ 4976170 f896 1"/>
                <a:gd name="f1213" fmla="*/ 3452263 f897 1"/>
                <a:gd name="f1214" fmla="*/ 4822627 f896 1"/>
                <a:gd name="f1215" fmla="*/ 3503889 f897 1"/>
                <a:gd name="f1216" fmla="*/ 4797767 f896 1"/>
                <a:gd name="f1217" fmla="*/ 3554085 f897 1"/>
                <a:gd name="f1218" fmla="*/ 4770430 f896 1"/>
                <a:gd name="f1219" fmla="*/ 3603996 f897 1"/>
                <a:gd name="f1220" fmla="*/ 4742903 f896 1"/>
                <a:gd name="f1221" fmla="*/ 3628475 f897 1"/>
                <a:gd name="f1222" fmla="*/ 4728425 f896 1"/>
                <a:gd name="f1223" fmla="*/ 3652669 f897 1"/>
                <a:gd name="f1224" fmla="*/ 4713375 f896 1"/>
                <a:gd name="f1225" fmla="*/ 3700866 f897 1"/>
                <a:gd name="f1226" fmla="*/ 4683467 f896 1"/>
                <a:gd name="f1227" fmla="*/ 3712867 f897 1"/>
                <a:gd name="f1228" fmla="*/ 4675942 f896 1"/>
                <a:gd name="f1229" fmla="*/ 3724488 f897 1"/>
                <a:gd name="f1230" fmla="*/ 4667750 f896 1"/>
                <a:gd name="f1231" fmla="*/ 3747633 f897 1"/>
                <a:gd name="f1232" fmla="*/ 4651463 f896 1"/>
                <a:gd name="f1233" fmla="*/ 3794115 f897 1"/>
                <a:gd name="f1234" fmla="*/ 4619268 f896 1"/>
                <a:gd name="f1235" fmla="*/ 3805736 f897 1"/>
                <a:gd name="f1236" fmla="*/ 4611267 f896 1"/>
                <a:gd name="f1237" fmla="*/ 3816880 f897 1"/>
                <a:gd name="f1238" fmla="*/ 4602599 f896 1"/>
                <a:gd name="f1239" fmla="*/ 3839168 f897 1"/>
                <a:gd name="f1240" fmla="*/ 4585264 f896 1"/>
                <a:gd name="f1241" fmla="*/ 3883841 f897 1"/>
                <a:gd name="f1242" fmla="*/ 4550879 f896 1"/>
                <a:gd name="f1243" fmla="*/ 3905558 f897 1"/>
                <a:gd name="f1244" fmla="*/ 4532972 f896 1"/>
                <a:gd name="f1245" fmla="*/ 3926989 f897 1"/>
                <a:gd name="f1246" fmla="*/ 4514684 f896 1"/>
                <a:gd name="f1247" fmla="*/ 3969851 f897 1"/>
                <a:gd name="f1248" fmla="*/ 4478393 f896 1"/>
                <a:gd name="f1249" fmla="*/ 4011381 f897 1"/>
                <a:gd name="f1250" fmla="*/ 4440579 f896 1"/>
                <a:gd name="f1251" fmla="*/ 4053291 f897 1"/>
                <a:gd name="f1252" fmla="*/ 4403146 f896 1"/>
                <a:gd name="f1253" fmla="*/ 4093581 f897 1"/>
                <a:gd name="f1254" fmla="*/ 4363998 f896 1"/>
                <a:gd name="f1255" fmla="*/ 4134063 f897 1"/>
                <a:gd name="f1256" fmla="*/ 4324946 f896 1"/>
                <a:gd name="f1257" fmla="*/ 4172639 f897 1"/>
                <a:gd name="f1258" fmla="*/ 4283988 f896 1"/>
                <a:gd name="f1259" fmla="*/ 4450483 f897 1"/>
                <a:gd name="f1260" fmla="*/ 3926610 f896 1"/>
                <a:gd name="f1261" fmla="*/ 4647746 f897 1"/>
                <a:gd name="f1262" fmla="*/ 3513035 f896 1"/>
                <a:gd name="f1263" fmla="*/ 4664796 f897 1"/>
                <a:gd name="f1264" fmla="*/ 3457980 f896 1"/>
                <a:gd name="f1265" fmla="*/ 4681083 f897 1"/>
                <a:gd name="f1266" fmla="*/ 3402640 f896 1"/>
                <a:gd name="f1267" fmla="*/ 4707753 f897 1"/>
                <a:gd name="f1268" fmla="*/ 3290340 f896 1"/>
                <a:gd name="f1269" fmla="*/ 4726041 f897 1"/>
                <a:gd name="f1270" fmla="*/ 3176326 f896 1"/>
                <a:gd name="f1271" fmla="*/ 4735090 f897 1"/>
                <a:gd name="f1272" fmla="*/ 3061169 f896 1"/>
                <a:gd name="f1273" fmla="*/ 4713659 f897 1"/>
                <a:gd name="f1274" fmla="*/ 2603302 f896 1"/>
                <a:gd name="f1275" fmla="*/ 4707658 f897 1"/>
                <a:gd name="f1276" fmla="*/ 2546914 f896 1"/>
                <a:gd name="f1277" fmla="*/ 4700991 f897 1"/>
                <a:gd name="f1278" fmla="*/ 2490716 f896 1"/>
                <a:gd name="f1279" fmla="*/ 4692894 f897 1"/>
                <a:gd name="f1280" fmla="*/ 2434805 f896 1"/>
                <a:gd name="f1281" fmla="*/ 4684036 f897 1"/>
                <a:gd name="f1282" fmla="*/ 2379083 f896 1"/>
                <a:gd name="f1283" fmla="*/ 4673940 f897 1"/>
                <a:gd name="f1284" fmla="*/ 2323648 f896 1"/>
                <a:gd name="f1285" fmla="*/ 4669177 f897 1"/>
                <a:gd name="f1286" fmla="*/ 2295930 f896 1"/>
                <a:gd name="f1287" fmla="*/ 4663367 f897 1"/>
                <a:gd name="f1288" fmla="*/ 2268403 f896 1"/>
                <a:gd name="f1289" fmla="*/ 4652127 f897 1"/>
                <a:gd name="f1290" fmla="*/ 2213348 f896 1"/>
                <a:gd name="f1291" fmla="*/ 4646793 f897 1"/>
                <a:gd name="f1292" fmla="*/ 2185821 f896 1"/>
                <a:gd name="f1293" fmla="*/ 4640602 f897 1"/>
                <a:gd name="f1294" fmla="*/ 2158484 f896 1"/>
                <a:gd name="f1295" fmla="*/ 4526969 f897 1"/>
                <a:gd name="f1296" fmla="*/ 1725668 f896 1"/>
                <a:gd name="f1297" fmla="*/ 4348947 f897 1"/>
                <a:gd name="f1298" fmla="*/ 1315426 f896 1"/>
                <a:gd name="f1299" fmla="*/ 4322277 f897 1"/>
                <a:gd name="f1300" fmla="*/ 1266087 f896 1"/>
                <a:gd name="f1301" fmla="*/ 4293416 f897 1"/>
                <a:gd name="f1302" fmla="*/ 1218176 f896 1"/>
                <a:gd name="f1303" fmla="*/ 4264555 f897 1"/>
                <a:gd name="f1304" fmla="*/ 1170075 f896 1"/>
                <a:gd name="f1305" fmla="*/ 4233599 f897 1"/>
                <a:gd name="f1306" fmla="*/ 1123403 f896 1"/>
                <a:gd name="f1307" fmla="*/ 4202262 f897 1"/>
                <a:gd name="f1308" fmla="*/ 1076825 f896 1"/>
                <a:gd name="f1309" fmla="*/ 4169115 f897 1"/>
                <a:gd name="f1310" fmla="*/ 1031582 f896 1"/>
                <a:gd name="f1311" fmla="*/ 4152541 f897 1"/>
                <a:gd name="f1312" fmla="*/ 1008912 f896 1"/>
                <a:gd name="f1313" fmla="*/ 4144254 f897 1"/>
                <a:gd name="f1314" fmla="*/ 997577 f896 1"/>
                <a:gd name="f1315" fmla="*/ 4135396 f897 1"/>
                <a:gd name="f1316" fmla="*/ 986719 f896 1"/>
                <a:gd name="f1317" fmla="*/ 4099963 f897 1"/>
                <a:gd name="f1318" fmla="*/ 943190 f896 1"/>
                <a:gd name="f1319" fmla="*/ 3779256 f897 1"/>
                <a:gd name="f1320" fmla="*/ 627721 f896 1"/>
                <a:gd name="f1321" fmla="*/ 3593519 f897 1"/>
                <a:gd name="f1322" fmla="*/ 497705 f896 1"/>
                <a:gd name="f1323" fmla="*/ 3392827 f897 1"/>
                <a:gd name="f1324" fmla="*/ 389882 f896 1"/>
                <a:gd name="f1325" fmla="*/ 2957534 f897 1"/>
                <a:gd name="f1326" fmla="*/ 245102 f896 1"/>
                <a:gd name="f1327" fmla="*/ 2901051 f897 1"/>
                <a:gd name="f1328" fmla="*/ 232910 f896 1"/>
                <a:gd name="f1329" fmla="*/ 2843901 f897 1"/>
                <a:gd name="f1330" fmla="*/ 223861 f896 1"/>
                <a:gd name="f1331" fmla="*/ 2729030 f897 1"/>
                <a:gd name="f1332" fmla="*/ 208240 f896 1"/>
                <a:gd name="f1333" fmla="*/ 2671213 f897 1"/>
                <a:gd name="f1334" fmla="*/ 202716 f896 1"/>
                <a:gd name="f1335" fmla="*/ 2613206 f897 1"/>
                <a:gd name="f1336" fmla="*/ 198430 f896 1"/>
                <a:gd name="f1337" fmla="+- f898 0 f1"/>
                <a:gd name="f1338" fmla="*/ f901 1 5079154"/>
                <a:gd name="f1339" fmla="*/ f902 1 5190747"/>
                <a:gd name="f1340" fmla="*/ f903 1 5079154"/>
                <a:gd name="f1341" fmla="*/ f904 1 5190747"/>
                <a:gd name="f1342" fmla="*/ f905 1 5079154"/>
                <a:gd name="f1343" fmla="*/ f906 1 5190747"/>
                <a:gd name="f1344" fmla="*/ f907 1 5079154"/>
                <a:gd name="f1345" fmla="*/ f908 1 5190747"/>
                <a:gd name="f1346" fmla="*/ f909 1 5079154"/>
                <a:gd name="f1347" fmla="*/ f910 1 5190747"/>
                <a:gd name="f1348" fmla="*/ f911 1 5079154"/>
                <a:gd name="f1349" fmla="*/ f912 1 5190747"/>
                <a:gd name="f1350" fmla="*/ f913 1 5079154"/>
                <a:gd name="f1351" fmla="*/ f914 1 5190747"/>
                <a:gd name="f1352" fmla="*/ f915 1 5079154"/>
                <a:gd name="f1353" fmla="*/ f916 1 5190747"/>
                <a:gd name="f1354" fmla="*/ f917 1 5079154"/>
                <a:gd name="f1355" fmla="*/ f918 1 5190747"/>
                <a:gd name="f1356" fmla="*/ f919 1 5079154"/>
                <a:gd name="f1357" fmla="*/ f920 1 5190747"/>
                <a:gd name="f1358" fmla="*/ f921 1 5079154"/>
                <a:gd name="f1359" fmla="*/ f922 1 5190747"/>
                <a:gd name="f1360" fmla="*/ f923 1 5079154"/>
                <a:gd name="f1361" fmla="*/ f924 1 5190747"/>
                <a:gd name="f1362" fmla="*/ f925 1 5079154"/>
                <a:gd name="f1363" fmla="*/ f926 1 5190747"/>
                <a:gd name="f1364" fmla="*/ f927 1 5079154"/>
                <a:gd name="f1365" fmla="*/ f928 1 5190747"/>
                <a:gd name="f1366" fmla="*/ f929 1 5079154"/>
                <a:gd name="f1367" fmla="*/ f930 1 5190747"/>
                <a:gd name="f1368" fmla="*/ f931 1 5079154"/>
                <a:gd name="f1369" fmla="*/ f932 1 5190747"/>
                <a:gd name="f1370" fmla="*/ f933 1 5079154"/>
                <a:gd name="f1371" fmla="*/ f934 1 5190747"/>
                <a:gd name="f1372" fmla="*/ f935 1 5079154"/>
                <a:gd name="f1373" fmla="*/ f936 1 5190747"/>
                <a:gd name="f1374" fmla="*/ f937 1 5079154"/>
                <a:gd name="f1375" fmla="*/ f938 1 5190747"/>
                <a:gd name="f1376" fmla="*/ f939 1 5079154"/>
                <a:gd name="f1377" fmla="*/ f940 1 5190747"/>
                <a:gd name="f1378" fmla="*/ f941 1 5079154"/>
                <a:gd name="f1379" fmla="*/ f942 1 5190747"/>
                <a:gd name="f1380" fmla="*/ f943 1 5079154"/>
                <a:gd name="f1381" fmla="*/ f944 1 5190747"/>
                <a:gd name="f1382" fmla="*/ f945 1 5079154"/>
                <a:gd name="f1383" fmla="*/ f946 1 5190747"/>
                <a:gd name="f1384" fmla="*/ f947 1 5079154"/>
                <a:gd name="f1385" fmla="*/ f948 1 5190747"/>
                <a:gd name="f1386" fmla="*/ f949 1 5079154"/>
                <a:gd name="f1387" fmla="*/ f950 1 5190747"/>
                <a:gd name="f1388" fmla="*/ f951 1 5079154"/>
                <a:gd name="f1389" fmla="*/ f952 1 5190747"/>
                <a:gd name="f1390" fmla="*/ f953 1 5079154"/>
                <a:gd name="f1391" fmla="*/ f954 1 5190747"/>
                <a:gd name="f1392" fmla="*/ f955 1 5079154"/>
                <a:gd name="f1393" fmla="*/ f956 1 5190747"/>
                <a:gd name="f1394" fmla="*/ f957 1 5079154"/>
                <a:gd name="f1395" fmla="*/ f958 1 5190747"/>
                <a:gd name="f1396" fmla="*/ f959 1 5079154"/>
                <a:gd name="f1397" fmla="*/ f960 1 5190747"/>
                <a:gd name="f1398" fmla="*/ f961 1 5079154"/>
                <a:gd name="f1399" fmla="*/ f962 1 5190747"/>
                <a:gd name="f1400" fmla="*/ f963 1 5079154"/>
                <a:gd name="f1401" fmla="*/ f964 1 5190747"/>
                <a:gd name="f1402" fmla="*/ f965 1 5079154"/>
                <a:gd name="f1403" fmla="*/ f966 1 5190747"/>
                <a:gd name="f1404" fmla="*/ f967 1 5079154"/>
                <a:gd name="f1405" fmla="*/ f968 1 5190747"/>
                <a:gd name="f1406" fmla="*/ f969 1 5079154"/>
                <a:gd name="f1407" fmla="*/ f970 1 5190747"/>
                <a:gd name="f1408" fmla="*/ f971 1 5079154"/>
                <a:gd name="f1409" fmla="*/ f972 1 5190747"/>
                <a:gd name="f1410" fmla="*/ f973 1 5079154"/>
                <a:gd name="f1411" fmla="*/ f974 1 5190747"/>
                <a:gd name="f1412" fmla="*/ f975 1 5079154"/>
                <a:gd name="f1413" fmla="*/ f976 1 5190747"/>
                <a:gd name="f1414" fmla="*/ f977 1 5079154"/>
                <a:gd name="f1415" fmla="*/ f978 1 5190747"/>
                <a:gd name="f1416" fmla="*/ f979 1 5079154"/>
                <a:gd name="f1417" fmla="*/ f980 1 5190747"/>
                <a:gd name="f1418" fmla="*/ f981 1 5079154"/>
                <a:gd name="f1419" fmla="*/ f982 1 5190747"/>
                <a:gd name="f1420" fmla="*/ f983 1 5079154"/>
                <a:gd name="f1421" fmla="*/ f984 1 5190747"/>
                <a:gd name="f1422" fmla="*/ f985 1 5079154"/>
                <a:gd name="f1423" fmla="*/ f986 1 5190747"/>
                <a:gd name="f1424" fmla="*/ f987 1 5079154"/>
                <a:gd name="f1425" fmla="*/ f988 1 5190747"/>
                <a:gd name="f1426" fmla="*/ f989 1 5079154"/>
                <a:gd name="f1427" fmla="*/ f990 1 5190747"/>
                <a:gd name="f1428" fmla="*/ f991 1 5079154"/>
                <a:gd name="f1429" fmla="*/ f992 1 5190747"/>
                <a:gd name="f1430" fmla="*/ f993 1 5079154"/>
                <a:gd name="f1431" fmla="*/ f994 1 5190747"/>
                <a:gd name="f1432" fmla="*/ f995 1 5079154"/>
                <a:gd name="f1433" fmla="*/ f996 1 5190747"/>
                <a:gd name="f1434" fmla="*/ f997 1 5079154"/>
                <a:gd name="f1435" fmla="*/ f998 1 5190747"/>
                <a:gd name="f1436" fmla="*/ f999 1 5079154"/>
                <a:gd name="f1437" fmla="*/ f1000 1 5190747"/>
                <a:gd name="f1438" fmla="*/ f1001 1 5079154"/>
                <a:gd name="f1439" fmla="*/ f1002 1 5190747"/>
                <a:gd name="f1440" fmla="*/ f1003 1 5079154"/>
                <a:gd name="f1441" fmla="*/ f1004 1 5190747"/>
                <a:gd name="f1442" fmla="*/ f1005 1 5079154"/>
                <a:gd name="f1443" fmla="*/ f1006 1 5190747"/>
                <a:gd name="f1444" fmla="*/ f1007 1 5079154"/>
                <a:gd name="f1445" fmla="*/ f1008 1 5190747"/>
                <a:gd name="f1446" fmla="*/ f1009 1 5079154"/>
                <a:gd name="f1447" fmla="*/ f1010 1 5190747"/>
                <a:gd name="f1448" fmla="*/ f1011 1 5079154"/>
                <a:gd name="f1449" fmla="*/ f1012 1 5190747"/>
                <a:gd name="f1450" fmla="*/ f1013 1 5079154"/>
                <a:gd name="f1451" fmla="*/ f1014 1 5190747"/>
                <a:gd name="f1452" fmla="*/ f1015 1 5079154"/>
                <a:gd name="f1453" fmla="*/ f1016 1 5190747"/>
                <a:gd name="f1454" fmla="*/ f1017 1 5079154"/>
                <a:gd name="f1455" fmla="*/ f1018 1 5190747"/>
                <a:gd name="f1456" fmla="*/ f1019 1 5079154"/>
                <a:gd name="f1457" fmla="*/ f1020 1 5190747"/>
                <a:gd name="f1458" fmla="*/ f1021 1 5079154"/>
                <a:gd name="f1459" fmla="*/ f1022 1 5190747"/>
                <a:gd name="f1460" fmla="*/ f1023 1 5079154"/>
                <a:gd name="f1461" fmla="*/ f1024 1 5190747"/>
                <a:gd name="f1462" fmla="*/ f1025 1 5079154"/>
                <a:gd name="f1463" fmla="*/ f1026 1 5190747"/>
                <a:gd name="f1464" fmla="*/ f1027 1 5079154"/>
                <a:gd name="f1465" fmla="*/ f1028 1 5190747"/>
                <a:gd name="f1466" fmla="*/ f1029 1 5079154"/>
                <a:gd name="f1467" fmla="*/ f1030 1 5190747"/>
                <a:gd name="f1468" fmla="*/ f1031 1 5079154"/>
                <a:gd name="f1469" fmla="*/ f1032 1 5190747"/>
                <a:gd name="f1470" fmla="*/ f1033 1 5079154"/>
                <a:gd name="f1471" fmla="*/ f1034 1 5190747"/>
                <a:gd name="f1472" fmla="*/ f1035 1 5079154"/>
                <a:gd name="f1473" fmla="*/ f1036 1 5190747"/>
                <a:gd name="f1474" fmla="*/ f1037 1 5079154"/>
                <a:gd name="f1475" fmla="*/ f1038 1 5190747"/>
                <a:gd name="f1476" fmla="*/ f1039 1 5079154"/>
                <a:gd name="f1477" fmla="*/ f1040 1 5190747"/>
                <a:gd name="f1478" fmla="*/ f1041 1 5079154"/>
                <a:gd name="f1479" fmla="*/ f1042 1 5190747"/>
                <a:gd name="f1480" fmla="*/ f1043 1 5079154"/>
                <a:gd name="f1481" fmla="*/ f1044 1 5190747"/>
                <a:gd name="f1482" fmla="*/ f1045 1 5079154"/>
                <a:gd name="f1483" fmla="*/ f1046 1 5190747"/>
                <a:gd name="f1484" fmla="*/ f1047 1 5079154"/>
                <a:gd name="f1485" fmla="*/ f1048 1 5190747"/>
                <a:gd name="f1486" fmla="*/ f1049 1 5079154"/>
                <a:gd name="f1487" fmla="*/ f1050 1 5190747"/>
                <a:gd name="f1488" fmla="*/ f1051 1 5079154"/>
                <a:gd name="f1489" fmla="*/ f1052 1 5190747"/>
                <a:gd name="f1490" fmla="*/ f1053 1 5079154"/>
                <a:gd name="f1491" fmla="*/ f1054 1 5190747"/>
                <a:gd name="f1492" fmla="*/ f1055 1 5079154"/>
                <a:gd name="f1493" fmla="*/ f1056 1 5190747"/>
                <a:gd name="f1494" fmla="*/ f1057 1 5079154"/>
                <a:gd name="f1495" fmla="*/ f1058 1 5190747"/>
                <a:gd name="f1496" fmla="*/ f1059 1 5079154"/>
                <a:gd name="f1497" fmla="*/ f1060 1 5190747"/>
                <a:gd name="f1498" fmla="*/ f1061 1 5079154"/>
                <a:gd name="f1499" fmla="*/ f1062 1 5190747"/>
                <a:gd name="f1500" fmla="*/ f1063 1 5079154"/>
                <a:gd name="f1501" fmla="*/ f1064 1 5190747"/>
                <a:gd name="f1502" fmla="*/ f1065 1 5079154"/>
                <a:gd name="f1503" fmla="*/ f1066 1 5190747"/>
                <a:gd name="f1504" fmla="*/ f1067 1 5079154"/>
                <a:gd name="f1505" fmla="*/ f1068 1 5190747"/>
                <a:gd name="f1506" fmla="*/ f1069 1 5079154"/>
                <a:gd name="f1507" fmla="*/ f1070 1 5190747"/>
                <a:gd name="f1508" fmla="*/ f1071 1 5079154"/>
                <a:gd name="f1509" fmla="*/ f1072 1 5190747"/>
                <a:gd name="f1510" fmla="*/ f1073 1 5079154"/>
                <a:gd name="f1511" fmla="*/ f1074 1 5190747"/>
                <a:gd name="f1512" fmla="*/ f1075 1 5079154"/>
                <a:gd name="f1513" fmla="*/ f1076 1 5190747"/>
                <a:gd name="f1514" fmla="*/ f1077 1 5079154"/>
                <a:gd name="f1515" fmla="*/ f1078 1 5190747"/>
                <a:gd name="f1516" fmla="*/ f1079 1 5079154"/>
                <a:gd name="f1517" fmla="*/ f1080 1 5190747"/>
                <a:gd name="f1518" fmla="*/ f1081 1 5079154"/>
                <a:gd name="f1519" fmla="*/ f1082 1 5190747"/>
                <a:gd name="f1520" fmla="*/ f1083 1 5079154"/>
                <a:gd name="f1521" fmla="*/ f1084 1 5190747"/>
                <a:gd name="f1522" fmla="*/ f1085 1 5079154"/>
                <a:gd name="f1523" fmla="*/ f1086 1 5190747"/>
                <a:gd name="f1524" fmla="*/ f1087 1 5079154"/>
                <a:gd name="f1525" fmla="*/ f1088 1 5190747"/>
                <a:gd name="f1526" fmla="*/ f1089 1 5079154"/>
                <a:gd name="f1527" fmla="*/ f1090 1 5190747"/>
                <a:gd name="f1528" fmla="*/ f1091 1 5079154"/>
                <a:gd name="f1529" fmla="*/ f1092 1 5190747"/>
                <a:gd name="f1530" fmla="*/ f1093 1 5079154"/>
                <a:gd name="f1531" fmla="*/ f1094 1 5190747"/>
                <a:gd name="f1532" fmla="*/ f1095 1 5079154"/>
                <a:gd name="f1533" fmla="*/ f1096 1 5190747"/>
                <a:gd name="f1534" fmla="*/ f1097 1 5079154"/>
                <a:gd name="f1535" fmla="*/ f1098 1 5190747"/>
                <a:gd name="f1536" fmla="*/ f1099 1 5079154"/>
                <a:gd name="f1537" fmla="*/ f1100 1 5190747"/>
                <a:gd name="f1538" fmla="*/ f1101 1 5079154"/>
                <a:gd name="f1539" fmla="*/ f1102 1 5190747"/>
                <a:gd name="f1540" fmla="*/ f1103 1 5079154"/>
                <a:gd name="f1541" fmla="*/ f1104 1 5190747"/>
                <a:gd name="f1542" fmla="*/ f1105 1 5079154"/>
                <a:gd name="f1543" fmla="*/ f1106 1 5190747"/>
                <a:gd name="f1544" fmla="*/ f1107 1 5079154"/>
                <a:gd name="f1545" fmla="*/ f1108 1 5190747"/>
                <a:gd name="f1546" fmla="*/ f1109 1 5079154"/>
                <a:gd name="f1547" fmla="*/ f1110 1 5190747"/>
                <a:gd name="f1548" fmla="*/ f1111 1 5079154"/>
                <a:gd name="f1549" fmla="*/ f1112 1 5190747"/>
                <a:gd name="f1550" fmla="*/ f1113 1 5079154"/>
                <a:gd name="f1551" fmla="*/ f1114 1 5190747"/>
                <a:gd name="f1552" fmla="*/ f1115 1 5079154"/>
                <a:gd name="f1553" fmla="*/ f1116 1 5190747"/>
                <a:gd name="f1554" fmla="*/ f1117 1 5079154"/>
                <a:gd name="f1555" fmla="*/ f1118 1 5190747"/>
                <a:gd name="f1556" fmla="*/ f1119 1 5079154"/>
                <a:gd name="f1557" fmla="*/ f1120 1 5190747"/>
                <a:gd name="f1558" fmla="*/ f1121 1 5079154"/>
                <a:gd name="f1559" fmla="*/ f1122 1 5190747"/>
                <a:gd name="f1560" fmla="*/ f1123 1 5079154"/>
                <a:gd name="f1561" fmla="*/ f1124 1 5190747"/>
                <a:gd name="f1562" fmla="*/ f1125 1 5079154"/>
                <a:gd name="f1563" fmla="*/ f1126 1 5190747"/>
                <a:gd name="f1564" fmla="*/ f1127 1 5079154"/>
                <a:gd name="f1565" fmla="*/ f1128 1 5190747"/>
                <a:gd name="f1566" fmla="*/ f1129 1 5079154"/>
                <a:gd name="f1567" fmla="*/ f1130 1 5190747"/>
                <a:gd name="f1568" fmla="*/ f1131 1 5079154"/>
                <a:gd name="f1569" fmla="*/ f1132 1 5190747"/>
                <a:gd name="f1570" fmla="*/ f1133 1 5079154"/>
                <a:gd name="f1571" fmla="*/ f1134 1 5190747"/>
                <a:gd name="f1572" fmla="*/ f1135 1 5079154"/>
                <a:gd name="f1573" fmla="*/ f1136 1 5190747"/>
                <a:gd name="f1574" fmla="*/ f1137 1 5079154"/>
                <a:gd name="f1575" fmla="*/ f1138 1 5190747"/>
                <a:gd name="f1576" fmla="*/ f1139 1 5079154"/>
                <a:gd name="f1577" fmla="*/ f1140 1 5190747"/>
                <a:gd name="f1578" fmla="*/ f1141 1 5079154"/>
                <a:gd name="f1579" fmla="*/ f1142 1 5190747"/>
                <a:gd name="f1580" fmla="*/ f1143 1 5079154"/>
                <a:gd name="f1581" fmla="*/ f1144 1 5190747"/>
                <a:gd name="f1582" fmla="*/ f1145 1 5079154"/>
                <a:gd name="f1583" fmla="*/ f1146 1 5190747"/>
                <a:gd name="f1584" fmla="*/ f1147 1 5079154"/>
                <a:gd name="f1585" fmla="*/ f1148 1 5190747"/>
                <a:gd name="f1586" fmla="*/ f1149 1 5079154"/>
                <a:gd name="f1587" fmla="*/ f1150 1 5190747"/>
                <a:gd name="f1588" fmla="*/ f1151 1 5079154"/>
                <a:gd name="f1589" fmla="*/ f1152 1 5190747"/>
                <a:gd name="f1590" fmla="*/ f1153 1 5079154"/>
                <a:gd name="f1591" fmla="*/ f1154 1 5190747"/>
                <a:gd name="f1592" fmla="*/ f1155 1 5079154"/>
                <a:gd name="f1593" fmla="*/ f1156 1 5190747"/>
                <a:gd name="f1594" fmla="*/ f1157 1 5079154"/>
                <a:gd name="f1595" fmla="*/ f1158 1 5190747"/>
                <a:gd name="f1596" fmla="*/ f1159 1 5079154"/>
                <a:gd name="f1597" fmla="*/ f1160 1 5190747"/>
                <a:gd name="f1598" fmla="*/ f1161 1 5079154"/>
                <a:gd name="f1599" fmla="*/ f1162 1 5190747"/>
                <a:gd name="f1600" fmla="*/ f1163 1 5079154"/>
                <a:gd name="f1601" fmla="*/ f1164 1 5190747"/>
                <a:gd name="f1602" fmla="*/ f1165 1 5079154"/>
                <a:gd name="f1603" fmla="*/ f1166 1 5190747"/>
                <a:gd name="f1604" fmla="*/ f1167 1 5079154"/>
                <a:gd name="f1605" fmla="*/ f1168 1 5190747"/>
                <a:gd name="f1606" fmla="*/ f1169 1 5079154"/>
                <a:gd name="f1607" fmla="*/ f1170 1 5190747"/>
                <a:gd name="f1608" fmla="*/ f1171 1 5079154"/>
                <a:gd name="f1609" fmla="*/ f1172 1 5190747"/>
                <a:gd name="f1610" fmla="*/ f1173 1 5079154"/>
                <a:gd name="f1611" fmla="*/ f1174 1 5190747"/>
                <a:gd name="f1612" fmla="*/ f1175 1 5079154"/>
                <a:gd name="f1613" fmla="*/ f1176 1 5190747"/>
                <a:gd name="f1614" fmla="*/ f1177 1 5079154"/>
                <a:gd name="f1615" fmla="*/ f1178 1 5190747"/>
                <a:gd name="f1616" fmla="*/ f1179 1 5079154"/>
                <a:gd name="f1617" fmla="*/ f1180 1 5190747"/>
                <a:gd name="f1618" fmla="*/ f1181 1 5079154"/>
                <a:gd name="f1619" fmla="*/ f1182 1 5190747"/>
                <a:gd name="f1620" fmla="*/ f1183 1 5079154"/>
                <a:gd name="f1621" fmla="*/ f1184 1 5190747"/>
                <a:gd name="f1622" fmla="*/ f1185 1 5079154"/>
                <a:gd name="f1623" fmla="*/ f1186 1 5190747"/>
                <a:gd name="f1624" fmla="*/ f1187 1 5079154"/>
                <a:gd name="f1625" fmla="*/ f1188 1 5190747"/>
                <a:gd name="f1626" fmla="*/ f1189 1 5079154"/>
                <a:gd name="f1627" fmla="*/ f1190 1 5190747"/>
                <a:gd name="f1628" fmla="*/ f1191 1 5079154"/>
                <a:gd name="f1629" fmla="*/ f1192 1 5190747"/>
                <a:gd name="f1630" fmla="*/ f1193 1 5079154"/>
                <a:gd name="f1631" fmla="*/ f1194 1 5190747"/>
                <a:gd name="f1632" fmla="*/ f1195 1 5079154"/>
                <a:gd name="f1633" fmla="*/ f1196 1 5190747"/>
                <a:gd name="f1634" fmla="*/ f1197 1 5079154"/>
                <a:gd name="f1635" fmla="*/ f1198 1 5190747"/>
                <a:gd name="f1636" fmla="*/ f1199 1 5079154"/>
                <a:gd name="f1637" fmla="*/ f1200 1 5190747"/>
                <a:gd name="f1638" fmla="*/ f1201 1 5079154"/>
                <a:gd name="f1639" fmla="*/ f1202 1 5190747"/>
                <a:gd name="f1640" fmla="*/ f1203 1 5079154"/>
                <a:gd name="f1641" fmla="*/ f1204 1 5190747"/>
                <a:gd name="f1642" fmla="*/ f1205 1 5079154"/>
                <a:gd name="f1643" fmla="*/ f1206 1 5190747"/>
                <a:gd name="f1644" fmla="*/ f1207 1 5079154"/>
                <a:gd name="f1645" fmla="*/ f1208 1 5190747"/>
                <a:gd name="f1646" fmla="*/ f1209 1 5079154"/>
                <a:gd name="f1647" fmla="*/ f1210 1 5190747"/>
                <a:gd name="f1648" fmla="*/ f1211 1 5079154"/>
                <a:gd name="f1649" fmla="*/ f1212 1 5190747"/>
                <a:gd name="f1650" fmla="*/ f1213 1 5079154"/>
                <a:gd name="f1651" fmla="*/ f1214 1 5190747"/>
                <a:gd name="f1652" fmla="*/ f1215 1 5079154"/>
                <a:gd name="f1653" fmla="*/ f1216 1 5190747"/>
                <a:gd name="f1654" fmla="*/ f1217 1 5079154"/>
                <a:gd name="f1655" fmla="*/ f1218 1 5190747"/>
                <a:gd name="f1656" fmla="*/ f1219 1 5079154"/>
                <a:gd name="f1657" fmla="*/ f1220 1 5190747"/>
                <a:gd name="f1658" fmla="*/ f1221 1 5079154"/>
                <a:gd name="f1659" fmla="*/ f1222 1 5190747"/>
                <a:gd name="f1660" fmla="*/ f1223 1 5079154"/>
                <a:gd name="f1661" fmla="*/ f1224 1 5190747"/>
                <a:gd name="f1662" fmla="*/ f1225 1 5079154"/>
                <a:gd name="f1663" fmla="*/ f1226 1 5190747"/>
                <a:gd name="f1664" fmla="*/ f1227 1 5079154"/>
                <a:gd name="f1665" fmla="*/ f1228 1 5190747"/>
                <a:gd name="f1666" fmla="*/ f1229 1 5079154"/>
                <a:gd name="f1667" fmla="*/ f1230 1 5190747"/>
                <a:gd name="f1668" fmla="*/ f1231 1 5079154"/>
                <a:gd name="f1669" fmla="*/ f1232 1 5190747"/>
                <a:gd name="f1670" fmla="*/ f1233 1 5079154"/>
                <a:gd name="f1671" fmla="*/ f1234 1 5190747"/>
                <a:gd name="f1672" fmla="*/ f1235 1 5079154"/>
                <a:gd name="f1673" fmla="*/ f1236 1 5190747"/>
                <a:gd name="f1674" fmla="*/ f1237 1 5079154"/>
                <a:gd name="f1675" fmla="*/ f1238 1 5190747"/>
                <a:gd name="f1676" fmla="*/ f1239 1 5079154"/>
                <a:gd name="f1677" fmla="*/ f1240 1 5190747"/>
                <a:gd name="f1678" fmla="*/ f1241 1 5079154"/>
                <a:gd name="f1679" fmla="*/ f1242 1 5190747"/>
                <a:gd name="f1680" fmla="*/ f1243 1 5079154"/>
                <a:gd name="f1681" fmla="*/ f1244 1 5190747"/>
                <a:gd name="f1682" fmla="*/ f1245 1 5079154"/>
                <a:gd name="f1683" fmla="*/ f1246 1 5190747"/>
                <a:gd name="f1684" fmla="*/ f1247 1 5079154"/>
                <a:gd name="f1685" fmla="*/ f1248 1 5190747"/>
                <a:gd name="f1686" fmla="*/ f1249 1 5079154"/>
                <a:gd name="f1687" fmla="*/ f1250 1 5190747"/>
                <a:gd name="f1688" fmla="*/ f1251 1 5079154"/>
                <a:gd name="f1689" fmla="*/ f1252 1 5190747"/>
                <a:gd name="f1690" fmla="*/ f1253 1 5079154"/>
                <a:gd name="f1691" fmla="*/ f1254 1 5190747"/>
                <a:gd name="f1692" fmla="*/ f1255 1 5079154"/>
                <a:gd name="f1693" fmla="*/ f1256 1 5190747"/>
                <a:gd name="f1694" fmla="*/ f1257 1 5079154"/>
                <a:gd name="f1695" fmla="*/ f1258 1 5190747"/>
                <a:gd name="f1696" fmla="*/ f1259 1 5079154"/>
                <a:gd name="f1697" fmla="*/ f1260 1 5190747"/>
                <a:gd name="f1698" fmla="*/ f1261 1 5079154"/>
                <a:gd name="f1699" fmla="*/ f1262 1 5190747"/>
                <a:gd name="f1700" fmla="*/ f1263 1 5079154"/>
                <a:gd name="f1701" fmla="*/ f1264 1 5190747"/>
                <a:gd name="f1702" fmla="*/ f1265 1 5079154"/>
                <a:gd name="f1703" fmla="*/ f1266 1 5190747"/>
                <a:gd name="f1704" fmla="*/ f1267 1 5079154"/>
                <a:gd name="f1705" fmla="*/ f1268 1 5190747"/>
                <a:gd name="f1706" fmla="*/ f1269 1 5079154"/>
                <a:gd name="f1707" fmla="*/ f1270 1 5190747"/>
                <a:gd name="f1708" fmla="*/ f1271 1 5079154"/>
                <a:gd name="f1709" fmla="*/ f1272 1 5190747"/>
                <a:gd name="f1710" fmla="*/ f1273 1 5079154"/>
                <a:gd name="f1711" fmla="*/ f1274 1 5190747"/>
                <a:gd name="f1712" fmla="*/ f1275 1 5079154"/>
                <a:gd name="f1713" fmla="*/ f1276 1 5190747"/>
                <a:gd name="f1714" fmla="*/ f1277 1 5079154"/>
                <a:gd name="f1715" fmla="*/ f1278 1 5190747"/>
                <a:gd name="f1716" fmla="*/ f1279 1 5079154"/>
                <a:gd name="f1717" fmla="*/ f1280 1 5190747"/>
                <a:gd name="f1718" fmla="*/ f1281 1 5079154"/>
                <a:gd name="f1719" fmla="*/ f1282 1 5190747"/>
                <a:gd name="f1720" fmla="*/ f1283 1 5079154"/>
                <a:gd name="f1721" fmla="*/ f1284 1 5190747"/>
                <a:gd name="f1722" fmla="*/ f1285 1 5079154"/>
                <a:gd name="f1723" fmla="*/ f1286 1 5190747"/>
                <a:gd name="f1724" fmla="*/ f1287 1 5079154"/>
                <a:gd name="f1725" fmla="*/ f1288 1 5190747"/>
                <a:gd name="f1726" fmla="*/ f1289 1 5079154"/>
                <a:gd name="f1727" fmla="*/ f1290 1 5190747"/>
                <a:gd name="f1728" fmla="*/ f1291 1 5079154"/>
                <a:gd name="f1729" fmla="*/ f1292 1 5190747"/>
                <a:gd name="f1730" fmla="*/ f1293 1 5079154"/>
                <a:gd name="f1731" fmla="*/ f1294 1 5190747"/>
                <a:gd name="f1732" fmla="*/ f1295 1 5079154"/>
                <a:gd name="f1733" fmla="*/ f1296 1 5190747"/>
                <a:gd name="f1734" fmla="*/ f1297 1 5079154"/>
                <a:gd name="f1735" fmla="*/ f1298 1 5190747"/>
                <a:gd name="f1736" fmla="*/ f1299 1 5079154"/>
                <a:gd name="f1737" fmla="*/ f1300 1 5190747"/>
                <a:gd name="f1738" fmla="*/ f1301 1 5079154"/>
                <a:gd name="f1739" fmla="*/ f1302 1 5190747"/>
                <a:gd name="f1740" fmla="*/ f1303 1 5079154"/>
                <a:gd name="f1741" fmla="*/ f1304 1 5190747"/>
                <a:gd name="f1742" fmla="*/ f1305 1 5079154"/>
                <a:gd name="f1743" fmla="*/ f1306 1 5190747"/>
                <a:gd name="f1744" fmla="*/ f1307 1 5079154"/>
                <a:gd name="f1745" fmla="*/ f1308 1 5190747"/>
                <a:gd name="f1746" fmla="*/ f1309 1 5079154"/>
                <a:gd name="f1747" fmla="*/ f1310 1 5190747"/>
                <a:gd name="f1748" fmla="*/ f1311 1 5079154"/>
                <a:gd name="f1749" fmla="*/ f1312 1 5190747"/>
                <a:gd name="f1750" fmla="*/ f1313 1 5079154"/>
                <a:gd name="f1751" fmla="*/ f1314 1 5190747"/>
                <a:gd name="f1752" fmla="*/ f1315 1 5079154"/>
                <a:gd name="f1753" fmla="*/ f1316 1 5190747"/>
                <a:gd name="f1754" fmla="*/ f1317 1 5079154"/>
                <a:gd name="f1755" fmla="*/ f1318 1 5190747"/>
                <a:gd name="f1756" fmla="*/ f1319 1 5079154"/>
                <a:gd name="f1757" fmla="*/ f1320 1 5190747"/>
                <a:gd name="f1758" fmla="*/ f1321 1 5079154"/>
                <a:gd name="f1759" fmla="*/ f1322 1 5190747"/>
                <a:gd name="f1760" fmla="*/ f1323 1 5079154"/>
                <a:gd name="f1761" fmla="*/ f1324 1 5190747"/>
                <a:gd name="f1762" fmla="*/ f1325 1 5079154"/>
                <a:gd name="f1763" fmla="*/ f1326 1 5190747"/>
                <a:gd name="f1764" fmla="*/ f1327 1 5079154"/>
                <a:gd name="f1765" fmla="*/ f1328 1 5190747"/>
                <a:gd name="f1766" fmla="*/ f1329 1 5079154"/>
                <a:gd name="f1767" fmla="*/ f1330 1 5190747"/>
                <a:gd name="f1768" fmla="*/ f1331 1 5079154"/>
                <a:gd name="f1769" fmla="*/ f1332 1 5190747"/>
                <a:gd name="f1770" fmla="*/ f1333 1 5079154"/>
                <a:gd name="f1771" fmla="*/ f1334 1 5190747"/>
                <a:gd name="f1772" fmla="*/ f1335 1 5079154"/>
                <a:gd name="f1773" fmla="*/ f1336 1 5190747"/>
                <a:gd name="f1774" fmla="*/ f892 1 f899"/>
                <a:gd name="f1775" fmla="*/ f893 1 f899"/>
                <a:gd name="f1776" fmla="*/ f892 1 f900"/>
                <a:gd name="f1777" fmla="*/ f894 1 f900"/>
                <a:gd name="f1778" fmla="*/ f1338 1 f899"/>
                <a:gd name="f1779" fmla="*/ f1339 1 f900"/>
                <a:gd name="f1780" fmla="*/ f1340 1 f899"/>
                <a:gd name="f1781" fmla="*/ f1341 1 f900"/>
                <a:gd name="f1782" fmla="*/ f1342 1 f899"/>
                <a:gd name="f1783" fmla="*/ f1343 1 f900"/>
                <a:gd name="f1784" fmla="*/ f1344 1 f899"/>
                <a:gd name="f1785" fmla="*/ f1345 1 f900"/>
                <a:gd name="f1786" fmla="*/ f1346 1 f899"/>
                <a:gd name="f1787" fmla="*/ f1347 1 f900"/>
                <a:gd name="f1788" fmla="*/ f1348 1 f899"/>
                <a:gd name="f1789" fmla="*/ f1349 1 f900"/>
                <a:gd name="f1790" fmla="*/ f1350 1 f899"/>
                <a:gd name="f1791" fmla="*/ f1351 1 f900"/>
                <a:gd name="f1792" fmla="*/ f1352 1 f899"/>
                <a:gd name="f1793" fmla="*/ f1353 1 f900"/>
                <a:gd name="f1794" fmla="*/ f1354 1 f899"/>
                <a:gd name="f1795" fmla="*/ f1355 1 f900"/>
                <a:gd name="f1796" fmla="*/ f1356 1 f899"/>
                <a:gd name="f1797" fmla="*/ f1357 1 f900"/>
                <a:gd name="f1798" fmla="*/ f1358 1 f899"/>
                <a:gd name="f1799" fmla="*/ f1359 1 f900"/>
                <a:gd name="f1800" fmla="*/ f1360 1 f899"/>
                <a:gd name="f1801" fmla="*/ f1361 1 f900"/>
                <a:gd name="f1802" fmla="*/ f1362 1 f899"/>
                <a:gd name="f1803" fmla="*/ f1363 1 f900"/>
                <a:gd name="f1804" fmla="*/ f1364 1 f899"/>
                <a:gd name="f1805" fmla="*/ f1365 1 f900"/>
                <a:gd name="f1806" fmla="*/ f1366 1 f899"/>
                <a:gd name="f1807" fmla="*/ f1367 1 f900"/>
                <a:gd name="f1808" fmla="*/ f1368 1 f899"/>
                <a:gd name="f1809" fmla="*/ f1369 1 f900"/>
                <a:gd name="f1810" fmla="*/ f1370 1 f899"/>
                <a:gd name="f1811" fmla="*/ f1371 1 f900"/>
                <a:gd name="f1812" fmla="*/ f1372 1 f899"/>
                <a:gd name="f1813" fmla="*/ f1373 1 f900"/>
                <a:gd name="f1814" fmla="*/ f1374 1 f899"/>
                <a:gd name="f1815" fmla="*/ f1375 1 f900"/>
                <a:gd name="f1816" fmla="*/ f1376 1 f899"/>
                <a:gd name="f1817" fmla="*/ f1377 1 f900"/>
                <a:gd name="f1818" fmla="*/ f1378 1 f899"/>
                <a:gd name="f1819" fmla="*/ f1379 1 f900"/>
                <a:gd name="f1820" fmla="*/ f1380 1 f899"/>
                <a:gd name="f1821" fmla="*/ f1381 1 f900"/>
                <a:gd name="f1822" fmla="*/ f1382 1 f899"/>
                <a:gd name="f1823" fmla="*/ f1383 1 f900"/>
                <a:gd name="f1824" fmla="*/ f1384 1 f899"/>
                <a:gd name="f1825" fmla="*/ f1385 1 f900"/>
                <a:gd name="f1826" fmla="*/ f1386 1 f899"/>
                <a:gd name="f1827" fmla="*/ f1387 1 f900"/>
                <a:gd name="f1828" fmla="*/ f1388 1 f899"/>
                <a:gd name="f1829" fmla="*/ f1389 1 f900"/>
                <a:gd name="f1830" fmla="*/ f1390 1 f899"/>
                <a:gd name="f1831" fmla="*/ f1391 1 f900"/>
                <a:gd name="f1832" fmla="*/ f1392 1 f899"/>
                <a:gd name="f1833" fmla="*/ f1393 1 f900"/>
                <a:gd name="f1834" fmla="*/ f1394 1 f899"/>
                <a:gd name="f1835" fmla="*/ f1395 1 f900"/>
                <a:gd name="f1836" fmla="*/ f1396 1 f899"/>
                <a:gd name="f1837" fmla="*/ f1397 1 f900"/>
                <a:gd name="f1838" fmla="*/ f1398 1 f899"/>
                <a:gd name="f1839" fmla="*/ f1399 1 f900"/>
                <a:gd name="f1840" fmla="*/ f1400 1 f899"/>
                <a:gd name="f1841" fmla="*/ f1401 1 f900"/>
                <a:gd name="f1842" fmla="*/ f1402 1 f899"/>
                <a:gd name="f1843" fmla="*/ f1403 1 f900"/>
                <a:gd name="f1844" fmla="*/ f1404 1 f899"/>
                <a:gd name="f1845" fmla="*/ f1405 1 f900"/>
                <a:gd name="f1846" fmla="*/ f1406 1 f899"/>
                <a:gd name="f1847" fmla="*/ f1407 1 f900"/>
                <a:gd name="f1848" fmla="*/ f1408 1 f899"/>
                <a:gd name="f1849" fmla="*/ f1409 1 f900"/>
                <a:gd name="f1850" fmla="*/ f1410 1 f899"/>
                <a:gd name="f1851" fmla="*/ f1411 1 f900"/>
                <a:gd name="f1852" fmla="*/ f1412 1 f899"/>
                <a:gd name="f1853" fmla="*/ f1413 1 f900"/>
                <a:gd name="f1854" fmla="*/ f1414 1 f899"/>
                <a:gd name="f1855" fmla="*/ f1415 1 f900"/>
                <a:gd name="f1856" fmla="*/ f1416 1 f899"/>
                <a:gd name="f1857" fmla="*/ f1417 1 f900"/>
                <a:gd name="f1858" fmla="*/ f1418 1 f899"/>
                <a:gd name="f1859" fmla="*/ f1419 1 f900"/>
                <a:gd name="f1860" fmla="*/ f1420 1 f899"/>
                <a:gd name="f1861" fmla="*/ f1421 1 f900"/>
                <a:gd name="f1862" fmla="*/ f1422 1 f899"/>
                <a:gd name="f1863" fmla="*/ f1423 1 f900"/>
                <a:gd name="f1864" fmla="*/ f1424 1 f899"/>
                <a:gd name="f1865" fmla="*/ f1425 1 f900"/>
                <a:gd name="f1866" fmla="*/ f1426 1 f899"/>
                <a:gd name="f1867" fmla="*/ f1427 1 f900"/>
                <a:gd name="f1868" fmla="*/ f1428 1 f899"/>
                <a:gd name="f1869" fmla="*/ f1429 1 f900"/>
                <a:gd name="f1870" fmla="*/ f1430 1 f899"/>
                <a:gd name="f1871" fmla="*/ f1431 1 f900"/>
                <a:gd name="f1872" fmla="*/ f1432 1 f899"/>
                <a:gd name="f1873" fmla="*/ f1433 1 f900"/>
                <a:gd name="f1874" fmla="*/ f1434 1 f899"/>
                <a:gd name="f1875" fmla="*/ f1435 1 f900"/>
                <a:gd name="f1876" fmla="*/ f1436 1 f899"/>
                <a:gd name="f1877" fmla="*/ f1437 1 f900"/>
                <a:gd name="f1878" fmla="*/ f1438 1 f899"/>
                <a:gd name="f1879" fmla="*/ f1439 1 f900"/>
                <a:gd name="f1880" fmla="*/ f1440 1 f899"/>
                <a:gd name="f1881" fmla="*/ f1441 1 f900"/>
                <a:gd name="f1882" fmla="*/ f1442 1 f899"/>
                <a:gd name="f1883" fmla="*/ f1443 1 f900"/>
                <a:gd name="f1884" fmla="*/ f1444 1 f899"/>
                <a:gd name="f1885" fmla="*/ f1445 1 f900"/>
                <a:gd name="f1886" fmla="*/ f1446 1 f899"/>
                <a:gd name="f1887" fmla="*/ f1447 1 f900"/>
                <a:gd name="f1888" fmla="*/ f1448 1 f899"/>
                <a:gd name="f1889" fmla="*/ f1449 1 f900"/>
                <a:gd name="f1890" fmla="*/ f1450 1 f899"/>
                <a:gd name="f1891" fmla="*/ f1451 1 f900"/>
                <a:gd name="f1892" fmla="*/ f1452 1 f899"/>
                <a:gd name="f1893" fmla="*/ f1453 1 f900"/>
                <a:gd name="f1894" fmla="*/ f1454 1 f899"/>
                <a:gd name="f1895" fmla="*/ f1455 1 f900"/>
                <a:gd name="f1896" fmla="*/ f1456 1 f899"/>
                <a:gd name="f1897" fmla="*/ f1457 1 f900"/>
                <a:gd name="f1898" fmla="*/ f1458 1 f899"/>
                <a:gd name="f1899" fmla="*/ f1459 1 f900"/>
                <a:gd name="f1900" fmla="*/ f1460 1 f899"/>
                <a:gd name="f1901" fmla="*/ f1461 1 f900"/>
                <a:gd name="f1902" fmla="*/ f1462 1 f899"/>
                <a:gd name="f1903" fmla="*/ f1463 1 f900"/>
                <a:gd name="f1904" fmla="*/ f1464 1 f899"/>
                <a:gd name="f1905" fmla="*/ f1465 1 f900"/>
                <a:gd name="f1906" fmla="*/ f1466 1 f899"/>
                <a:gd name="f1907" fmla="*/ f1467 1 f900"/>
                <a:gd name="f1908" fmla="*/ f1468 1 f899"/>
                <a:gd name="f1909" fmla="*/ f1469 1 f900"/>
                <a:gd name="f1910" fmla="*/ f1470 1 f899"/>
                <a:gd name="f1911" fmla="*/ f1471 1 f900"/>
                <a:gd name="f1912" fmla="*/ f1472 1 f899"/>
                <a:gd name="f1913" fmla="*/ f1473 1 f900"/>
                <a:gd name="f1914" fmla="*/ f1474 1 f899"/>
                <a:gd name="f1915" fmla="*/ f1475 1 f900"/>
                <a:gd name="f1916" fmla="*/ f1476 1 f899"/>
                <a:gd name="f1917" fmla="*/ f1477 1 f900"/>
                <a:gd name="f1918" fmla="*/ f1478 1 f899"/>
                <a:gd name="f1919" fmla="*/ f1479 1 f900"/>
                <a:gd name="f1920" fmla="*/ f1480 1 f899"/>
                <a:gd name="f1921" fmla="*/ f1481 1 f900"/>
                <a:gd name="f1922" fmla="*/ f1482 1 f899"/>
                <a:gd name="f1923" fmla="*/ f1483 1 f900"/>
                <a:gd name="f1924" fmla="*/ f1484 1 f899"/>
                <a:gd name="f1925" fmla="*/ f1485 1 f900"/>
                <a:gd name="f1926" fmla="*/ f1486 1 f899"/>
                <a:gd name="f1927" fmla="*/ f1487 1 f900"/>
                <a:gd name="f1928" fmla="*/ f1488 1 f899"/>
                <a:gd name="f1929" fmla="*/ f1489 1 f900"/>
                <a:gd name="f1930" fmla="*/ f1490 1 f899"/>
                <a:gd name="f1931" fmla="*/ f1491 1 f900"/>
                <a:gd name="f1932" fmla="*/ f1492 1 f899"/>
                <a:gd name="f1933" fmla="*/ f1493 1 f900"/>
                <a:gd name="f1934" fmla="*/ f1494 1 f899"/>
                <a:gd name="f1935" fmla="*/ f1495 1 f900"/>
                <a:gd name="f1936" fmla="*/ f1496 1 f899"/>
                <a:gd name="f1937" fmla="*/ f1497 1 f900"/>
                <a:gd name="f1938" fmla="*/ f1498 1 f899"/>
                <a:gd name="f1939" fmla="*/ f1499 1 f900"/>
                <a:gd name="f1940" fmla="*/ f1500 1 f899"/>
                <a:gd name="f1941" fmla="*/ f1501 1 f900"/>
                <a:gd name="f1942" fmla="*/ f1502 1 f899"/>
                <a:gd name="f1943" fmla="*/ f1503 1 f900"/>
                <a:gd name="f1944" fmla="*/ f1504 1 f899"/>
                <a:gd name="f1945" fmla="*/ f1505 1 f900"/>
                <a:gd name="f1946" fmla="*/ f1506 1 f899"/>
                <a:gd name="f1947" fmla="*/ f1507 1 f900"/>
                <a:gd name="f1948" fmla="*/ f1508 1 f899"/>
                <a:gd name="f1949" fmla="*/ f1509 1 f900"/>
                <a:gd name="f1950" fmla="*/ f1510 1 f899"/>
                <a:gd name="f1951" fmla="*/ f1511 1 f900"/>
                <a:gd name="f1952" fmla="*/ f1512 1 f899"/>
                <a:gd name="f1953" fmla="*/ f1513 1 f900"/>
                <a:gd name="f1954" fmla="*/ f1514 1 f899"/>
                <a:gd name="f1955" fmla="*/ f1515 1 f900"/>
                <a:gd name="f1956" fmla="*/ f1516 1 f899"/>
                <a:gd name="f1957" fmla="*/ f1517 1 f900"/>
                <a:gd name="f1958" fmla="*/ f1518 1 f899"/>
                <a:gd name="f1959" fmla="*/ f1519 1 f900"/>
                <a:gd name="f1960" fmla="*/ f1520 1 f899"/>
                <a:gd name="f1961" fmla="*/ f1521 1 f900"/>
                <a:gd name="f1962" fmla="*/ f1522 1 f899"/>
                <a:gd name="f1963" fmla="*/ f1523 1 f900"/>
                <a:gd name="f1964" fmla="*/ f1524 1 f899"/>
                <a:gd name="f1965" fmla="*/ f1525 1 f900"/>
                <a:gd name="f1966" fmla="*/ f1526 1 f899"/>
                <a:gd name="f1967" fmla="*/ f1527 1 f900"/>
                <a:gd name="f1968" fmla="*/ f1528 1 f899"/>
                <a:gd name="f1969" fmla="*/ f1529 1 f900"/>
                <a:gd name="f1970" fmla="*/ f1530 1 f899"/>
                <a:gd name="f1971" fmla="*/ f1531 1 f900"/>
                <a:gd name="f1972" fmla="*/ f1532 1 f899"/>
                <a:gd name="f1973" fmla="*/ f1533 1 f900"/>
                <a:gd name="f1974" fmla="*/ f1534 1 f899"/>
                <a:gd name="f1975" fmla="*/ f1535 1 f900"/>
                <a:gd name="f1976" fmla="*/ f1536 1 f899"/>
                <a:gd name="f1977" fmla="*/ f1537 1 f900"/>
                <a:gd name="f1978" fmla="*/ f1538 1 f899"/>
                <a:gd name="f1979" fmla="*/ f1539 1 f900"/>
                <a:gd name="f1980" fmla="*/ f1540 1 f899"/>
                <a:gd name="f1981" fmla="*/ f1541 1 f900"/>
                <a:gd name="f1982" fmla="*/ f1542 1 f899"/>
                <a:gd name="f1983" fmla="*/ f1543 1 f900"/>
                <a:gd name="f1984" fmla="*/ f1544 1 f899"/>
                <a:gd name="f1985" fmla="*/ f1545 1 f900"/>
                <a:gd name="f1986" fmla="*/ f1546 1 f899"/>
                <a:gd name="f1987" fmla="*/ f1547 1 f900"/>
                <a:gd name="f1988" fmla="*/ f1548 1 f899"/>
                <a:gd name="f1989" fmla="*/ f1549 1 f900"/>
                <a:gd name="f1990" fmla="*/ f1550 1 f899"/>
                <a:gd name="f1991" fmla="*/ f1551 1 f900"/>
                <a:gd name="f1992" fmla="*/ f1552 1 f899"/>
                <a:gd name="f1993" fmla="*/ f1553 1 f900"/>
                <a:gd name="f1994" fmla="*/ f1554 1 f899"/>
                <a:gd name="f1995" fmla="*/ f1555 1 f900"/>
                <a:gd name="f1996" fmla="*/ f1556 1 f899"/>
                <a:gd name="f1997" fmla="*/ f1557 1 f900"/>
                <a:gd name="f1998" fmla="*/ f1558 1 f899"/>
                <a:gd name="f1999" fmla="*/ f1559 1 f900"/>
                <a:gd name="f2000" fmla="*/ f1560 1 f899"/>
                <a:gd name="f2001" fmla="*/ f1561 1 f900"/>
                <a:gd name="f2002" fmla="*/ f1562 1 f899"/>
                <a:gd name="f2003" fmla="*/ f1563 1 f900"/>
                <a:gd name="f2004" fmla="*/ f1564 1 f899"/>
                <a:gd name="f2005" fmla="*/ f1565 1 f900"/>
                <a:gd name="f2006" fmla="*/ f1566 1 f899"/>
                <a:gd name="f2007" fmla="*/ f1567 1 f900"/>
                <a:gd name="f2008" fmla="*/ f1568 1 f899"/>
                <a:gd name="f2009" fmla="*/ f1569 1 f900"/>
                <a:gd name="f2010" fmla="*/ f1570 1 f899"/>
                <a:gd name="f2011" fmla="*/ f1571 1 f900"/>
                <a:gd name="f2012" fmla="*/ f1572 1 f899"/>
                <a:gd name="f2013" fmla="*/ f1573 1 f900"/>
                <a:gd name="f2014" fmla="*/ f1574 1 f899"/>
                <a:gd name="f2015" fmla="*/ f1575 1 f900"/>
                <a:gd name="f2016" fmla="*/ f1576 1 f899"/>
                <a:gd name="f2017" fmla="*/ f1577 1 f900"/>
                <a:gd name="f2018" fmla="*/ f1578 1 f899"/>
                <a:gd name="f2019" fmla="*/ f1579 1 f900"/>
                <a:gd name="f2020" fmla="*/ f1580 1 f899"/>
                <a:gd name="f2021" fmla="*/ f1581 1 f900"/>
                <a:gd name="f2022" fmla="*/ f1582 1 f899"/>
                <a:gd name="f2023" fmla="*/ f1583 1 f900"/>
                <a:gd name="f2024" fmla="*/ f1584 1 f899"/>
                <a:gd name="f2025" fmla="*/ f1585 1 f900"/>
                <a:gd name="f2026" fmla="*/ f1586 1 f899"/>
                <a:gd name="f2027" fmla="*/ f1587 1 f900"/>
                <a:gd name="f2028" fmla="*/ f1588 1 f899"/>
                <a:gd name="f2029" fmla="*/ f1589 1 f900"/>
                <a:gd name="f2030" fmla="*/ f1590 1 f899"/>
                <a:gd name="f2031" fmla="*/ f1591 1 f900"/>
                <a:gd name="f2032" fmla="*/ f1592 1 f899"/>
                <a:gd name="f2033" fmla="*/ f1593 1 f900"/>
                <a:gd name="f2034" fmla="*/ f1594 1 f899"/>
                <a:gd name="f2035" fmla="*/ f1595 1 f900"/>
                <a:gd name="f2036" fmla="*/ f1596 1 f899"/>
                <a:gd name="f2037" fmla="*/ f1597 1 f900"/>
                <a:gd name="f2038" fmla="*/ f1598 1 f899"/>
                <a:gd name="f2039" fmla="*/ f1599 1 f900"/>
                <a:gd name="f2040" fmla="*/ f1600 1 f899"/>
                <a:gd name="f2041" fmla="*/ f1601 1 f900"/>
                <a:gd name="f2042" fmla="*/ f1602 1 f899"/>
                <a:gd name="f2043" fmla="*/ f1603 1 f900"/>
                <a:gd name="f2044" fmla="*/ f1604 1 f899"/>
                <a:gd name="f2045" fmla="*/ f1605 1 f900"/>
                <a:gd name="f2046" fmla="*/ f1606 1 f899"/>
                <a:gd name="f2047" fmla="*/ f1607 1 f900"/>
                <a:gd name="f2048" fmla="*/ f1608 1 f899"/>
                <a:gd name="f2049" fmla="*/ f1609 1 f900"/>
                <a:gd name="f2050" fmla="*/ f1610 1 f899"/>
                <a:gd name="f2051" fmla="*/ f1611 1 f900"/>
                <a:gd name="f2052" fmla="*/ f1612 1 f899"/>
                <a:gd name="f2053" fmla="*/ f1613 1 f900"/>
                <a:gd name="f2054" fmla="*/ f1614 1 f899"/>
                <a:gd name="f2055" fmla="*/ f1615 1 f900"/>
                <a:gd name="f2056" fmla="*/ f1616 1 f899"/>
                <a:gd name="f2057" fmla="*/ f1617 1 f900"/>
                <a:gd name="f2058" fmla="*/ f1618 1 f899"/>
                <a:gd name="f2059" fmla="*/ f1619 1 f900"/>
                <a:gd name="f2060" fmla="*/ f1620 1 f899"/>
                <a:gd name="f2061" fmla="*/ f1621 1 f900"/>
                <a:gd name="f2062" fmla="*/ f1622 1 f899"/>
                <a:gd name="f2063" fmla="*/ f1623 1 f900"/>
                <a:gd name="f2064" fmla="*/ f1624 1 f899"/>
                <a:gd name="f2065" fmla="*/ f1625 1 f900"/>
                <a:gd name="f2066" fmla="*/ f1626 1 f899"/>
                <a:gd name="f2067" fmla="*/ f1627 1 f900"/>
                <a:gd name="f2068" fmla="*/ f1628 1 f899"/>
                <a:gd name="f2069" fmla="*/ f1629 1 f900"/>
                <a:gd name="f2070" fmla="*/ f1630 1 f899"/>
                <a:gd name="f2071" fmla="*/ f1631 1 f900"/>
                <a:gd name="f2072" fmla="*/ f1632 1 f899"/>
                <a:gd name="f2073" fmla="*/ f1633 1 f900"/>
                <a:gd name="f2074" fmla="*/ f1634 1 f899"/>
                <a:gd name="f2075" fmla="*/ f1635 1 f900"/>
                <a:gd name="f2076" fmla="*/ f1636 1 f899"/>
                <a:gd name="f2077" fmla="*/ f1637 1 f900"/>
                <a:gd name="f2078" fmla="*/ f1638 1 f899"/>
                <a:gd name="f2079" fmla="*/ f1639 1 f900"/>
                <a:gd name="f2080" fmla="*/ f1640 1 f899"/>
                <a:gd name="f2081" fmla="*/ f1641 1 f900"/>
                <a:gd name="f2082" fmla="*/ f1642 1 f899"/>
                <a:gd name="f2083" fmla="*/ f1643 1 f900"/>
                <a:gd name="f2084" fmla="*/ f1644 1 f899"/>
                <a:gd name="f2085" fmla="*/ f1645 1 f900"/>
                <a:gd name="f2086" fmla="*/ f1646 1 f899"/>
                <a:gd name="f2087" fmla="*/ f1647 1 f900"/>
                <a:gd name="f2088" fmla="*/ f1648 1 f899"/>
                <a:gd name="f2089" fmla="*/ f1649 1 f900"/>
                <a:gd name="f2090" fmla="*/ f1650 1 f899"/>
                <a:gd name="f2091" fmla="*/ f1651 1 f900"/>
                <a:gd name="f2092" fmla="*/ f1652 1 f899"/>
                <a:gd name="f2093" fmla="*/ f1653 1 f900"/>
                <a:gd name="f2094" fmla="*/ f1654 1 f899"/>
                <a:gd name="f2095" fmla="*/ f1655 1 f900"/>
                <a:gd name="f2096" fmla="*/ f1656 1 f899"/>
                <a:gd name="f2097" fmla="*/ f1657 1 f900"/>
                <a:gd name="f2098" fmla="*/ f1658 1 f899"/>
                <a:gd name="f2099" fmla="*/ f1659 1 f900"/>
                <a:gd name="f2100" fmla="*/ f1660 1 f899"/>
                <a:gd name="f2101" fmla="*/ f1661 1 f900"/>
                <a:gd name="f2102" fmla="*/ f1662 1 f899"/>
                <a:gd name="f2103" fmla="*/ f1663 1 f900"/>
                <a:gd name="f2104" fmla="*/ f1664 1 f899"/>
                <a:gd name="f2105" fmla="*/ f1665 1 f900"/>
                <a:gd name="f2106" fmla="*/ f1666 1 f899"/>
                <a:gd name="f2107" fmla="*/ f1667 1 f900"/>
                <a:gd name="f2108" fmla="*/ f1668 1 f899"/>
                <a:gd name="f2109" fmla="*/ f1669 1 f900"/>
                <a:gd name="f2110" fmla="*/ f1670 1 f899"/>
                <a:gd name="f2111" fmla="*/ f1671 1 f900"/>
                <a:gd name="f2112" fmla="*/ f1672 1 f899"/>
                <a:gd name="f2113" fmla="*/ f1673 1 f900"/>
                <a:gd name="f2114" fmla="*/ f1674 1 f899"/>
                <a:gd name="f2115" fmla="*/ f1675 1 f900"/>
                <a:gd name="f2116" fmla="*/ f1676 1 f899"/>
                <a:gd name="f2117" fmla="*/ f1677 1 f900"/>
                <a:gd name="f2118" fmla="*/ f1678 1 f899"/>
                <a:gd name="f2119" fmla="*/ f1679 1 f900"/>
                <a:gd name="f2120" fmla="*/ f1680 1 f899"/>
                <a:gd name="f2121" fmla="*/ f1681 1 f900"/>
                <a:gd name="f2122" fmla="*/ f1682 1 f899"/>
                <a:gd name="f2123" fmla="*/ f1683 1 f900"/>
                <a:gd name="f2124" fmla="*/ f1684 1 f899"/>
                <a:gd name="f2125" fmla="*/ f1685 1 f900"/>
                <a:gd name="f2126" fmla="*/ f1686 1 f899"/>
                <a:gd name="f2127" fmla="*/ f1687 1 f900"/>
                <a:gd name="f2128" fmla="*/ f1688 1 f899"/>
                <a:gd name="f2129" fmla="*/ f1689 1 f900"/>
                <a:gd name="f2130" fmla="*/ f1690 1 f899"/>
                <a:gd name="f2131" fmla="*/ f1691 1 f900"/>
                <a:gd name="f2132" fmla="*/ f1692 1 f899"/>
                <a:gd name="f2133" fmla="*/ f1693 1 f900"/>
                <a:gd name="f2134" fmla="*/ f1694 1 f899"/>
                <a:gd name="f2135" fmla="*/ f1695 1 f900"/>
                <a:gd name="f2136" fmla="*/ f1696 1 f899"/>
                <a:gd name="f2137" fmla="*/ f1697 1 f900"/>
                <a:gd name="f2138" fmla="*/ f1698 1 f899"/>
                <a:gd name="f2139" fmla="*/ f1699 1 f900"/>
                <a:gd name="f2140" fmla="*/ f1700 1 f899"/>
                <a:gd name="f2141" fmla="*/ f1701 1 f900"/>
                <a:gd name="f2142" fmla="*/ f1702 1 f899"/>
                <a:gd name="f2143" fmla="*/ f1703 1 f900"/>
                <a:gd name="f2144" fmla="*/ f1704 1 f899"/>
                <a:gd name="f2145" fmla="*/ f1705 1 f900"/>
                <a:gd name="f2146" fmla="*/ f1706 1 f899"/>
                <a:gd name="f2147" fmla="*/ f1707 1 f900"/>
                <a:gd name="f2148" fmla="*/ f1708 1 f899"/>
                <a:gd name="f2149" fmla="*/ f1709 1 f900"/>
                <a:gd name="f2150" fmla="*/ f1710 1 f899"/>
                <a:gd name="f2151" fmla="*/ f1711 1 f900"/>
                <a:gd name="f2152" fmla="*/ f1712 1 f899"/>
                <a:gd name="f2153" fmla="*/ f1713 1 f900"/>
                <a:gd name="f2154" fmla="*/ f1714 1 f899"/>
                <a:gd name="f2155" fmla="*/ f1715 1 f900"/>
                <a:gd name="f2156" fmla="*/ f1716 1 f899"/>
                <a:gd name="f2157" fmla="*/ f1717 1 f900"/>
                <a:gd name="f2158" fmla="*/ f1718 1 f899"/>
                <a:gd name="f2159" fmla="*/ f1719 1 f900"/>
                <a:gd name="f2160" fmla="*/ f1720 1 f899"/>
                <a:gd name="f2161" fmla="*/ f1721 1 f900"/>
                <a:gd name="f2162" fmla="*/ f1722 1 f899"/>
                <a:gd name="f2163" fmla="*/ f1723 1 f900"/>
                <a:gd name="f2164" fmla="*/ f1724 1 f899"/>
                <a:gd name="f2165" fmla="*/ f1725 1 f900"/>
                <a:gd name="f2166" fmla="*/ f1726 1 f899"/>
                <a:gd name="f2167" fmla="*/ f1727 1 f900"/>
                <a:gd name="f2168" fmla="*/ f1728 1 f899"/>
                <a:gd name="f2169" fmla="*/ f1729 1 f900"/>
                <a:gd name="f2170" fmla="*/ f1730 1 f899"/>
                <a:gd name="f2171" fmla="*/ f1731 1 f900"/>
                <a:gd name="f2172" fmla="*/ f1732 1 f899"/>
                <a:gd name="f2173" fmla="*/ f1733 1 f900"/>
                <a:gd name="f2174" fmla="*/ f1734 1 f899"/>
                <a:gd name="f2175" fmla="*/ f1735 1 f900"/>
                <a:gd name="f2176" fmla="*/ f1736 1 f899"/>
                <a:gd name="f2177" fmla="*/ f1737 1 f900"/>
                <a:gd name="f2178" fmla="*/ f1738 1 f899"/>
                <a:gd name="f2179" fmla="*/ f1739 1 f900"/>
                <a:gd name="f2180" fmla="*/ f1740 1 f899"/>
                <a:gd name="f2181" fmla="*/ f1741 1 f900"/>
                <a:gd name="f2182" fmla="*/ f1742 1 f899"/>
                <a:gd name="f2183" fmla="*/ f1743 1 f900"/>
                <a:gd name="f2184" fmla="*/ f1744 1 f899"/>
                <a:gd name="f2185" fmla="*/ f1745 1 f900"/>
                <a:gd name="f2186" fmla="*/ f1746 1 f899"/>
                <a:gd name="f2187" fmla="*/ f1747 1 f900"/>
                <a:gd name="f2188" fmla="*/ f1748 1 f899"/>
                <a:gd name="f2189" fmla="*/ f1749 1 f900"/>
                <a:gd name="f2190" fmla="*/ f1750 1 f899"/>
                <a:gd name="f2191" fmla="*/ f1751 1 f900"/>
                <a:gd name="f2192" fmla="*/ f1752 1 f899"/>
                <a:gd name="f2193" fmla="*/ f1753 1 f900"/>
                <a:gd name="f2194" fmla="*/ f1754 1 f899"/>
                <a:gd name="f2195" fmla="*/ f1755 1 f900"/>
                <a:gd name="f2196" fmla="*/ f1756 1 f899"/>
                <a:gd name="f2197" fmla="*/ f1757 1 f900"/>
                <a:gd name="f2198" fmla="*/ f1758 1 f899"/>
                <a:gd name="f2199" fmla="*/ f1759 1 f900"/>
                <a:gd name="f2200" fmla="*/ f1760 1 f899"/>
                <a:gd name="f2201" fmla="*/ f1761 1 f900"/>
                <a:gd name="f2202" fmla="*/ f1762 1 f899"/>
                <a:gd name="f2203" fmla="*/ f1763 1 f900"/>
                <a:gd name="f2204" fmla="*/ f1764 1 f899"/>
                <a:gd name="f2205" fmla="*/ f1765 1 f900"/>
                <a:gd name="f2206" fmla="*/ f1766 1 f899"/>
                <a:gd name="f2207" fmla="*/ f1767 1 f900"/>
                <a:gd name="f2208" fmla="*/ f1768 1 f899"/>
                <a:gd name="f2209" fmla="*/ f1769 1 f900"/>
                <a:gd name="f2210" fmla="*/ f1770 1 f899"/>
                <a:gd name="f2211" fmla="*/ f1771 1 f900"/>
                <a:gd name="f2212" fmla="*/ f1772 1 f899"/>
                <a:gd name="f2213" fmla="*/ f1773 1 f900"/>
                <a:gd name="f2214" fmla="*/ f1774 f890 1"/>
                <a:gd name="f2215" fmla="*/ f1775 f890 1"/>
                <a:gd name="f2216" fmla="*/ f1777 f891 1"/>
                <a:gd name="f2217" fmla="*/ f1776 f891 1"/>
                <a:gd name="f2218" fmla="*/ f1778 f890 1"/>
                <a:gd name="f2219" fmla="*/ f1779 f891 1"/>
                <a:gd name="f2220" fmla="*/ f1780 f890 1"/>
                <a:gd name="f2221" fmla="*/ f1781 f891 1"/>
                <a:gd name="f2222" fmla="*/ f1782 f890 1"/>
                <a:gd name="f2223" fmla="*/ f1783 f891 1"/>
                <a:gd name="f2224" fmla="*/ f1784 f890 1"/>
                <a:gd name="f2225" fmla="*/ f1785 f891 1"/>
                <a:gd name="f2226" fmla="*/ f1786 f890 1"/>
                <a:gd name="f2227" fmla="*/ f1787 f891 1"/>
                <a:gd name="f2228" fmla="*/ f1788 f890 1"/>
                <a:gd name="f2229" fmla="*/ f1789 f891 1"/>
                <a:gd name="f2230" fmla="*/ f1790 f890 1"/>
                <a:gd name="f2231" fmla="*/ f1791 f891 1"/>
                <a:gd name="f2232" fmla="*/ f1792 f890 1"/>
                <a:gd name="f2233" fmla="*/ f1793 f891 1"/>
                <a:gd name="f2234" fmla="*/ f1794 f890 1"/>
                <a:gd name="f2235" fmla="*/ f1795 f891 1"/>
                <a:gd name="f2236" fmla="*/ f1796 f890 1"/>
                <a:gd name="f2237" fmla="*/ f1797 f891 1"/>
                <a:gd name="f2238" fmla="*/ f1798 f890 1"/>
                <a:gd name="f2239" fmla="*/ f1799 f891 1"/>
                <a:gd name="f2240" fmla="*/ f1800 f890 1"/>
                <a:gd name="f2241" fmla="*/ f1801 f891 1"/>
                <a:gd name="f2242" fmla="*/ f1802 f890 1"/>
                <a:gd name="f2243" fmla="*/ f1803 f891 1"/>
                <a:gd name="f2244" fmla="*/ f1804 f890 1"/>
                <a:gd name="f2245" fmla="*/ f1805 f891 1"/>
                <a:gd name="f2246" fmla="*/ f1806 f890 1"/>
                <a:gd name="f2247" fmla="*/ f1807 f891 1"/>
                <a:gd name="f2248" fmla="*/ f1808 f890 1"/>
                <a:gd name="f2249" fmla="*/ f1809 f891 1"/>
                <a:gd name="f2250" fmla="*/ f1810 f890 1"/>
                <a:gd name="f2251" fmla="*/ f1811 f891 1"/>
                <a:gd name="f2252" fmla="*/ f1812 f890 1"/>
                <a:gd name="f2253" fmla="*/ f1813 f891 1"/>
                <a:gd name="f2254" fmla="*/ f1814 f890 1"/>
                <a:gd name="f2255" fmla="*/ f1815 f891 1"/>
                <a:gd name="f2256" fmla="*/ f1816 f890 1"/>
                <a:gd name="f2257" fmla="*/ f1817 f891 1"/>
                <a:gd name="f2258" fmla="*/ f1818 f890 1"/>
                <a:gd name="f2259" fmla="*/ f1819 f891 1"/>
                <a:gd name="f2260" fmla="*/ f1820 f890 1"/>
                <a:gd name="f2261" fmla="*/ f1821 f891 1"/>
                <a:gd name="f2262" fmla="*/ f1822 f890 1"/>
                <a:gd name="f2263" fmla="*/ f1823 f891 1"/>
                <a:gd name="f2264" fmla="*/ f1824 f890 1"/>
                <a:gd name="f2265" fmla="*/ f1825 f891 1"/>
                <a:gd name="f2266" fmla="*/ f1826 f890 1"/>
                <a:gd name="f2267" fmla="*/ f1827 f891 1"/>
                <a:gd name="f2268" fmla="*/ f1828 f890 1"/>
                <a:gd name="f2269" fmla="*/ f1829 f891 1"/>
                <a:gd name="f2270" fmla="*/ f1830 f890 1"/>
                <a:gd name="f2271" fmla="*/ f1831 f891 1"/>
                <a:gd name="f2272" fmla="*/ f1832 f890 1"/>
                <a:gd name="f2273" fmla="*/ f1833 f891 1"/>
                <a:gd name="f2274" fmla="*/ f1834 f890 1"/>
                <a:gd name="f2275" fmla="*/ f1835 f891 1"/>
                <a:gd name="f2276" fmla="*/ f1836 f890 1"/>
                <a:gd name="f2277" fmla="*/ f1837 f891 1"/>
                <a:gd name="f2278" fmla="*/ f1838 f890 1"/>
                <a:gd name="f2279" fmla="*/ f1839 f891 1"/>
                <a:gd name="f2280" fmla="*/ f1840 f890 1"/>
                <a:gd name="f2281" fmla="*/ f1841 f891 1"/>
                <a:gd name="f2282" fmla="*/ f1842 f890 1"/>
                <a:gd name="f2283" fmla="*/ f1843 f891 1"/>
                <a:gd name="f2284" fmla="*/ f1844 f890 1"/>
                <a:gd name="f2285" fmla="*/ f1845 f891 1"/>
                <a:gd name="f2286" fmla="*/ f1846 f890 1"/>
                <a:gd name="f2287" fmla="*/ f1847 f891 1"/>
                <a:gd name="f2288" fmla="*/ f1848 f890 1"/>
                <a:gd name="f2289" fmla="*/ f1849 f891 1"/>
                <a:gd name="f2290" fmla="*/ f1850 f890 1"/>
                <a:gd name="f2291" fmla="*/ f1851 f891 1"/>
                <a:gd name="f2292" fmla="*/ f1852 f890 1"/>
                <a:gd name="f2293" fmla="*/ f1853 f891 1"/>
                <a:gd name="f2294" fmla="*/ f1854 f890 1"/>
                <a:gd name="f2295" fmla="*/ f1855 f891 1"/>
                <a:gd name="f2296" fmla="*/ f1856 f890 1"/>
                <a:gd name="f2297" fmla="*/ f1857 f891 1"/>
                <a:gd name="f2298" fmla="*/ f1858 f890 1"/>
                <a:gd name="f2299" fmla="*/ f1859 f891 1"/>
                <a:gd name="f2300" fmla="*/ f1860 f890 1"/>
                <a:gd name="f2301" fmla="*/ f1861 f891 1"/>
                <a:gd name="f2302" fmla="*/ f1862 f890 1"/>
                <a:gd name="f2303" fmla="*/ f1863 f891 1"/>
                <a:gd name="f2304" fmla="*/ f1864 f890 1"/>
                <a:gd name="f2305" fmla="*/ f1865 f891 1"/>
                <a:gd name="f2306" fmla="*/ f1866 f890 1"/>
                <a:gd name="f2307" fmla="*/ f1867 f891 1"/>
                <a:gd name="f2308" fmla="*/ f1868 f890 1"/>
                <a:gd name="f2309" fmla="*/ f1869 f891 1"/>
                <a:gd name="f2310" fmla="*/ f1870 f890 1"/>
                <a:gd name="f2311" fmla="*/ f1871 f891 1"/>
                <a:gd name="f2312" fmla="*/ f1872 f890 1"/>
                <a:gd name="f2313" fmla="*/ f1873 f891 1"/>
                <a:gd name="f2314" fmla="*/ f1874 f890 1"/>
                <a:gd name="f2315" fmla="*/ f1875 f891 1"/>
                <a:gd name="f2316" fmla="*/ f1876 f890 1"/>
                <a:gd name="f2317" fmla="*/ f1877 f891 1"/>
                <a:gd name="f2318" fmla="*/ f1878 f890 1"/>
                <a:gd name="f2319" fmla="*/ f1879 f891 1"/>
                <a:gd name="f2320" fmla="*/ f1880 f890 1"/>
                <a:gd name="f2321" fmla="*/ f1881 f891 1"/>
                <a:gd name="f2322" fmla="*/ f1882 f890 1"/>
                <a:gd name="f2323" fmla="*/ f1883 f891 1"/>
                <a:gd name="f2324" fmla="*/ f1884 f890 1"/>
                <a:gd name="f2325" fmla="*/ f1885 f891 1"/>
                <a:gd name="f2326" fmla="*/ f1886 f890 1"/>
                <a:gd name="f2327" fmla="*/ f1887 f891 1"/>
                <a:gd name="f2328" fmla="*/ f1888 f890 1"/>
                <a:gd name="f2329" fmla="*/ f1889 f891 1"/>
                <a:gd name="f2330" fmla="*/ f1890 f890 1"/>
                <a:gd name="f2331" fmla="*/ f1891 f891 1"/>
                <a:gd name="f2332" fmla="*/ f1892 f890 1"/>
                <a:gd name="f2333" fmla="*/ f1893 f891 1"/>
                <a:gd name="f2334" fmla="*/ f1894 f890 1"/>
                <a:gd name="f2335" fmla="*/ f1895 f891 1"/>
                <a:gd name="f2336" fmla="*/ f1896 f890 1"/>
                <a:gd name="f2337" fmla="*/ f1897 f891 1"/>
                <a:gd name="f2338" fmla="*/ f1898 f890 1"/>
                <a:gd name="f2339" fmla="*/ f1899 f891 1"/>
                <a:gd name="f2340" fmla="*/ f1900 f890 1"/>
                <a:gd name="f2341" fmla="*/ f1901 f891 1"/>
                <a:gd name="f2342" fmla="*/ f1902 f890 1"/>
                <a:gd name="f2343" fmla="*/ f1903 f891 1"/>
                <a:gd name="f2344" fmla="*/ f1904 f890 1"/>
                <a:gd name="f2345" fmla="*/ f1905 f891 1"/>
                <a:gd name="f2346" fmla="*/ f1906 f890 1"/>
                <a:gd name="f2347" fmla="*/ f1907 f891 1"/>
                <a:gd name="f2348" fmla="*/ f1908 f890 1"/>
                <a:gd name="f2349" fmla="*/ f1909 f891 1"/>
                <a:gd name="f2350" fmla="*/ f1910 f890 1"/>
                <a:gd name="f2351" fmla="*/ f1911 f891 1"/>
                <a:gd name="f2352" fmla="*/ f1912 f890 1"/>
                <a:gd name="f2353" fmla="*/ f1913 f891 1"/>
                <a:gd name="f2354" fmla="*/ f1914 f890 1"/>
                <a:gd name="f2355" fmla="*/ f1915 f891 1"/>
                <a:gd name="f2356" fmla="*/ f1916 f890 1"/>
                <a:gd name="f2357" fmla="*/ f1917 f891 1"/>
                <a:gd name="f2358" fmla="*/ f1918 f890 1"/>
                <a:gd name="f2359" fmla="*/ f1919 f891 1"/>
                <a:gd name="f2360" fmla="*/ f1920 f890 1"/>
                <a:gd name="f2361" fmla="*/ f1921 f891 1"/>
                <a:gd name="f2362" fmla="*/ f1922 f890 1"/>
                <a:gd name="f2363" fmla="*/ f1923 f891 1"/>
                <a:gd name="f2364" fmla="*/ f1924 f890 1"/>
                <a:gd name="f2365" fmla="*/ f1925 f891 1"/>
                <a:gd name="f2366" fmla="*/ f1926 f890 1"/>
                <a:gd name="f2367" fmla="*/ f1927 f891 1"/>
                <a:gd name="f2368" fmla="*/ f1928 f890 1"/>
                <a:gd name="f2369" fmla="*/ f1929 f891 1"/>
                <a:gd name="f2370" fmla="*/ f1930 f890 1"/>
                <a:gd name="f2371" fmla="*/ f1931 f891 1"/>
                <a:gd name="f2372" fmla="*/ f1932 f890 1"/>
                <a:gd name="f2373" fmla="*/ f1933 f891 1"/>
                <a:gd name="f2374" fmla="*/ f1934 f890 1"/>
                <a:gd name="f2375" fmla="*/ f1935 f891 1"/>
                <a:gd name="f2376" fmla="*/ f1936 f890 1"/>
                <a:gd name="f2377" fmla="*/ f1937 f891 1"/>
                <a:gd name="f2378" fmla="*/ f1938 f890 1"/>
                <a:gd name="f2379" fmla="*/ f1939 f891 1"/>
                <a:gd name="f2380" fmla="*/ f1940 f890 1"/>
                <a:gd name="f2381" fmla="*/ f1941 f891 1"/>
                <a:gd name="f2382" fmla="*/ f1942 f890 1"/>
                <a:gd name="f2383" fmla="*/ f1943 f891 1"/>
                <a:gd name="f2384" fmla="*/ f1944 f890 1"/>
                <a:gd name="f2385" fmla="*/ f1945 f891 1"/>
                <a:gd name="f2386" fmla="*/ f1946 f890 1"/>
                <a:gd name="f2387" fmla="*/ f1947 f891 1"/>
                <a:gd name="f2388" fmla="*/ f1948 f890 1"/>
                <a:gd name="f2389" fmla="*/ f1949 f891 1"/>
                <a:gd name="f2390" fmla="*/ f1950 f890 1"/>
                <a:gd name="f2391" fmla="*/ f1951 f891 1"/>
                <a:gd name="f2392" fmla="*/ f1952 f890 1"/>
                <a:gd name="f2393" fmla="*/ f1953 f891 1"/>
                <a:gd name="f2394" fmla="*/ f1954 f890 1"/>
                <a:gd name="f2395" fmla="*/ f1955 f891 1"/>
                <a:gd name="f2396" fmla="*/ f1956 f890 1"/>
                <a:gd name="f2397" fmla="*/ f1957 f891 1"/>
                <a:gd name="f2398" fmla="*/ f1958 f890 1"/>
                <a:gd name="f2399" fmla="*/ f1959 f891 1"/>
                <a:gd name="f2400" fmla="*/ f1960 f890 1"/>
                <a:gd name="f2401" fmla="*/ f1961 f891 1"/>
                <a:gd name="f2402" fmla="*/ f1962 f890 1"/>
                <a:gd name="f2403" fmla="*/ f1963 f891 1"/>
                <a:gd name="f2404" fmla="*/ f1964 f890 1"/>
                <a:gd name="f2405" fmla="*/ f1965 f891 1"/>
                <a:gd name="f2406" fmla="*/ f1966 f890 1"/>
                <a:gd name="f2407" fmla="*/ f1967 f891 1"/>
                <a:gd name="f2408" fmla="*/ f1968 f890 1"/>
                <a:gd name="f2409" fmla="*/ f1969 f891 1"/>
                <a:gd name="f2410" fmla="*/ f1970 f890 1"/>
                <a:gd name="f2411" fmla="*/ f1971 f891 1"/>
                <a:gd name="f2412" fmla="*/ f1972 f890 1"/>
                <a:gd name="f2413" fmla="*/ f1973 f891 1"/>
                <a:gd name="f2414" fmla="*/ f1974 f890 1"/>
                <a:gd name="f2415" fmla="*/ f1975 f891 1"/>
                <a:gd name="f2416" fmla="*/ f1976 f890 1"/>
                <a:gd name="f2417" fmla="*/ f1977 f891 1"/>
                <a:gd name="f2418" fmla="*/ f1978 f890 1"/>
                <a:gd name="f2419" fmla="*/ f1979 f891 1"/>
                <a:gd name="f2420" fmla="*/ f1980 f890 1"/>
                <a:gd name="f2421" fmla="*/ f1981 f891 1"/>
                <a:gd name="f2422" fmla="*/ f1982 f890 1"/>
                <a:gd name="f2423" fmla="*/ f1983 f891 1"/>
                <a:gd name="f2424" fmla="*/ f1984 f890 1"/>
                <a:gd name="f2425" fmla="*/ f1985 f891 1"/>
                <a:gd name="f2426" fmla="*/ f1986 f890 1"/>
                <a:gd name="f2427" fmla="*/ f1987 f891 1"/>
                <a:gd name="f2428" fmla="*/ f1988 f890 1"/>
                <a:gd name="f2429" fmla="*/ f1989 f891 1"/>
                <a:gd name="f2430" fmla="*/ f1990 f890 1"/>
                <a:gd name="f2431" fmla="*/ f1991 f891 1"/>
                <a:gd name="f2432" fmla="*/ f1992 f890 1"/>
                <a:gd name="f2433" fmla="*/ f1993 f891 1"/>
                <a:gd name="f2434" fmla="*/ f1994 f890 1"/>
                <a:gd name="f2435" fmla="*/ f1995 f891 1"/>
                <a:gd name="f2436" fmla="*/ f1996 f890 1"/>
                <a:gd name="f2437" fmla="*/ f1997 f891 1"/>
                <a:gd name="f2438" fmla="*/ f1998 f890 1"/>
                <a:gd name="f2439" fmla="*/ f1999 f891 1"/>
                <a:gd name="f2440" fmla="*/ f2000 f890 1"/>
                <a:gd name="f2441" fmla="*/ f2001 f891 1"/>
                <a:gd name="f2442" fmla="*/ f2002 f890 1"/>
                <a:gd name="f2443" fmla="*/ f2003 f891 1"/>
                <a:gd name="f2444" fmla="*/ f2004 f890 1"/>
                <a:gd name="f2445" fmla="*/ f2005 f891 1"/>
                <a:gd name="f2446" fmla="*/ f2006 f890 1"/>
                <a:gd name="f2447" fmla="*/ f2007 f891 1"/>
                <a:gd name="f2448" fmla="*/ f2008 f890 1"/>
                <a:gd name="f2449" fmla="*/ f2009 f891 1"/>
                <a:gd name="f2450" fmla="*/ f2010 f890 1"/>
                <a:gd name="f2451" fmla="*/ f2011 f891 1"/>
                <a:gd name="f2452" fmla="*/ f2012 f890 1"/>
                <a:gd name="f2453" fmla="*/ f2013 f891 1"/>
                <a:gd name="f2454" fmla="*/ f2014 f890 1"/>
                <a:gd name="f2455" fmla="*/ f2015 f891 1"/>
                <a:gd name="f2456" fmla="*/ f2016 f890 1"/>
                <a:gd name="f2457" fmla="*/ f2017 f891 1"/>
                <a:gd name="f2458" fmla="*/ f2018 f890 1"/>
                <a:gd name="f2459" fmla="*/ f2019 f891 1"/>
                <a:gd name="f2460" fmla="*/ f2020 f890 1"/>
                <a:gd name="f2461" fmla="*/ f2021 f891 1"/>
                <a:gd name="f2462" fmla="*/ f2022 f890 1"/>
                <a:gd name="f2463" fmla="*/ f2023 f891 1"/>
                <a:gd name="f2464" fmla="*/ f2024 f890 1"/>
                <a:gd name="f2465" fmla="*/ f2025 f891 1"/>
                <a:gd name="f2466" fmla="*/ f2026 f890 1"/>
                <a:gd name="f2467" fmla="*/ f2027 f891 1"/>
                <a:gd name="f2468" fmla="*/ f2028 f890 1"/>
                <a:gd name="f2469" fmla="*/ f2029 f891 1"/>
                <a:gd name="f2470" fmla="*/ f2030 f890 1"/>
                <a:gd name="f2471" fmla="*/ f2031 f891 1"/>
                <a:gd name="f2472" fmla="*/ f2032 f890 1"/>
                <a:gd name="f2473" fmla="*/ f2033 f891 1"/>
                <a:gd name="f2474" fmla="*/ f2034 f890 1"/>
                <a:gd name="f2475" fmla="*/ f2035 f891 1"/>
                <a:gd name="f2476" fmla="*/ f2036 f890 1"/>
                <a:gd name="f2477" fmla="*/ f2037 f891 1"/>
                <a:gd name="f2478" fmla="*/ f2038 f890 1"/>
                <a:gd name="f2479" fmla="*/ f2039 f891 1"/>
                <a:gd name="f2480" fmla="*/ f2040 f890 1"/>
                <a:gd name="f2481" fmla="*/ f2041 f891 1"/>
                <a:gd name="f2482" fmla="*/ f2042 f890 1"/>
                <a:gd name="f2483" fmla="*/ f2043 f891 1"/>
                <a:gd name="f2484" fmla="*/ f2044 f890 1"/>
                <a:gd name="f2485" fmla="*/ f2045 f891 1"/>
                <a:gd name="f2486" fmla="*/ f2046 f890 1"/>
                <a:gd name="f2487" fmla="*/ f2047 f891 1"/>
                <a:gd name="f2488" fmla="*/ f2048 f890 1"/>
                <a:gd name="f2489" fmla="*/ f2049 f891 1"/>
                <a:gd name="f2490" fmla="*/ f2050 f890 1"/>
                <a:gd name="f2491" fmla="*/ f2051 f891 1"/>
                <a:gd name="f2492" fmla="*/ f2052 f890 1"/>
                <a:gd name="f2493" fmla="*/ f2053 f891 1"/>
                <a:gd name="f2494" fmla="*/ f2054 f890 1"/>
                <a:gd name="f2495" fmla="*/ f2055 f891 1"/>
                <a:gd name="f2496" fmla="*/ f2056 f890 1"/>
                <a:gd name="f2497" fmla="*/ f2057 f891 1"/>
                <a:gd name="f2498" fmla="*/ f2058 f890 1"/>
                <a:gd name="f2499" fmla="*/ f2059 f891 1"/>
                <a:gd name="f2500" fmla="*/ f2060 f890 1"/>
                <a:gd name="f2501" fmla="*/ f2061 f891 1"/>
                <a:gd name="f2502" fmla="*/ f2062 f890 1"/>
                <a:gd name="f2503" fmla="*/ f2063 f891 1"/>
                <a:gd name="f2504" fmla="*/ f2064 f890 1"/>
                <a:gd name="f2505" fmla="*/ f2065 f891 1"/>
                <a:gd name="f2506" fmla="*/ f2066 f890 1"/>
                <a:gd name="f2507" fmla="*/ f2067 f891 1"/>
                <a:gd name="f2508" fmla="*/ f2068 f890 1"/>
                <a:gd name="f2509" fmla="*/ f2069 f891 1"/>
                <a:gd name="f2510" fmla="*/ f2070 f890 1"/>
                <a:gd name="f2511" fmla="*/ f2071 f891 1"/>
                <a:gd name="f2512" fmla="*/ f2072 f890 1"/>
                <a:gd name="f2513" fmla="*/ f2073 f891 1"/>
                <a:gd name="f2514" fmla="*/ f2074 f890 1"/>
                <a:gd name="f2515" fmla="*/ f2075 f891 1"/>
                <a:gd name="f2516" fmla="*/ f2076 f890 1"/>
                <a:gd name="f2517" fmla="*/ f2077 f891 1"/>
                <a:gd name="f2518" fmla="*/ f2078 f890 1"/>
                <a:gd name="f2519" fmla="*/ f2079 f891 1"/>
                <a:gd name="f2520" fmla="*/ f2080 f890 1"/>
                <a:gd name="f2521" fmla="*/ f2081 f891 1"/>
                <a:gd name="f2522" fmla="*/ f2082 f890 1"/>
                <a:gd name="f2523" fmla="*/ f2083 f891 1"/>
                <a:gd name="f2524" fmla="*/ f2084 f890 1"/>
                <a:gd name="f2525" fmla="*/ f2085 f891 1"/>
                <a:gd name="f2526" fmla="*/ f2086 f890 1"/>
                <a:gd name="f2527" fmla="*/ f2087 f891 1"/>
                <a:gd name="f2528" fmla="*/ f2088 f890 1"/>
                <a:gd name="f2529" fmla="*/ f2089 f891 1"/>
                <a:gd name="f2530" fmla="*/ f2090 f890 1"/>
                <a:gd name="f2531" fmla="*/ f2091 f891 1"/>
                <a:gd name="f2532" fmla="*/ f2092 f890 1"/>
                <a:gd name="f2533" fmla="*/ f2093 f891 1"/>
                <a:gd name="f2534" fmla="*/ f2094 f890 1"/>
                <a:gd name="f2535" fmla="*/ f2095 f891 1"/>
                <a:gd name="f2536" fmla="*/ f2096 f890 1"/>
                <a:gd name="f2537" fmla="*/ f2097 f891 1"/>
                <a:gd name="f2538" fmla="*/ f2098 f890 1"/>
                <a:gd name="f2539" fmla="*/ f2099 f891 1"/>
                <a:gd name="f2540" fmla="*/ f2100 f890 1"/>
                <a:gd name="f2541" fmla="*/ f2101 f891 1"/>
                <a:gd name="f2542" fmla="*/ f2102 f890 1"/>
                <a:gd name="f2543" fmla="*/ f2103 f891 1"/>
                <a:gd name="f2544" fmla="*/ f2104 f890 1"/>
                <a:gd name="f2545" fmla="*/ f2105 f891 1"/>
                <a:gd name="f2546" fmla="*/ f2106 f890 1"/>
                <a:gd name="f2547" fmla="*/ f2107 f891 1"/>
                <a:gd name="f2548" fmla="*/ f2108 f890 1"/>
                <a:gd name="f2549" fmla="*/ f2109 f891 1"/>
                <a:gd name="f2550" fmla="*/ f2110 f890 1"/>
                <a:gd name="f2551" fmla="*/ f2111 f891 1"/>
                <a:gd name="f2552" fmla="*/ f2112 f890 1"/>
                <a:gd name="f2553" fmla="*/ f2113 f891 1"/>
                <a:gd name="f2554" fmla="*/ f2114 f890 1"/>
                <a:gd name="f2555" fmla="*/ f2115 f891 1"/>
                <a:gd name="f2556" fmla="*/ f2116 f890 1"/>
                <a:gd name="f2557" fmla="*/ f2117 f891 1"/>
                <a:gd name="f2558" fmla="*/ f2118 f890 1"/>
                <a:gd name="f2559" fmla="*/ f2119 f891 1"/>
                <a:gd name="f2560" fmla="*/ f2120 f890 1"/>
                <a:gd name="f2561" fmla="*/ f2121 f891 1"/>
                <a:gd name="f2562" fmla="*/ f2122 f890 1"/>
                <a:gd name="f2563" fmla="*/ f2123 f891 1"/>
                <a:gd name="f2564" fmla="*/ f2124 f890 1"/>
                <a:gd name="f2565" fmla="*/ f2125 f891 1"/>
                <a:gd name="f2566" fmla="*/ f2126 f890 1"/>
                <a:gd name="f2567" fmla="*/ f2127 f891 1"/>
                <a:gd name="f2568" fmla="*/ f2128 f890 1"/>
                <a:gd name="f2569" fmla="*/ f2129 f891 1"/>
                <a:gd name="f2570" fmla="*/ f2130 f890 1"/>
                <a:gd name="f2571" fmla="*/ f2131 f891 1"/>
                <a:gd name="f2572" fmla="*/ f2132 f890 1"/>
                <a:gd name="f2573" fmla="*/ f2133 f891 1"/>
                <a:gd name="f2574" fmla="*/ f2134 f890 1"/>
                <a:gd name="f2575" fmla="*/ f2135 f891 1"/>
                <a:gd name="f2576" fmla="*/ f2136 f890 1"/>
                <a:gd name="f2577" fmla="*/ f2137 f891 1"/>
                <a:gd name="f2578" fmla="*/ f2138 f890 1"/>
                <a:gd name="f2579" fmla="*/ f2139 f891 1"/>
                <a:gd name="f2580" fmla="*/ f2140 f890 1"/>
                <a:gd name="f2581" fmla="*/ f2141 f891 1"/>
                <a:gd name="f2582" fmla="*/ f2142 f890 1"/>
                <a:gd name="f2583" fmla="*/ f2143 f891 1"/>
                <a:gd name="f2584" fmla="*/ f2144 f890 1"/>
                <a:gd name="f2585" fmla="*/ f2145 f891 1"/>
                <a:gd name="f2586" fmla="*/ f2146 f890 1"/>
                <a:gd name="f2587" fmla="*/ f2147 f891 1"/>
                <a:gd name="f2588" fmla="*/ f2148 f890 1"/>
                <a:gd name="f2589" fmla="*/ f2149 f891 1"/>
                <a:gd name="f2590" fmla="*/ f2150 f890 1"/>
                <a:gd name="f2591" fmla="*/ f2151 f891 1"/>
                <a:gd name="f2592" fmla="*/ f2152 f890 1"/>
                <a:gd name="f2593" fmla="*/ f2153 f891 1"/>
                <a:gd name="f2594" fmla="*/ f2154 f890 1"/>
                <a:gd name="f2595" fmla="*/ f2155 f891 1"/>
                <a:gd name="f2596" fmla="*/ f2156 f890 1"/>
                <a:gd name="f2597" fmla="*/ f2157 f891 1"/>
                <a:gd name="f2598" fmla="*/ f2158 f890 1"/>
                <a:gd name="f2599" fmla="*/ f2159 f891 1"/>
                <a:gd name="f2600" fmla="*/ f2160 f890 1"/>
                <a:gd name="f2601" fmla="*/ f2161 f891 1"/>
                <a:gd name="f2602" fmla="*/ f2162 f890 1"/>
                <a:gd name="f2603" fmla="*/ f2163 f891 1"/>
                <a:gd name="f2604" fmla="*/ f2164 f890 1"/>
                <a:gd name="f2605" fmla="*/ f2165 f891 1"/>
                <a:gd name="f2606" fmla="*/ f2166 f890 1"/>
                <a:gd name="f2607" fmla="*/ f2167 f891 1"/>
                <a:gd name="f2608" fmla="*/ f2168 f890 1"/>
                <a:gd name="f2609" fmla="*/ f2169 f891 1"/>
                <a:gd name="f2610" fmla="*/ f2170 f890 1"/>
                <a:gd name="f2611" fmla="*/ f2171 f891 1"/>
                <a:gd name="f2612" fmla="*/ f2172 f890 1"/>
                <a:gd name="f2613" fmla="*/ f2173 f891 1"/>
                <a:gd name="f2614" fmla="*/ f2174 f890 1"/>
                <a:gd name="f2615" fmla="*/ f2175 f891 1"/>
                <a:gd name="f2616" fmla="*/ f2176 f890 1"/>
                <a:gd name="f2617" fmla="*/ f2177 f891 1"/>
                <a:gd name="f2618" fmla="*/ f2178 f890 1"/>
                <a:gd name="f2619" fmla="*/ f2179 f891 1"/>
                <a:gd name="f2620" fmla="*/ f2180 f890 1"/>
                <a:gd name="f2621" fmla="*/ f2181 f891 1"/>
                <a:gd name="f2622" fmla="*/ f2182 f890 1"/>
                <a:gd name="f2623" fmla="*/ f2183 f891 1"/>
                <a:gd name="f2624" fmla="*/ f2184 f890 1"/>
                <a:gd name="f2625" fmla="*/ f2185 f891 1"/>
                <a:gd name="f2626" fmla="*/ f2186 f890 1"/>
                <a:gd name="f2627" fmla="*/ f2187 f891 1"/>
                <a:gd name="f2628" fmla="*/ f2188 f890 1"/>
                <a:gd name="f2629" fmla="*/ f2189 f891 1"/>
                <a:gd name="f2630" fmla="*/ f2190 f890 1"/>
                <a:gd name="f2631" fmla="*/ f2191 f891 1"/>
                <a:gd name="f2632" fmla="*/ f2192 f890 1"/>
                <a:gd name="f2633" fmla="*/ f2193 f891 1"/>
                <a:gd name="f2634" fmla="*/ f2194 f890 1"/>
                <a:gd name="f2635" fmla="*/ f2195 f891 1"/>
                <a:gd name="f2636" fmla="*/ f2196 f890 1"/>
                <a:gd name="f2637" fmla="*/ f2197 f891 1"/>
                <a:gd name="f2638" fmla="*/ f2198 f890 1"/>
                <a:gd name="f2639" fmla="*/ f2199 f891 1"/>
                <a:gd name="f2640" fmla="*/ f2200 f890 1"/>
                <a:gd name="f2641" fmla="*/ f2201 f891 1"/>
                <a:gd name="f2642" fmla="*/ f2202 f890 1"/>
                <a:gd name="f2643" fmla="*/ f2203 f891 1"/>
                <a:gd name="f2644" fmla="*/ f2204 f890 1"/>
                <a:gd name="f2645" fmla="*/ f2205 f891 1"/>
                <a:gd name="f2646" fmla="*/ f2206 f890 1"/>
                <a:gd name="f2647" fmla="*/ f2207 f891 1"/>
                <a:gd name="f2648" fmla="*/ f2208 f890 1"/>
                <a:gd name="f2649" fmla="*/ f2209 f891 1"/>
                <a:gd name="f2650" fmla="*/ f2210 f890 1"/>
                <a:gd name="f2651" fmla="*/ f2211 f891 1"/>
                <a:gd name="f2652" fmla="*/ f2212 f890 1"/>
                <a:gd name="f2653" fmla="*/ f2213 f89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337">
                  <a:pos x="f2218" y="f2219"/>
                </a:cxn>
                <a:cxn ang="f1337">
                  <a:pos x="f2220" y="f2221"/>
                </a:cxn>
                <a:cxn ang="f1337">
                  <a:pos x="f2222" y="f2223"/>
                </a:cxn>
                <a:cxn ang="f1337">
                  <a:pos x="f2224" y="f2225"/>
                </a:cxn>
                <a:cxn ang="f1337">
                  <a:pos x="f2226" y="f2227"/>
                </a:cxn>
                <a:cxn ang="f1337">
                  <a:pos x="f2228" y="f2229"/>
                </a:cxn>
                <a:cxn ang="f1337">
                  <a:pos x="f2230" y="f2231"/>
                </a:cxn>
                <a:cxn ang="f1337">
                  <a:pos x="f2232" y="f2233"/>
                </a:cxn>
                <a:cxn ang="f1337">
                  <a:pos x="f2234" y="f2235"/>
                </a:cxn>
                <a:cxn ang="f1337">
                  <a:pos x="f2236" y="f2237"/>
                </a:cxn>
                <a:cxn ang="f1337">
                  <a:pos x="f2238" y="f2239"/>
                </a:cxn>
                <a:cxn ang="f1337">
                  <a:pos x="f2240" y="f2241"/>
                </a:cxn>
                <a:cxn ang="f1337">
                  <a:pos x="f2242" y="f2243"/>
                </a:cxn>
                <a:cxn ang="f1337">
                  <a:pos x="f2244" y="f2245"/>
                </a:cxn>
                <a:cxn ang="f1337">
                  <a:pos x="f2246" y="f2247"/>
                </a:cxn>
                <a:cxn ang="f1337">
                  <a:pos x="f2248" y="f2249"/>
                </a:cxn>
                <a:cxn ang="f1337">
                  <a:pos x="f2250" y="f2251"/>
                </a:cxn>
                <a:cxn ang="f1337">
                  <a:pos x="f2252" y="f2253"/>
                </a:cxn>
                <a:cxn ang="f1337">
                  <a:pos x="f2254" y="f2255"/>
                </a:cxn>
                <a:cxn ang="f1337">
                  <a:pos x="f2256" y="f2257"/>
                </a:cxn>
                <a:cxn ang="f1337">
                  <a:pos x="f2258" y="f2259"/>
                </a:cxn>
                <a:cxn ang="f1337">
                  <a:pos x="f2260" y="f2261"/>
                </a:cxn>
                <a:cxn ang="f1337">
                  <a:pos x="f2262" y="f2263"/>
                </a:cxn>
                <a:cxn ang="f1337">
                  <a:pos x="f2264" y="f2265"/>
                </a:cxn>
                <a:cxn ang="f1337">
                  <a:pos x="f2266" y="f2267"/>
                </a:cxn>
                <a:cxn ang="f1337">
                  <a:pos x="f2268" y="f2269"/>
                </a:cxn>
                <a:cxn ang="f1337">
                  <a:pos x="f2270" y="f2271"/>
                </a:cxn>
                <a:cxn ang="f1337">
                  <a:pos x="f2272" y="f2273"/>
                </a:cxn>
                <a:cxn ang="f1337">
                  <a:pos x="f2274" y="f2275"/>
                </a:cxn>
                <a:cxn ang="f1337">
                  <a:pos x="f2276" y="f2277"/>
                </a:cxn>
                <a:cxn ang="f1337">
                  <a:pos x="f2278" y="f2279"/>
                </a:cxn>
                <a:cxn ang="f1337">
                  <a:pos x="f2280" y="f2281"/>
                </a:cxn>
                <a:cxn ang="f1337">
                  <a:pos x="f2282" y="f2283"/>
                </a:cxn>
                <a:cxn ang="f1337">
                  <a:pos x="f2284" y="f2285"/>
                </a:cxn>
                <a:cxn ang="f1337">
                  <a:pos x="f2286" y="f2287"/>
                </a:cxn>
                <a:cxn ang="f1337">
                  <a:pos x="f2288" y="f2289"/>
                </a:cxn>
                <a:cxn ang="f1337">
                  <a:pos x="f2290" y="f2291"/>
                </a:cxn>
                <a:cxn ang="f1337">
                  <a:pos x="f2292" y="f2293"/>
                </a:cxn>
                <a:cxn ang="f1337">
                  <a:pos x="f2294" y="f2295"/>
                </a:cxn>
                <a:cxn ang="f1337">
                  <a:pos x="f2296" y="f2297"/>
                </a:cxn>
                <a:cxn ang="f1337">
                  <a:pos x="f2298" y="f2299"/>
                </a:cxn>
                <a:cxn ang="f1337">
                  <a:pos x="f2300" y="f2301"/>
                </a:cxn>
                <a:cxn ang="f1337">
                  <a:pos x="f2302" y="f2303"/>
                </a:cxn>
                <a:cxn ang="f1337">
                  <a:pos x="f2304" y="f2305"/>
                </a:cxn>
                <a:cxn ang="f1337">
                  <a:pos x="f2306" y="f2307"/>
                </a:cxn>
                <a:cxn ang="f1337">
                  <a:pos x="f2308" y="f2309"/>
                </a:cxn>
                <a:cxn ang="f1337">
                  <a:pos x="f2310" y="f2311"/>
                </a:cxn>
                <a:cxn ang="f1337">
                  <a:pos x="f2312" y="f2313"/>
                </a:cxn>
                <a:cxn ang="f1337">
                  <a:pos x="f2314" y="f2315"/>
                </a:cxn>
                <a:cxn ang="f1337">
                  <a:pos x="f2316" y="f2317"/>
                </a:cxn>
                <a:cxn ang="f1337">
                  <a:pos x="f2318" y="f2319"/>
                </a:cxn>
                <a:cxn ang="f1337">
                  <a:pos x="f2320" y="f2321"/>
                </a:cxn>
                <a:cxn ang="f1337">
                  <a:pos x="f2322" y="f2323"/>
                </a:cxn>
                <a:cxn ang="f1337">
                  <a:pos x="f2324" y="f2325"/>
                </a:cxn>
                <a:cxn ang="f1337">
                  <a:pos x="f2326" y="f2327"/>
                </a:cxn>
                <a:cxn ang="f1337">
                  <a:pos x="f2328" y="f2329"/>
                </a:cxn>
                <a:cxn ang="f1337">
                  <a:pos x="f2330" y="f2331"/>
                </a:cxn>
                <a:cxn ang="f1337">
                  <a:pos x="f2332" y="f2333"/>
                </a:cxn>
                <a:cxn ang="f1337">
                  <a:pos x="f2334" y="f2335"/>
                </a:cxn>
                <a:cxn ang="f1337">
                  <a:pos x="f2336" y="f2337"/>
                </a:cxn>
                <a:cxn ang="f1337">
                  <a:pos x="f2338" y="f2339"/>
                </a:cxn>
                <a:cxn ang="f1337">
                  <a:pos x="f2340" y="f2341"/>
                </a:cxn>
                <a:cxn ang="f1337">
                  <a:pos x="f2342" y="f2343"/>
                </a:cxn>
                <a:cxn ang="f1337">
                  <a:pos x="f2344" y="f2345"/>
                </a:cxn>
                <a:cxn ang="f1337">
                  <a:pos x="f2346" y="f2347"/>
                </a:cxn>
                <a:cxn ang="f1337">
                  <a:pos x="f2348" y="f2349"/>
                </a:cxn>
                <a:cxn ang="f1337">
                  <a:pos x="f2350" y="f2351"/>
                </a:cxn>
                <a:cxn ang="f1337">
                  <a:pos x="f2352" y="f2353"/>
                </a:cxn>
                <a:cxn ang="f1337">
                  <a:pos x="f2354" y="f2355"/>
                </a:cxn>
                <a:cxn ang="f1337">
                  <a:pos x="f2356" y="f2357"/>
                </a:cxn>
                <a:cxn ang="f1337">
                  <a:pos x="f2358" y="f2359"/>
                </a:cxn>
                <a:cxn ang="f1337">
                  <a:pos x="f2360" y="f2361"/>
                </a:cxn>
                <a:cxn ang="f1337">
                  <a:pos x="f2362" y="f2363"/>
                </a:cxn>
                <a:cxn ang="f1337">
                  <a:pos x="f2364" y="f2365"/>
                </a:cxn>
                <a:cxn ang="f1337">
                  <a:pos x="f2366" y="f2367"/>
                </a:cxn>
                <a:cxn ang="f1337">
                  <a:pos x="f2368" y="f2369"/>
                </a:cxn>
                <a:cxn ang="f1337">
                  <a:pos x="f2370" y="f2371"/>
                </a:cxn>
                <a:cxn ang="f1337">
                  <a:pos x="f2372" y="f2373"/>
                </a:cxn>
                <a:cxn ang="f1337">
                  <a:pos x="f2374" y="f2375"/>
                </a:cxn>
                <a:cxn ang="f1337">
                  <a:pos x="f2376" y="f2377"/>
                </a:cxn>
                <a:cxn ang="f1337">
                  <a:pos x="f2378" y="f2379"/>
                </a:cxn>
                <a:cxn ang="f1337">
                  <a:pos x="f2380" y="f2381"/>
                </a:cxn>
                <a:cxn ang="f1337">
                  <a:pos x="f2382" y="f2383"/>
                </a:cxn>
                <a:cxn ang="f1337">
                  <a:pos x="f2384" y="f2385"/>
                </a:cxn>
                <a:cxn ang="f1337">
                  <a:pos x="f2386" y="f2387"/>
                </a:cxn>
                <a:cxn ang="f1337">
                  <a:pos x="f2388" y="f2389"/>
                </a:cxn>
                <a:cxn ang="f1337">
                  <a:pos x="f2390" y="f2391"/>
                </a:cxn>
                <a:cxn ang="f1337">
                  <a:pos x="f2392" y="f2393"/>
                </a:cxn>
                <a:cxn ang="f1337">
                  <a:pos x="f2394" y="f2395"/>
                </a:cxn>
                <a:cxn ang="f1337">
                  <a:pos x="f2396" y="f2397"/>
                </a:cxn>
                <a:cxn ang="f1337">
                  <a:pos x="f2398" y="f2399"/>
                </a:cxn>
                <a:cxn ang="f1337">
                  <a:pos x="f2400" y="f2401"/>
                </a:cxn>
                <a:cxn ang="f1337">
                  <a:pos x="f2402" y="f2403"/>
                </a:cxn>
                <a:cxn ang="f1337">
                  <a:pos x="f2404" y="f2405"/>
                </a:cxn>
                <a:cxn ang="f1337">
                  <a:pos x="f2406" y="f2407"/>
                </a:cxn>
                <a:cxn ang="f1337">
                  <a:pos x="f2408" y="f2409"/>
                </a:cxn>
                <a:cxn ang="f1337">
                  <a:pos x="f2410" y="f2411"/>
                </a:cxn>
                <a:cxn ang="f1337">
                  <a:pos x="f2412" y="f2413"/>
                </a:cxn>
                <a:cxn ang="f1337">
                  <a:pos x="f2414" y="f2415"/>
                </a:cxn>
                <a:cxn ang="f1337">
                  <a:pos x="f2416" y="f2417"/>
                </a:cxn>
                <a:cxn ang="f1337">
                  <a:pos x="f2418" y="f2419"/>
                </a:cxn>
                <a:cxn ang="f1337">
                  <a:pos x="f2420" y="f2421"/>
                </a:cxn>
                <a:cxn ang="f1337">
                  <a:pos x="f2218" y="f2219"/>
                </a:cxn>
                <a:cxn ang="f1337">
                  <a:pos x="f2422" y="f2423"/>
                </a:cxn>
                <a:cxn ang="f1337">
                  <a:pos x="f2424" y="f2425"/>
                </a:cxn>
                <a:cxn ang="f1337">
                  <a:pos x="f2426" y="f2427"/>
                </a:cxn>
                <a:cxn ang="f1337">
                  <a:pos x="f2428" y="f2429"/>
                </a:cxn>
                <a:cxn ang="f1337">
                  <a:pos x="f2430" y="f2431"/>
                </a:cxn>
                <a:cxn ang="f1337">
                  <a:pos x="f2432" y="f2433"/>
                </a:cxn>
                <a:cxn ang="f1337">
                  <a:pos x="f2434" y="f2435"/>
                </a:cxn>
                <a:cxn ang="f1337">
                  <a:pos x="f2436" y="f2437"/>
                </a:cxn>
                <a:cxn ang="f1337">
                  <a:pos x="f2438" y="f2439"/>
                </a:cxn>
                <a:cxn ang="f1337">
                  <a:pos x="f2440" y="f2441"/>
                </a:cxn>
                <a:cxn ang="f1337">
                  <a:pos x="f2442" y="f2443"/>
                </a:cxn>
                <a:cxn ang="f1337">
                  <a:pos x="f2444" y="f2445"/>
                </a:cxn>
                <a:cxn ang="f1337">
                  <a:pos x="f2446" y="f2447"/>
                </a:cxn>
                <a:cxn ang="f1337">
                  <a:pos x="f2448" y="f2449"/>
                </a:cxn>
                <a:cxn ang="f1337">
                  <a:pos x="f2450" y="f2451"/>
                </a:cxn>
                <a:cxn ang="f1337">
                  <a:pos x="f2452" y="f2453"/>
                </a:cxn>
                <a:cxn ang="f1337">
                  <a:pos x="f2454" y="f2455"/>
                </a:cxn>
                <a:cxn ang="f1337">
                  <a:pos x="f2456" y="f2457"/>
                </a:cxn>
                <a:cxn ang="f1337">
                  <a:pos x="f2458" y="f2459"/>
                </a:cxn>
                <a:cxn ang="f1337">
                  <a:pos x="f2460" y="f2461"/>
                </a:cxn>
                <a:cxn ang="f1337">
                  <a:pos x="f2462" y="f2463"/>
                </a:cxn>
                <a:cxn ang="f1337">
                  <a:pos x="f2464" y="f2465"/>
                </a:cxn>
                <a:cxn ang="f1337">
                  <a:pos x="f2466" y="f2467"/>
                </a:cxn>
                <a:cxn ang="f1337">
                  <a:pos x="f2468" y="f2469"/>
                </a:cxn>
                <a:cxn ang="f1337">
                  <a:pos x="f2470" y="f2471"/>
                </a:cxn>
                <a:cxn ang="f1337">
                  <a:pos x="f2472" y="f2473"/>
                </a:cxn>
                <a:cxn ang="f1337">
                  <a:pos x="f2474" y="f2475"/>
                </a:cxn>
                <a:cxn ang="f1337">
                  <a:pos x="f2476" y="f2477"/>
                </a:cxn>
                <a:cxn ang="f1337">
                  <a:pos x="f2478" y="f2479"/>
                </a:cxn>
                <a:cxn ang="f1337">
                  <a:pos x="f2480" y="f2481"/>
                </a:cxn>
                <a:cxn ang="f1337">
                  <a:pos x="f2482" y="f2483"/>
                </a:cxn>
                <a:cxn ang="f1337">
                  <a:pos x="f2484" y="f2485"/>
                </a:cxn>
                <a:cxn ang="f1337">
                  <a:pos x="f2486" y="f2487"/>
                </a:cxn>
                <a:cxn ang="f1337">
                  <a:pos x="f2488" y="f2489"/>
                </a:cxn>
                <a:cxn ang="f1337">
                  <a:pos x="f2490" y="f2491"/>
                </a:cxn>
                <a:cxn ang="f1337">
                  <a:pos x="f2492" y="f2493"/>
                </a:cxn>
                <a:cxn ang="f1337">
                  <a:pos x="f2494" y="f2495"/>
                </a:cxn>
                <a:cxn ang="f1337">
                  <a:pos x="f2496" y="f2497"/>
                </a:cxn>
                <a:cxn ang="f1337">
                  <a:pos x="f2498" y="f2499"/>
                </a:cxn>
                <a:cxn ang="f1337">
                  <a:pos x="f2500" y="f2501"/>
                </a:cxn>
                <a:cxn ang="f1337">
                  <a:pos x="f2502" y="f2503"/>
                </a:cxn>
                <a:cxn ang="f1337">
                  <a:pos x="f2504" y="f2505"/>
                </a:cxn>
                <a:cxn ang="f1337">
                  <a:pos x="f2506" y="f2507"/>
                </a:cxn>
                <a:cxn ang="f1337">
                  <a:pos x="f2508" y="f2509"/>
                </a:cxn>
                <a:cxn ang="f1337">
                  <a:pos x="f2510" y="f2511"/>
                </a:cxn>
                <a:cxn ang="f1337">
                  <a:pos x="f2512" y="f2513"/>
                </a:cxn>
                <a:cxn ang="f1337">
                  <a:pos x="f2514" y="f2515"/>
                </a:cxn>
                <a:cxn ang="f1337">
                  <a:pos x="f2516" y="f2517"/>
                </a:cxn>
                <a:cxn ang="f1337">
                  <a:pos x="f2518" y="f2519"/>
                </a:cxn>
                <a:cxn ang="f1337">
                  <a:pos x="f2520" y="f2521"/>
                </a:cxn>
                <a:cxn ang="f1337">
                  <a:pos x="f2522" y="f2523"/>
                </a:cxn>
                <a:cxn ang="f1337">
                  <a:pos x="f2524" y="f2525"/>
                </a:cxn>
                <a:cxn ang="f1337">
                  <a:pos x="f2526" y="f2527"/>
                </a:cxn>
                <a:cxn ang="f1337">
                  <a:pos x="f2528" y="f2529"/>
                </a:cxn>
                <a:cxn ang="f1337">
                  <a:pos x="f2530" y="f2531"/>
                </a:cxn>
                <a:cxn ang="f1337">
                  <a:pos x="f2532" y="f2533"/>
                </a:cxn>
                <a:cxn ang="f1337">
                  <a:pos x="f2534" y="f2535"/>
                </a:cxn>
                <a:cxn ang="f1337">
                  <a:pos x="f2536" y="f2537"/>
                </a:cxn>
                <a:cxn ang="f1337">
                  <a:pos x="f2538" y="f2539"/>
                </a:cxn>
                <a:cxn ang="f1337">
                  <a:pos x="f2540" y="f2541"/>
                </a:cxn>
                <a:cxn ang="f1337">
                  <a:pos x="f2542" y="f2543"/>
                </a:cxn>
                <a:cxn ang="f1337">
                  <a:pos x="f2544" y="f2545"/>
                </a:cxn>
                <a:cxn ang="f1337">
                  <a:pos x="f2546" y="f2547"/>
                </a:cxn>
                <a:cxn ang="f1337">
                  <a:pos x="f2548" y="f2549"/>
                </a:cxn>
                <a:cxn ang="f1337">
                  <a:pos x="f2550" y="f2551"/>
                </a:cxn>
                <a:cxn ang="f1337">
                  <a:pos x="f2552" y="f2553"/>
                </a:cxn>
                <a:cxn ang="f1337">
                  <a:pos x="f2554" y="f2555"/>
                </a:cxn>
                <a:cxn ang="f1337">
                  <a:pos x="f2556" y="f2557"/>
                </a:cxn>
                <a:cxn ang="f1337">
                  <a:pos x="f2558" y="f2559"/>
                </a:cxn>
                <a:cxn ang="f1337">
                  <a:pos x="f2560" y="f2561"/>
                </a:cxn>
                <a:cxn ang="f1337">
                  <a:pos x="f2562" y="f2563"/>
                </a:cxn>
                <a:cxn ang="f1337">
                  <a:pos x="f2564" y="f2565"/>
                </a:cxn>
                <a:cxn ang="f1337">
                  <a:pos x="f2566" y="f2567"/>
                </a:cxn>
                <a:cxn ang="f1337">
                  <a:pos x="f2568" y="f2569"/>
                </a:cxn>
                <a:cxn ang="f1337">
                  <a:pos x="f2570" y="f2571"/>
                </a:cxn>
                <a:cxn ang="f1337">
                  <a:pos x="f2572" y="f2573"/>
                </a:cxn>
                <a:cxn ang="f1337">
                  <a:pos x="f2574" y="f2575"/>
                </a:cxn>
                <a:cxn ang="f1337">
                  <a:pos x="f2576" y="f2577"/>
                </a:cxn>
                <a:cxn ang="f1337">
                  <a:pos x="f2578" y="f2579"/>
                </a:cxn>
                <a:cxn ang="f1337">
                  <a:pos x="f2580" y="f2581"/>
                </a:cxn>
                <a:cxn ang="f1337">
                  <a:pos x="f2582" y="f2583"/>
                </a:cxn>
                <a:cxn ang="f1337">
                  <a:pos x="f2584" y="f2585"/>
                </a:cxn>
                <a:cxn ang="f1337">
                  <a:pos x="f2586" y="f2587"/>
                </a:cxn>
                <a:cxn ang="f1337">
                  <a:pos x="f2588" y="f2589"/>
                </a:cxn>
                <a:cxn ang="f1337">
                  <a:pos x="f2590" y="f2591"/>
                </a:cxn>
                <a:cxn ang="f1337">
                  <a:pos x="f2592" y="f2593"/>
                </a:cxn>
                <a:cxn ang="f1337">
                  <a:pos x="f2594" y="f2595"/>
                </a:cxn>
                <a:cxn ang="f1337">
                  <a:pos x="f2596" y="f2597"/>
                </a:cxn>
                <a:cxn ang="f1337">
                  <a:pos x="f2598" y="f2599"/>
                </a:cxn>
                <a:cxn ang="f1337">
                  <a:pos x="f2600" y="f2601"/>
                </a:cxn>
                <a:cxn ang="f1337">
                  <a:pos x="f2602" y="f2603"/>
                </a:cxn>
                <a:cxn ang="f1337">
                  <a:pos x="f2604" y="f2605"/>
                </a:cxn>
                <a:cxn ang="f1337">
                  <a:pos x="f2606" y="f2607"/>
                </a:cxn>
                <a:cxn ang="f1337">
                  <a:pos x="f2608" y="f2609"/>
                </a:cxn>
                <a:cxn ang="f1337">
                  <a:pos x="f2610" y="f2611"/>
                </a:cxn>
                <a:cxn ang="f1337">
                  <a:pos x="f2612" y="f2613"/>
                </a:cxn>
                <a:cxn ang="f1337">
                  <a:pos x="f2614" y="f2615"/>
                </a:cxn>
                <a:cxn ang="f1337">
                  <a:pos x="f2616" y="f2617"/>
                </a:cxn>
                <a:cxn ang="f1337">
                  <a:pos x="f2618" y="f2619"/>
                </a:cxn>
                <a:cxn ang="f1337">
                  <a:pos x="f2620" y="f2621"/>
                </a:cxn>
                <a:cxn ang="f1337">
                  <a:pos x="f2622" y="f2623"/>
                </a:cxn>
                <a:cxn ang="f1337">
                  <a:pos x="f2624" y="f2625"/>
                </a:cxn>
                <a:cxn ang="f1337">
                  <a:pos x="f2626" y="f2627"/>
                </a:cxn>
                <a:cxn ang="f1337">
                  <a:pos x="f2628" y="f2629"/>
                </a:cxn>
                <a:cxn ang="f1337">
                  <a:pos x="f2630" y="f2631"/>
                </a:cxn>
                <a:cxn ang="f1337">
                  <a:pos x="f2632" y="f2633"/>
                </a:cxn>
                <a:cxn ang="f1337">
                  <a:pos x="f2634" y="f2635"/>
                </a:cxn>
                <a:cxn ang="f1337">
                  <a:pos x="f2636" y="f2637"/>
                </a:cxn>
                <a:cxn ang="f1337">
                  <a:pos x="f2638" y="f2639"/>
                </a:cxn>
                <a:cxn ang="f1337">
                  <a:pos x="f2640" y="f2641"/>
                </a:cxn>
                <a:cxn ang="f1337">
                  <a:pos x="f2642" y="f2643"/>
                </a:cxn>
                <a:cxn ang="f1337">
                  <a:pos x="f2644" y="f2645"/>
                </a:cxn>
                <a:cxn ang="f1337">
                  <a:pos x="f2646" y="f2647"/>
                </a:cxn>
                <a:cxn ang="f1337">
                  <a:pos x="f2648" y="f2649"/>
                </a:cxn>
                <a:cxn ang="f1337">
                  <a:pos x="f2650" y="f2651"/>
                </a:cxn>
                <a:cxn ang="f1337">
                  <a:pos x="f2652" y="f2653"/>
                </a:cxn>
                <a:cxn ang="f1337">
                  <a:pos x="f2422" y="f2423"/>
                </a:cxn>
              </a:cxnLst>
              <a:rect l="f2214" t="f2217" r="f2215" b="f2216"/>
              <a:pathLst>
                <a:path w="5079154" h="5190747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lnTo>
                    <a:pt x="f16" y="f17"/>
                  </a:lnTo>
                  <a:lnTo>
                    <a:pt x="f18" y="f19"/>
                  </a:lnTo>
                  <a:cubicBezTo>
                    <a:pt x="f20" y="f21"/>
                    <a:pt x="f22" y="f23"/>
                    <a:pt x="f24" y="f25"/>
                  </a:cubicBezTo>
                  <a:lnTo>
                    <a:pt x="f26" y="f27"/>
                  </a:lnTo>
                  <a:lnTo>
                    <a:pt x="f28" y="f29"/>
                  </a:lnTo>
                  <a:cubicBezTo>
                    <a:pt x="f30" y="f31"/>
                    <a:pt x="f32" y="f33"/>
                    <a:pt x="f34" y="f35"/>
                  </a:cubicBezTo>
                  <a:lnTo>
                    <a:pt x="f36" y="f37"/>
                  </a:lnTo>
                  <a:lnTo>
                    <a:pt x="f38" y="f39"/>
                  </a:lnTo>
                  <a:cubicBezTo>
                    <a:pt x="f40" y="f41"/>
                    <a:pt x="f42" y="f43"/>
                    <a:pt x="f44" y="f45"/>
                  </a:cubicBez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cubicBezTo>
                    <a:pt x="f52" y="f53"/>
                    <a:pt x="f54" y="f55"/>
                    <a:pt x="f56" y="f57"/>
                  </a:cubicBezTo>
                  <a:cubicBezTo>
                    <a:pt x="f58" y="f59"/>
                    <a:pt x="f60" y="f61"/>
                    <a:pt x="f62" y="f63"/>
                  </a:cubicBezTo>
                  <a:cubicBezTo>
                    <a:pt x="f64" y="f65"/>
                    <a:pt x="f66" y="f67"/>
                    <a:pt x="f68" y="f69"/>
                  </a:cubicBezTo>
                  <a:cubicBezTo>
                    <a:pt x="f70" y="f71"/>
                    <a:pt x="f72" y="f73"/>
                    <a:pt x="f74" y="f75"/>
                  </a:cubicBezTo>
                  <a:cubicBezTo>
                    <a:pt x="f76" y="f77"/>
                    <a:pt x="f78" y="f79"/>
                    <a:pt x="f80" y="f81"/>
                  </a:cubicBezTo>
                  <a:cubicBezTo>
                    <a:pt x="f82" y="f83"/>
                    <a:pt x="f84" y="f85"/>
                    <a:pt x="f86" y="f87"/>
                  </a:cubicBezTo>
                  <a:lnTo>
                    <a:pt x="f88" y="f89"/>
                  </a:lnTo>
                  <a:cubicBezTo>
                    <a:pt x="f90" y="f91"/>
                    <a:pt x="f92" y="f93"/>
                    <a:pt x="f94" y="f95"/>
                  </a:cubicBezTo>
                  <a:lnTo>
                    <a:pt x="f82" y="f96"/>
                  </a:lnTo>
                  <a:cubicBezTo>
                    <a:pt x="f97" y="f98"/>
                    <a:pt x="f99" y="f100"/>
                    <a:pt x="f101" y="f102"/>
                  </a:cubicBezTo>
                  <a:cubicBezTo>
                    <a:pt x="f103" y="f104"/>
                    <a:pt x="f105" y="f106"/>
                    <a:pt x="f107" y="f108"/>
                  </a:cubicBezTo>
                  <a:lnTo>
                    <a:pt x="f109" y="f110"/>
                  </a:lnTo>
                  <a:lnTo>
                    <a:pt x="f111" y="f112"/>
                  </a:lnTo>
                  <a:lnTo>
                    <a:pt x="f113" y="f114"/>
                  </a:lnTo>
                  <a:cubicBezTo>
                    <a:pt x="f115" y="f116"/>
                    <a:pt x="f117" y="f118"/>
                    <a:pt x="f119" y="f120"/>
                  </a:cubicBezTo>
                  <a:cubicBezTo>
                    <a:pt x="f121" y="f122"/>
                    <a:pt x="f123" y="f124"/>
                    <a:pt x="f125" y="f126"/>
                  </a:cubicBezTo>
                  <a:cubicBezTo>
                    <a:pt x="f127" y="f128"/>
                    <a:pt x="f129" y="f130"/>
                    <a:pt x="f131" y="f132"/>
                  </a:cubicBezTo>
                  <a:cubicBezTo>
                    <a:pt x="f133" y="f134"/>
                    <a:pt x="f135" y="f136"/>
                    <a:pt x="f137" y="f138"/>
                  </a:cubicBezTo>
                  <a:cubicBezTo>
                    <a:pt x="f139" y="f140"/>
                    <a:pt x="f141" y="f142"/>
                    <a:pt x="f143" y="f144"/>
                  </a:cubicBezTo>
                  <a:lnTo>
                    <a:pt x="f145" y="f146"/>
                  </a:lnTo>
                  <a:cubicBezTo>
                    <a:pt x="f147" y="f148"/>
                    <a:pt x="f149" y="f150"/>
                    <a:pt x="f151" y="f152"/>
                  </a:cubicBezTo>
                  <a:cubicBezTo>
                    <a:pt x="f153" y="f154"/>
                    <a:pt x="f155" y="f156"/>
                    <a:pt x="f157" y="f158"/>
                  </a:cubicBezTo>
                  <a:lnTo>
                    <a:pt x="f159" y="f160"/>
                  </a:lnTo>
                  <a:cubicBezTo>
                    <a:pt x="f161" y="f162"/>
                    <a:pt x="f163" y="f164"/>
                    <a:pt x="f165" y="f166"/>
                  </a:cubicBezTo>
                  <a:lnTo>
                    <a:pt x="f167" y="f168"/>
                  </a:lnTo>
                  <a:lnTo>
                    <a:pt x="f169" y="f170"/>
                  </a:lnTo>
                  <a:cubicBezTo>
                    <a:pt x="f171" y="f172"/>
                    <a:pt x="f173" y="f174"/>
                    <a:pt x="f175" y="f176"/>
                  </a:cubicBezTo>
                  <a:lnTo>
                    <a:pt x="f177" y="f178"/>
                  </a:lnTo>
                  <a:lnTo>
                    <a:pt x="f179" y="f180"/>
                  </a:lnTo>
                  <a:lnTo>
                    <a:pt x="f181" y="f182"/>
                  </a:lnTo>
                  <a:lnTo>
                    <a:pt x="f183" y="f184"/>
                  </a:lnTo>
                  <a:lnTo>
                    <a:pt x="f185" y="f186"/>
                  </a:lnTo>
                  <a:lnTo>
                    <a:pt x="f187" y="f188"/>
                  </a:lnTo>
                  <a:lnTo>
                    <a:pt x="f189" y="f190"/>
                  </a:lnTo>
                  <a:lnTo>
                    <a:pt x="f191" y="f192"/>
                  </a:lnTo>
                  <a:lnTo>
                    <a:pt x="f193" y="f194"/>
                  </a:lnTo>
                  <a:lnTo>
                    <a:pt x="f195" y="f196"/>
                  </a:lnTo>
                  <a:cubicBezTo>
                    <a:pt x="f197" y="f198"/>
                    <a:pt x="f199" y="f200"/>
                    <a:pt x="f201" y="f202"/>
                  </a:cubicBezTo>
                  <a:lnTo>
                    <a:pt x="f203" y="f204"/>
                  </a:lnTo>
                  <a:cubicBezTo>
                    <a:pt x="f205" y="f206"/>
                    <a:pt x="f207" y="f208"/>
                    <a:pt x="f209" y="f210"/>
                  </a:cubicBezTo>
                  <a:lnTo>
                    <a:pt x="f211" y="f212"/>
                  </a:lnTo>
                  <a:cubicBezTo>
                    <a:pt x="f213" y="f214"/>
                    <a:pt x="f215" y="f216"/>
                    <a:pt x="f217" y="f218"/>
                  </a:cubicBezTo>
                  <a:lnTo>
                    <a:pt x="f219" y="f220"/>
                  </a:lnTo>
                  <a:lnTo>
                    <a:pt x="f221" y="f222"/>
                  </a:lnTo>
                  <a:cubicBezTo>
                    <a:pt x="f223" y="f224"/>
                    <a:pt x="f225" y="f226"/>
                    <a:pt x="f227" y="f228"/>
                  </a:cubicBezTo>
                  <a:cubicBezTo>
                    <a:pt x="f229" y="f230"/>
                    <a:pt x="f231" y="f232"/>
                    <a:pt x="f233" y="f234"/>
                  </a:cubicBezTo>
                  <a:lnTo>
                    <a:pt x="f235" y="f236"/>
                  </a:lnTo>
                  <a:lnTo>
                    <a:pt x="f237" y="f238"/>
                  </a:lnTo>
                  <a:cubicBezTo>
                    <a:pt x="f239" y="f240"/>
                    <a:pt x="f241" y="f242"/>
                    <a:pt x="f243" y="f244"/>
                  </a:cubicBezTo>
                  <a:cubicBezTo>
                    <a:pt x="f245" y="f246"/>
                    <a:pt x="f247" y="f248"/>
                    <a:pt x="f249" y="f250"/>
                  </a:cubicBezTo>
                  <a:cubicBezTo>
                    <a:pt x="f251" y="f252"/>
                    <a:pt x="f253" y="f254"/>
                    <a:pt x="f255" y="f256"/>
                  </a:cubicBezTo>
                  <a:lnTo>
                    <a:pt x="f257" y="f258"/>
                  </a:lnTo>
                  <a:cubicBezTo>
                    <a:pt x="f259" y="f260"/>
                    <a:pt x="f261" y="f262"/>
                    <a:pt x="f263" y="f264"/>
                  </a:cubicBezTo>
                  <a:lnTo>
                    <a:pt x="f265" y="f266"/>
                  </a:lnTo>
                  <a:lnTo>
                    <a:pt x="f267" y="f268"/>
                  </a:lnTo>
                  <a:cubicBezTo>
                    <a:pt x="f269" y="f270"/>
                    <a:pt x="f271" y="f272"/>
                    <a:pt x="f273" y="f274"/>
                  </a:cubicBezTo>
                  <a:lnTo>
                    <a:pt x="f275" y="f276"/>
                  </a:lnTo>
                  <a:cubicBezTo>
                    <a:pt x="f277" y="f278"/>
                    <a:pt x="f279" y="f280"/>
                    <a:pt x="f281" y="f282"/>
                  </a:cubicBezTo>
                  <a:lnTo>
                    <a:pt x="f283" y="f284"/>
                  </a:lnTo>
                  <a:lnTo>
                    <a:pt x="f285" y="f286"/>
                  </a:lnTo>
                  <a:cubicBezTo>
                    <a:pt x="f287" y="f288"/>
                    <a:pt x="f289" y="f290"/>
                    <a:pt x="f291" y="f292"/>
                  </a:cubicBezTo>
                  <a:lnTo>
                    <a:pt x="f293" y="f294"/>
                  </a:lnTo>
                  <a:cubicBezTo>
                    <a:pt x="f295" y="f296"/>
                    <a:pt x="f297" y="f298"/>
                    <a:pt x="f299" y="f300"/>
                  </a:cubicBezTo>
                  <a:cubicBezTo>
                    <a:pt x="f301" y="f302"/>
                    <a:pt x="f303" y="f304"/>
                    <a:pt x="f305" y="f306"/>
                  </a:cubicBezTo>
                  <a:cubicBezTo>
                    <a:pt x="f307" y="f308"/>
                    <a:pt x="f309" y="f310"/>
                    <a:pt x="f311" y="f312"/>
                  </a:cubicBezTo>
                  <a:cubicBezTo>
                    <a:pt x="f313" y="f314"/>
                    <a:pt x="f315" y="f316"/>
                    <a:pt x="f317" y="f318"/>
                  </a:cubicBezTo>
                  <a:cubicBezTo>
                    <a:pt x="f319" y="f320"/>
                    <a:pt x="f321" y="f322"/>
                    <a:pt x="f323" y="f324"/>
                  </a:cubicBezTo>
                  <a:cubicBezTo>
                    <a:pt x="f325" y="f326"/>
                    <a:pt x="f327" y="f328"/>
                    <a:pt x="f329" y="f330"/>
                  </a:cubicBezTo>
                  <a:lnTo>
                    <a:pt x="f331" y="f332"/>
                  </a:lnTo>
                  <a:cubicBezTo>
                    <a:pt x="f333" y="f334"/>
                    <a:pt x="f335" y="f336"/>
                    <a:pt x="f337" y="f338"/>
                  </a:cubicBezTo>
                  <a:lnTo>
                    <a:pt x="f339" y="f340"/>
                  </a:lnTo>
                  <a:cubicBezTo>
                    <a:pt x="f341" y="f342"/>
                    <a:pt x="f343" y="f344"/>
                    <a:pt x="f345" y="f346"/>
                  </a:cubicBezTo>
                  <a:cubicBezTo>
                    <a:pt x="f347" y="f348"/>
                    <a:pt x="f349" y="f350"/>
                    <a:pt x="f351" y="f352"/>
                  </a:cubicBezTo>
                  <a:cubicBezTo>
                    <a:pt x="f353" y="f354"/>
                    <a:pt x="f355" y="f356"/>
                    <a:pt x="f357" y="f358"/>
                  </a:cubicBezTo>
                  <a:cubicBezTo>
                    <a:pt x="f359" y="f360"/>
                    <a:pt x="f361" y="f362"/>
                    <a:pt x="f363" y="f364"/>
                  </a:cubicBezTo>
                  <a:cubicBezTo>
                    <a:pt x="f365" y="f366"/>
                    <a:pt x="f367" y="f368"/>
                    <a:pt x="f369" y="f370"/>
                  </a:cubicBezTo>
                  <a:cubicBezTo>
                    <a:pt x="f371" y="f372"/>
                    <a:pt x="f373" y="f374"/>
                    <a:pt x="f375" y="f376"/>
                  </a:cubicBezTo>
                  <a:lnTo>
                    <a:pt x="f377" y="f378"/>
                  </a:lnTo>
                  <a:cubicBezTo>
                    <a:pt x="f379" y="f380"/>
                    <a:pt x="f381" y="f382"/>
                    <a:pt x="f383" y="f384"/>
                  </a:cubicBezTo>
                  <a:lnTo>
                    <a:pt x="f385" y="f386"/>
                  </a:lnTo>
                  <a:lnTo>
                    <a:pt x="f387" y="f388"/>
                  </a:lnTo>
                  <a:cubicBezTo>
                    <a:pt x="f389" y="f390"/>
                    <a:pt x="f391" y="f392"/>
                    <a:pt x="f393" y="f394"/>
                  </a:cubicBezTo>
                  <a:cubicBezTo>
                    <a:pt x="f395" y="f396"/>
                    <a:pt x="f397" y="f398"/>
                    <a:pt x="f399" y="f400"/>
                  </a:cubicBezTo>
                  <a:cubicBezTo>
                    <a:pt x="f401" y="f402"/>
                    <a:pt x="f403" y="f404"/>
                    <a:pt x="f405" y="f406"/>
                  </a:cubicBezTo>
                  <a:lnTo>
                    <a:pt x="f407" y="f408"/>
                  </a:lnTo>
                  <a:cubicBezTo>
                    <a:pt x="f409" y="f410"/>
                    <a:pt x="f411" y="f412"/>
                    <a:pt x="f413" y="f414"/>
                  </a:cubicBezTo>
                  <a:cubicBezTo>
                    <a:pt x="f415" y="f416"/>
                    <a:pt x="f417" y="f418"/>
                    <a:pt x="f419" y="f420"/>
                  </a:cubicBezTo>
                  <a:cubicBezTo>
                    <a:pt x="f421" y="f422"/>
                    <a:pt x="f423" y="f424"/>
                    <a:pt x="f425" y="f426"/>
                  </a:cubicBezTo>
                  <a:cubicBezTo>
                    <a:pt x="f427" y="f428"/>
                    <a:pt x="f429" y="f430"/>
                    <a:pt x="f8" y="f9"/>
                  </a:cubicBezTo>
                  <a:close/>
                  <a:moveTo>
                    <a:pt x="f431" y="f432"/>
                  </a:moveTo>
                  <a:cubicBezTo>
                    <a:pt x="f433" y="f434"/>
                    <a:pt x="f435" y="f436"/>
                    <a:pt x="f437" y="f438"/>
                  </a:cubicBezTo>
                  <a:cubicBezTo>
                    <a:pt x="f439" y="f440"/>
                    <a:pt x="f441" y="f442"/>
                    <a:pt x="f443" y="f444"/>
                  </a:cubicBezTo>
                  <a:cubicBezTo>
                    <a:pt x="f445" y="f446"/>
                    <a:pt x="f447" y="f448"/>
                    <a:pt x="f449" y="f450"/>
                  </a:cubicBezTo>
                  <a:cubicBezTo>
                    <a:pt x="f451" y="f452"/>
                    <a:pt x="f453" y="f454"/>
                    <a:pt x="f455" y="f456"/>
                  </a:cubicBezTo>
                  <a:lnTo>
                    <a:pt x="f457" y="f458"/>
                  </a:lnTo>
                  <a:cubicBezTo>
                    <a:pt x="f459" y="f460"/>
                    <a:pt x="f461" y="f462"/>
                    <a:pt x="f463" y="f464"/>
                  </a:cubicBezTo>
                  <a:cubicBezTo>
                    <a:pt x="f465" y="f466"/>
                    <a:pt x="f467" y="f468"/>
                    <a:pt x="f469" y="f470"/>
                  </a:cubicBezTo>
                  <a:cubicBezTo>
                    <a:pt x="f471" y="f472"/>
                    <a:pt x="f473" y="f474"/>
                    <a:pt x="f475" y="f476"/>
                  </a:cubicBezTo>
                  <a:lnTo>
                    <a:pt x="f477" y="f478"/>
                  </a:lnTo>
                  <a:lnTo>
                    <a:pt x="f479" y="f480"/>
                  </a:lnTo>
                  <a:cubicBezTo>
                    <a:pt x="f481" y="f482"/>
                    <a:pt x="f483" y="f484"/>
                    <a:pt x="f485" y="f486"/>
                  </a:cubicBezTo>
                  <a:lnTo>
                    <a:pt x="f487" y="f488"/>
                  </a:lnTo>
                  <a:cubicBezTo>
                    <a:pt x="f489" y="f490"/>
                    <a:pt x="f491" y="f492"/>
                    <a:pt x="f493" y="f494"/>
                  </a:cubicBezTo>
                  <a:cubicBezTo>
                    <a:pt x="f495" y="f496"/>
                    <a:pt x="f497" y="f498"/>
                    <a:pt x="f499" y="f500"/>
                  </a:cubicBezTo>
                  <a:cubicBezTo>
                    <a:pt x="f501" y="f502"/>
                    <a:pt x="f503" y="f504"/>
                    <a:pt x="f505" y="f506"/>
                  </a:cubicBezTo>
                  <a:lnTo>
                    <a:pt x="f507" y="f508"/>
                  </a:lnTo>
                  <a:cubicBezTo>
                    <a:pt x="f509" y="f510"/>
                    <a:pt x="f511" y="f512"/>
                    <a:pt x="f513" y="f514"/>
                  </a:cubicBezTo>
                  <a:lnTo>
                    <a:pt x="f515" y="f516"/>
                  </a:lnTo>
                  <a:cubicBezTo>
                    <a:pt x="f517" y="f518"/>
                    <a:pt x="f519" y="f520"/>
                    <a:pt x="f521" y="f522"/>
                  </a:cubicBezTo>
                  <a:lnTo>
                    <a:pt x="f523" y="f524"/>
                  </a:lnTo>
                  <a:lnTo>
                    <a:pt x="f525" y="f526"/>
                  </a:lnTo>
                  <a:cubicBezTo>
                    <a:pt x="f527" y="f528"/>
                    <a:pt x="f529" y="f530"/>
                    <a:pt x="f531" y="f532"/>
                  </a:cubicBezTo>
                  <a:lnTo>
                    <a:pt x="f533" y="f534"/>
                  </a:lnTo>
                  <a:cubicBezTo>
                    <a:pt x="f535" y="f536"/>
                    <a:pt x="f537" y="f538"/>
                    <a:pt x="f539" y="f540"/>
                  </a:cubicBezTo>
                  <a:cubicBezTo>
                    <a:pt x="f541" y="f542"/>
                    <a:pt x="f543" y="f544"/>
                    <a:pt x="f545" y="f546"/>
                  </a:cubicBezTo>
                  <a:cubicBezTo>
                    <a:pt x="f547" y="f548"/>
                    <a:pt x="f549" y="f550"/>
                    <a:pt x="f551" y="f552"/>
                  </a:cubicBezTo>
                  <a:cubicBezTo>
                    <a:pt x="f553" y="f554"/>
                    <a:pt x="f555" y="f556"/>
                    <a:pt x="f557" y="f558"/>
                  </a:cubicBezTo>
                  <a:cubicBezTo>
                    <a:pt x="f559" y="f560"/>
                    <a:pt x="f561" y="f562"/>
                    <a:pt x="f563" y="f564"/>
                  </a:cubicBezTo>
                  <a:lnTo>
                    <a:pt x="f565" y="f566"/>
                  </a:lnTo>
                  <a:lnTo>
                    <a:pt x="f567" y="f568"/>
                  </a:lnTo>
                  <a:lnTo>
                    <a:pt x="f569" y="f570"/>
                  </a:lnTo>
                  <a:lnTo>
                    <a:pt x="f571" y="f572"/>
                  </a:lnTo>
                  <a:cubicBezTo>
                    <a:pt x="f573" y="f574"/>
                    <a:pt x="f575" y="f576"/>
                    <a:pt x="f577" y="f578"/>
                  </a:cubicBezTo>
                  <a:lnTo>
                    <a:pt x="f579" y="f580"/>
                  </a:lnTo>
                  <a:lnTo>
                    <a:pt x="f581" y="f582"/>
                  </a:lnTo>
                  <a:cubicBezTo>
                    <a:pt x="f583" y="f584"/>
                    <a:pt x="f585" y="f586"/>
                    <a:pt x="f587" y="f588"/>
                  </a:cubicBezTo>
                  <a:lnTo>
                    <a:pt x="f589" y="f590"/>
                  </a:lnTo>
                  <a:lnTo>
                    <a:pt x="f591" y="f592"/>
                  </a:lnTo>
                  <a:cubicBezTo>
                    <a:pt x="f593" y="f594"/>
                    <a:pt x="f595" y="f596"/>
                    <a:pt x="f597" y="f598"/>
                  </a:cubicBezTo>
                  <a:lnTo>
                    <a:pt x="f599" y="f600"/>
                  </a:lnTo>
                  <a:cubicBezTo>
                    <a:pt x="f601" y="f602"/>
                    <a:pt x="f603" y="f604"/>
                    <a:pt x="f605" y="f606"/>
                  </a:cubicBezTo>
                  <a:lnTo>
                    <a:pt x="f607" y="f608"/>
                  </a:lnTo>
                  <a:cubicBezTo>
                    <a:pt x="f609" y="f610"/>
                    <a:pt x="f611" y="f612"/>
                    <a:pt x="f613" y="f614"/>
                  </a:cubicBezTo>
                  <a:cubicBezTo>
                    <a:pt x="f615" y="f616"/>
                    <a:pt x="f617" y="f618"/>
                    <a:pt x="f619" y="f620"/>
                  </a:cubicBezTo>
                  <a:lnTo>
                    <a:pt x="f621" y="f622"/>
                  </a:lnTo>
                  <a:cubicBezTo>
                    <a:pt x="f623" y="f624"/>
                    <a:pt x="f625" y="f626"/>
                    <a:pt x="f627" y="f628"/>
                  </a:cubicBezTo>
                  <a:cubicBezTo>
                    <a:pt x="f629" y="f630"/>
                    <a:pt x="f631" y="f632"/>
                    <a:pt x="f633" y="f634"/>
                  </a:cubicBezTo>
                  <a:lnTo>
                    <a:pt x="f635" y="f636"/>
                  </a:lnTo>
                  <a:lnTo>
                    <a:pt x="f637" y="f638"/>
                  </a:lnTo>
                  <a:lnTo>
                    <a:pt x="f639" y="f640"/>
                  </a:lnTo>
                  <a:lnTo>
                    <a:pt x="f641" y="f642"/>
                  </a:lnTo>
                  <a:lnTo>
                    <a:pt x="f643" y="f644"/>
                  </a:lnTo>
                  <a:cubicBezTo>
                    <a:pt x="f645" y="f646"/>
                    <a:pt x="f647" y="f648"/>
                    <a:pt x="f649" y="f650"/>
                  </a:cubicBezTo>
                  <a:cubicBezTo>
                    <a:pt x="f651" y="f296"/>
                    <a:pt x="f652" y="f653"/>
                    <a:pt x="f654" y="f655"/>
                  </a:cubicBezTo>
                  <a:lnTo>
                    <a:pt x="f656" y="f657"/>
                  </a:lnTo>
                  <a:cubicBezTo>
                    <a:pt x="f658" y="f659"/>
                    <a:pt x="f660" y="f661"/>
                    <a:pt x="f662" y="f663"/>
                  </a:cubicBezTo>
                  <a:lnTo>
                    <a:pt x="f664" y="f665"/>
                  </a:lnTo>
                  <a:cubicBezTo>
                    <a:pt x="f666" y="f667"/>
                    <a:pt x="f668" y="f669"/>
                    <a:pt x="f670" y="f671"/>
                  </a:cubicBezTo>
                  <a:lnTo>
                    <a:pt x="f672" y="f673"/>
                  </a:lnTo>
                  <a:lnTo>
                    <a:pt x="f674" y="f675"/>
                  </a:lnTo>
                  <a:lnTo>
                    <a:pt x="f676" y="f677"/>
                  </a:lnTo>
                  <a:lnTo>
                    <a:pt x="f678" y="f679"/>
                  </a:lnTo>
                  <a:lnTo>
                    <a:pt x="f680" y="f681"/>
                  </a:lnTo>
                  <a:lnTo>
                    <a:pt x="f682" y="f683"/>
                  </a:lnTo>
                  <a:lnTo>
                    <a:pt x="f684" y="f685"/>
                  </a:lnTo>
                  <a:lnTo>
                    <a:pt x="f686" y="f687"/>
                  </a:lnTo>
                  <a:lnTo>
                    <a:pt x="f688" y="f689"/>
                  </a:lnTo>
                  <a:lnTo>
                    <a:pt x="f690" y="f691"/>
                  </a:lnTo>
                  <a:cubicBezTo>
                    <a:pt x="f692" y="f693"/>
                    <a:pt x="f694" y="f695"/>
                    <a:pt x="f696" y="f697"/>
                  </a:cubicBezTo>
                  <a:lnTo>
                    <a:pt x="f698" y="f699"/>
                  </a:lnTo>
                  <a:lnTo>
                    <a:pt x="f700" y="f701"/>
                  </a:lnTo>
                  <a:cubicBezTo>
                    <a:pt x="f702" y="f703"/>
                    <a:pt x="f704" y="f705"/>
                    <a:pt x="f706" y="f707"/>
                  </a:cubicBezTo>
                  <a:cubicBezTo>
                    <a:pt x="f708" y="f709"/>
                    <a:pt x="f710" y="f711"/>
                    <a:pt x="f712" y="f713"/>
                  </a:cubicBezTo>
                  <a:cubicBezTo>
                    <a:pt x="f714" y="f715"/>
                    <a:pt x="f716" y="f717"/>
                    <a:pt x="f718" y="f719"/>
                  </a:cubicBezTo>
                  <a:lnTo>
                    <a:pt x="f720" y="f721"/>
                  </a:lnTo>
                  <a:lnTo>
                    <a:pt x="f722" y="f723"/>
                  </a:lnTo>
                  <a:cubicBezTo>
                    <a:pt x="f724" y="f725"/>
                    <a:pt x="f726" y="f727"/>
                    <a:pt x="f728" y="f729"/>
                  </a:cubicBezTo>
                  <a:cubicBezTo>
                    <a:pt x="f730" y="f731"/>
                    <a:pt x="f732" y="f733"/>
                    <a:pt x="f734" y="f735"/>
                  </a:cubicBezTo>
                  <a:cubicBezTo>
                    <a:pt x="f736" y="f737"/>
                    <a:pt x="f738" y="f739"/>
                    <a:pt x="f740" y="f741"/>
                  </a:cubicBezTo>
                  <a:lnTo>
                    <a:pt x="f742" y="f743"/>
                  </a:lnTo>
                  <a:cubicBezTo>
                    <a:pt x="f744" y="f745"/>
                    <a:pt x="f746" y="f747"/>
                    <a:pt x="f748" y="f749"/>
                  </a:cubicBezTo>
                  <a:cubicBezTo>
                    <a:pt x="f750" y="f751"/>
                    <a:pt x="f752" y="f753"/>
                    <a:pt x="f754" y="f755"/>
                  </a:cubicBezTo>
                  <a:cubicBezTo>
                    <a:pt x="f756" y="f757"/>
                    <a:pt x="f758" y="f759"/>
                    <a:pt x="f760" y="f761"/>
                  </a:cubicBezTo>
                  <a:cubicBezTo>
                    <a:pt x="f762" y="f763"/>
                    <a:pt x="f764" y="f765"/>
                    <a:pt x="f766" y="f767"/>
                  </a:cubicBezTo>
                  <a:lnTo>
                    <a:pt x="f768" y="f769"/>
                  </a:lnTo>
                  <a:cubicBezTo>
                    <a:pt x="f770" y="f771"/>
                    <a:pt x="f772" y="f773"/>
                    <a:pt x="f774" y="f775"/>
                  </a:cubicBezTo>
                  <a:lnTo>
                    <a:pt x="f776" y="f777"/>
                  </a:lnTo>
                  <a:cubicBezTo>
                    <a:pt x="f778" y="f779"/>
                    <a:pt x="f780" y="f781"/>
                    <a:pt x="f782" y="f783"/>
                  </a:cubicBezTo>
                  <a:lnTo>
                    <a:pt x="f784" y="f785"/>
                  </a:lnTo>
                  <a:lnTo>
                    <a:pt x="f786" y="f787"/>
                  </a:lnTo>
                  <a:cubicBezTo>
                    <a:pt x="f788" y="f789"/>
                    <a:pt x="f790" y="f791"/>
                    <a:pt x="f792" y="f793"/>
                  </a:cubicBezTo>
                  <a:cubicBezTo>
                    <a:pt x="f794" y="f795"/>
                    <a:pt x="f796" y="f797"/>
                    <a:pt x="f798" y="f799"/>
                  </a:cubicBezTo>
                  <a:lnTo>
                    <a:pt x="f800" y="f801"/>
                  </a:lnTo>
                  <a:lnTo>
                    <a:pt x="f802" y="f803"/>
                  </a:lnTo>
                  <a:cubicBezTo>
                    <a:pt x="f804" y="f805"/>
                    <a:pt x="f806" y="f807"/>
                    <a:pt x="f808" y="f809"/>
                  </a:cubicBezTo>
                  <a:cubicBezTo>
                    <a:pt x="f810" y="f811"/>
                    <a:pt x="f812" y="f813"/>
                    <a:pt x="f814" y="f815"/>
                  </a:cubicBezTo>
                  <a:lnTo>
                    <a:pt x="f816" y="f817"/>
                  </a:lnTo>
                  <a:lnTo>
                    <a:pt x="f818" y="f819"/>
                  </a:lnTo>
                  <a:cubicBezTo>
                    <a:pt x="f820" y="f821"/>
                    <a:pt x="f822" y="f823"/>
                    <a:pt x="f824" y="f825"/>
                  </a:cubicBezTo>
                  <a:lnTo>
                    <a:pt x="f826" y="f827"/>
                  </a:lnTo>
                  <a:cubicBezTo>
                    <a:pt x="f828" y="f829"/>
                    <a:pt x="f830" y="f831"/>
                    <a:pt x="f832" y="f833"/>
                  </a:cubicBezTo>
                  <a:lnTo>
                    <a:pt x="f834" y="f835"/>
                  </a:lnTo>
                  <a:lnTo>
                    <a:pt x="f836" y="f837"/>
                  </a:lnTo>
                  <a:lnTo>
                    <a:pt x="f838" y="f839"/>
                  </a:lnTo>
                  <a:lnTo>
                    <a:pt x="f840" y="f841"/>
                  </a:lnTo>
                  <a:lnTo>
                    <a:pt x="f842" y="f843"/>
                  </a:lnTo>
                  <a:cubicBezTo>
                    <a:pt x="f844" y="f845"/>
                    <a:pt x="f846" y="f847"/>
                    <a:pt x="f848" y="f849"/>
                  </a:cubicBezTo>
                  <a:cubicBezTo>
                    <a:pt x="f850" y="f851"/>
                    <a:pt x="f852" y="f853"/>
                    <a:pt x="f854" y="f855"/>
                  </a:cubicBezTo>
                  <a:cubicBezTo>
                    <a:pt x="f856" y="f857"/>
                    <a:pt x="f858" y="f859"/>
                    <a:pt x="f860" y="f861"/>
                  </a:cubicBezTo>
                  <a:cubicBezTo>
                    <a:pt x="f862" y="f863"/>
                    <a:pt x="f864" y="f865"/>
                    <a:pt x="f866" y="f867"/>
                  </a:cubicBezTo>
                  <a:lnTo>
                    <a:pt x="f868" y="f869"/>
                  </a:lnTo>
                  <a:cubicBezTo>
                    <a:pt x="f870" y="f871"/>
                    <a:pt x="f872" y="f873"/>
                    <a:pt x="f874" y="f875"/>
                  </a:cubicBezTo>
                  <a:cubicBezTo>
                    <a:pt x="f876" y="f877"/>
                    <a:pt x="f878" y="f21"/>
                    <a:pt x="f879" y="f880"/>
                  </a:cubicBezTo>
                  <a:lnTo>
                    <a:pt x="f881" y="f882"/>
                  </a:lnTo>
                  <a:cubicBezTo>
                    <a:pt x="f883" y="f884"/>
                    <a:pt x="f885" y="f886"/>
                    <a:pt x="f887" y="f888"/>
                  </a:cubicBezTo>
                  <a:lnTo>
                    <a:pt x="f431" y="f432"/>
                  </a:ln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4" name="Freeform: Shape 3089">
              <a:extLst>
                <a:ext uri="{FF2B5EF4-FFF2-40B4-BE49-F238E27FC236}">
                  <a16:creationId xmlns:a16="http://schemas.microsoft.com/office/drawing/2014/main" id="{25BED2F1-8A81-5AB6-8CC9-9AB57D761022}"/>
                </a:ext>
              </a:extLst>
            </p:cNvPr>
            <p:cNvSpPr/>
            <p:nvPr/>
          </p:nvSpPr>
          <p:spPr>
            <a:xfrm>
              <a:off x="3125940" y="2543769"/>
              <a:ext cx="3375141" cy="332621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366579"/>
                <a:gd name="f7" fmla="val 5378461"/>
                <a:gd name="f8" fmla="val 2659998"/>
                <a:gd name="f9" fmla="val 1557"/>
                <a:gd name="f10" fmla="val 3004422"/>
                <a:gd name="f11" fmla="val 1843"/>
                <a:gd name="f12" fmla="val 3351989"/>
                <a:gd name="f13" fmla="val 45943"/>
                <a:gd name="f14" fmla="val 3683078"/>
                <a:gd name="f15" fmla="val 158815"/>
                <a:gd name="f16" fmla="val 3744609"/>
                <a:gd name="f17" fmla="val 181294"/>
                <a:gd name="f18" fmla="val 3775470"/>
                <a:gd name="f19" fmla="val 192438"/>
                <a:gd name="f20" fmla="val 3785758"/>
                <a:gd name="f21" fmla="val 196248"/>
                <a:gd name="f22" fmla="val 3796140"/>
                <a:gd name="f23" fmla="val 199582"/>
                <a:gd name="f24" fmla="val 3806141"/>
                <a:gd name="f25" fmla="val 204154"/>
                <a:gd name="f26" fmla="val 3846336"/>
                <a:gd name="f27" fmla="val 221394"/>
                <a:gd name="f28" fmla="val 3887008"/>
                <a:gd name="f29" fmla="val 237967"/>
                <a:gd name="f30" fmla="val 3927109"/>
                <a:gd name="f31" fmla="val 255874"/>
                <a:gd name="f32" fmla="val 3966542"/>
                <a:gd name="f33" fmla="val 275115"/>
                <a:gd name="f34" fmla="val 4006452"/>
                <a:gd name="f35" fmla="val 293784"/>
                <a:gd name="f36" fmla="val 4045695"/>
                <a:gd name="f37" fmla="val 313786"/>
                <a:gd name="f38" fmla="val 4084080"/>
                <a:gd name="f39" fmla="val 335313"/>
                <a:gd name="f40" fmla="val 4123133"/>
                <a:gd name="f41" fmla="val 356078"/>
                <a:gd name="f42" fmla="val 4161233"/>
                <a:gd name="f43" fmla="val 378461"/>
                <a:gd name="f44" fmla="val 4312966"/>
                <a:gd name="f45" fmla="val 469234"/>
                <a:gd name="f46" fmla="val 4455746"/>
                <a:gd name="f47" fmla="val 577248"/>
                <a:gd name="f48" fmla="val 4585095"/>
                <a:gd name="f49" fmla="val 700597"/>
                <a:gd name="f50" fmla="val 4843890"/>
                <a:gd name="f51" fmla="val 947485"/>
                <a:gd name="f52" fmla="val 5045915"/>
                <a:gd name="f53" fmla="val 1255619"/>
                <a:gd name="f54" fmla="val 5176217"/>
                <a:gd name="f55" fmla="val 1590232"/>
                <a:gd name="f56" fmla="val 5307281"/>
                <a:gd name="f57" fmla="val 1924940"/>
                <a:gd name="f58" fmla="val 5370051"/>
                <a:gd name="f59" fmla="val 2284700"/>
                <a:gd name="f60" fmla="val 5366432"/>
                <a:gd name="f61" fmla="val 2641982"/>
                <a:gd name="f62" fmla="val 5359859"/>
                <a:gd name="f63" fmla="val 3357215"/>
                <a:gd name="f64" fmla="val 5080015"/>
                <a:gd name="f65" fmla="val 4061588"/>
                <a:gd name="f66" fmla="val 4594239"/>
                <a:gd name="f67" fmla="val 4567938"/>
                <a:gd name="f68" fmla="val 4472796"/>
                <a:gd name="f69" fmla="val 4694430"/>
                <a:gd name="f70" fmla="val 4338112"/>
                <a:gd name="f71" fmla="val 4807967"/>
                <a:gd name="f72" fmla="val 4193332"/>
                <a:gd name="f73" fmla="val 4906456"/>
                <a:gd name="f74" fmla="val 4166376"/>
                <a:gd name="f75" fmla="val 4925220"/>
                <a:gd name="f76" fmla="val 4157328"/>
                <a:gd name="f77" fmla="val 4931316"/>
                <a:gd name="f78" fmla="val 4147803"/>
                <a:gd name="f79" fmla="val 4936841"/>
                <a:gd name="f80" fmla="val 4138563"/>
                <a:gd name="f81" fmla="val 4942651"/>
                <a:gd name="f82" fmla="val 4082652"/>
                <a:gd name="f83" fmla="val 4977132"/>
                <a:gd name="f84" fmla="val 4054743"/>
                <a:gd name="f85" fmla="val 4994467"/>
                <a:gd name="f86" fmla="val 4045314"/>
                <a:gd name="f87" fmla="val 5000087"/>
                <a:gd name="f88" fmla="val 4035598"/>
                <a:gd name="f89" fmla="val 5005135"/>
                <a:gd name="f90" fmla="val 4026073"/>
                <a:gd name="f91" fmla="val 5010469"/>
                <a:gd name="f92" fmla="val 3968447"/>
                <a:gd name="f93" fmla="val 5042092"/>
                <a:gd name="f94" fmla="val 3939586"/>
                <a:gd name="f95" fmla="val 5057904"/>
                <a:gd name="f96" fmla="val 3929966"/>
                <a:gd name="f97" fmla="val 5063142"/>
                <a:gd name="f98" fmla="val 3919869"/>
                <a:gd name="f99" fmla="val 5067524"/>
                <a:gd name="f100" fmla="val 3910059"/>
                <a:gd name="f101" fmla="val 5072286"/>
                <a:gd name="f102" fmla="val 3850813"/>
                <a:gd name="f103" fmla="val 5100671"/>
                <a:gd name="f104" fmla="val 3811761"/>
                <a:gd name="f105" fmla="val 5120768"/>
                <a:gd name="f106" fmla="val 3770708"/>
                <a:gd name="f107" fmla="val 5136199"/>
                <a:gd name="f108" fmla="val 3730417"/>
                <a:gd name="f109" fmla="val 5153439"/>
                <a:gd name="f110" fmla="val 3568016"/>
                <a:gd name="f111" fmla="val 5219543"/>
                <a:gd name="f112" fmla="val 3399138"/>
                <a:gd name="f113" fmla="val 5269644"/>
                <a:gd name="f114" fmla="val 3227116"/>
                <a:gd name="f115" fmla="val 5305172"/>
                <a:gd name="f116" fmla="val 3162346"/>
                <a:gd name="f117" fmla="val 5317841"/>
                <a:gd name="f118" fmla="val 3140725"/>
                <a:gd name="f119" fmla="val 5322032"/>
                <a:gd name="f120" fmla="val 3119198"/>
                <a:gd name="f121" fmla="val 5326603"/>
                <a:gd name="f122" fmla="val 3097386"/>
                <a:gd name="f123" fmla="val 5329175"/>
                <a:gd name="f124" fmla="val 2966893"/>
                <a:gd name="f125" fmla="val 5348225"/>
                <a:gd name="f126" fmla="val 2835543"/>
                <a:gd name="f127" fmla="val 5360798"/>
                <a:gd name="f128" fmla="val 2824590"/>
                <a:gd name="f129" fmla="val 5361751"/>
                <a:gd name="f130" fmla="val 2813636"/>
                <a:gd name="f131" fmla="val 5362989"/>
                <a:gd name="f132" fmla="val 2802682"/>
                <a:gd name="f133" fmla="val 5363751"/>
                <a:gd name="f134" fmla="val 2770107"/>
                <a:gd name="f135" fmla="val 5365276"/>
                <a:gd name="f136" fmla="val 2704956"/>
                <a:gd name="f137" fmla="val 5368323"/>
                <a:gd name="f138" fmla="val 2574273"/>
                <a:gd name="f139" fmla="val 5374419"/>
                <a:gd name="f140" fmla="val 2530553"/>
                <a:gd name="f141" fmla="val 5375943"/>
                <a:gd name="f142" fmla="val 2487214"/>
                <a:gd name="f143" fmla="val 5379563"/>
                <a:gd name="f144" fmla="val 2442637"/>
                <a:gd name="f145" fmla="val 5378134"/>
                <a:gd name="f146" fmla="val 2376057"/>
                <a:gd name="f147" fmla="val 5377563"/>
                <a:gd name="f148" fmla="val 2353864"/>
                <a:gd name="f149" fmla="val 5377086"/>
                <a:gd name="f150" fmla="val 2331576"/>
                <a:gd name="f151" fmla="val 5377943"/>
                <a:gd name="f152" fmla="val 2309382"/>
                <a:gd name="f153" fmla="val 2175937"/>
                <a:gd name="f154" fmla="val 5367180"/>
                <a:gd name="f155" fmla="val 2042778"/>
                <a:gd name="f156" fmla="val 5350988"/>
                <a:gd name="f157" fmla="val 2031633"/>
                <a:gd name="f158" fmla="val 5349844"/>
                <a:gd name="f159" fmla="val 2020584"/>
                <a:gd name="f160" fmla="val 5347654"/>
                <a:gd name="f161" fmla="val 2009631"/>
                <a:gd name="f162" fmla="val 5345749"/>
                <a:gd name="f163" fmla="val 1976484"/>
                <a:gd name="f164" fmla="val 5339843"/>
                <a:gd name="f165" fmla="val 1910190"/>
                <a:gd name="f166" fmla="val 5327842"/>
                <a:gd name="f167" fmla="val 1887996"/>
                <a:gd name="f168" fmla="val 5324318"/>
                <a:gd name="f169" fmla="val 1866279"/>
                <a:gd name="f170" fmla="val 5318222"/>
                <a:gd name="f171" fmla="val 1844372"/>
                <a:gd name="f172" fmla="val 5312983"/>
                <a:gd name="f173" fmla="val 1778745"/>
                <a:gd name="f174" fmla="val 5296885"/>
                <a:gd name="f175" fmla="val 1767791"/>
                <a:gd name="f176" fmla="val 5294028"/>
                <a:gd name="f177" fmla="val 1756742"/>
                <a:gd name="f178" fmla="val 5291838"/>
                <a:gd name="f179" fmla="val 1745979"/>
                <a:gd name="f180" fmla="val 5288503"/>
                <a:gd name="f181" fmla="val 1713594"/>
                <a:gd name="f182" fmla="val 5278502"/>
                <a:gd name="f183" fmla="val 1648919"/>
                <a:gd name="f184" fmla="val 5258214"/>
                <a:gd name="f185" fmla="val 1638156"/>
                <a:gd name="f186" fmla="val 5254785"/>
                <a:gd name="f187" fmla="val 1627297"/>
                <a:gd name="f188" fmla="val 5251547"/>
                <a:gd name="f189" fmla="val 1616629"/>
                <a:gd name="f190" fmla="val 5247927"/>
                <a:gd name="f191" fmla="val 1584911"/>
                <a:gd name="f192" fmla="val 5235926"/>
                <a:gd name="f193" fmla="val 1521379"/>
                <a:gd name="f194" fmla="val 5211827"/>
                <a:gd name="f195" fmla="val 1510806"/>
                <a:gd name="f196" fmla="val 5207732"/>
                <a:gd name="f197" fmla="val 1500138"/>
                <a:gd name="f198" fmla="val 5203827"/>
                <a:gd name="f199" fmla="val 1489661"/>
                <a:gd name="f200" fmla="val 5199540"/>
                <a:gd name="f201" fmla="val 1458705"/>
                <a:gd name="f202" fmla="val 5185443"/>
                <a:gd name="f203" fmla="val 1396697"/>
                <a:gd name="f204" fmla="val 5157249"/>
                <a:gd name="f205" fmla="val 1386410"/>
                <a:gd name="f206" fmla="val 5152487"/>
                <a:gd name="f207" fmla="val 1375932"/>
                <a:gd name="f208" fmla="val 5148010"/>
                <a:gd name="f209" fmla="val 1365741"/>
                <a:gd name="f210" fmla="val 5142962"/>
                <a:gd name="f211" fmla="val 1335546"/>
                <a:gd name="f212" fmla="val 5127055"/>
                <a:gd name="f213" fmla="val 1275253"/>
                <a:gd name="f214" fmla="val 5095051"/>
                <a:gd name="f215" fmla="val 1265347"/>
                <a:gd name="f216" fmla="val 5089527"/>
                <a:gd name="f217" fmla="val 1254965"/>
                <a:gd name="f218" fmla="val 5084573"/>
                <a:gd name="f219" fmla="val 1245345"/>
                <a:gd name="f220" fmla="val 5078573"/>
                <a:gd name="f221" fmla="val 1216198"/>
                <a:gd name="f222" fmla="val 5060761"/>
                <a:gd name="f223" fmla="val 1158000"/>
                <a:gd name="f224" fmla="val 5024947"/>
                <a:gd name="f225" fmla="val 1004457"/>
                <a:gd name="f226" fmla="val 4926744"/>
                <a:gd name="f227" fmla="val 862916"/>
                <a:gd name="f228" fmla="val 4809111"/>
                <a:gd name="f229" fmla="val 737567"/>
                <a:gd name="f230" fmla="val 4676713"/>
                <a:gd name="f231" fmla="val 612218"/>
                <a:gd name="f232" fmla="val 4544220"/>
                <a:gd name="f233" fmla="val 502299"/>
                <a:gd name="f234" fmla="val 4397630"/>
                <a:gd name="f235" fmla="val 409050"/>
                <a:gd name="f236" fmla="val 4241706"/>
                <a:gd name="f237" fmla="val 315895"/>
                <a:gd name="f238" fmla="val 4085687"/>
                <a:gd name="f239" fmla="val 238552"/>
                <a:gd name="f240" fmla="val 3920714"/>
                <a:gd name="f241" fmla="val 177973"/>
                <a:gd name="f242" fmla="val 3750121"/>
                <a:gd name="f243" fmla="val 116727"/>
                <a:gd name="f244" fmla="val 3579814"/>
                <a:gd name="f245" fmla="val 72436"/>
                <a:gd name="f246" fmla="val 3403982"/>
                <a:gd name="f247" fmla="val 42813"/>
                <a:gd name="f248" fmla="val 3226055"/>
                <a:gd name="f249" fmla="val 12905"/>
                <a:gd name="f250" fmla="val 3048223"/>
                <a:gd name="f251" fmla="val -906"/>
                <a:gd name="f252" fmla="val 2868011"/>
                <a:gd name="f253" fmla="val 46"/>
                <a:gd name="f254" fmla="val 2687988"/>
                <a:gd name="f255" fmla="val 999"/>
                <a:gd name="f256" fmla="val 2508061"/>
                <a:gd name="f257" fmla="val 16810"/>
                <a:gd name="f258" fmla="val 2328229"/>
                <a:gd name="f259" fmla="val 47862"/>
                <a:gd name="f260" fmla="val 2151064"/>
                <a:gd name="f261" fmla="val 78818"/>
                <a:gd name="f262" fmla="val 1973899"/>
                <a:gd name="f263" fmla="val 123300"/>
                <a:gd name="f264" fmla="val 1798925"/>
                <a:gd name="f265" fmla="val 184926"/>
                <a:gd name="f266" fmla="val 1629761"/>
                <a:gd name="f267" fmla="val 307037"/>
                <a:gd name="f268" fmla="val 1291433"/>
                <a:gd name="f269" fmla="val 498013"/>
                <a:gd name="f270" fmla="val 975964"/>
                <a:gd name="f271" fmla="val 747949"/>
                <a:gd name="f272" fmla="val 718789"/>
                <a:gd name="f273" fmla="val 872822"/>
                <a:gd name="f274" fmla="val 590297"/>
                <a:gd name="f275" fmla="val 1011887"/>
                <a:gd name="f276" fmla="val 476664"/>
                <a:gd name="f277" fmla="val 1161334"/>
                <a:gd name="f278" fmla="val 381128"/>
                <a:gd name="f279" fmla="val 1310781"/>
                <a:gd name="f280" fmla="val 285688"/>
                <a:gd name="f281" fmla="val 1470420"/>
                <a:gd name="f282" fmla="val 208345"/>
                <a:gd name="f283" fmla="val 1635393"/>
                <a:gd name="f284" fmla="val 149766"/>
                <a:gd name="f285" fmla="val 1965816"/>
                <a:gd name="f286" fmla="val 31846"/>
                <a:gd name="f287" fmla="val 2315669"/>
                <a:gd name="f288" fmla="val -8825"/>
                <a:gd name="f289" fmla="val 2659712"/>
                <a:gd name="f290" fmla="val 30132"/>
                <a:gd name="f291" fmla="val 2488167"/>
                <a:gd name="f292" fmla="val 25750"/>
                <a:gd name="f293" fmla="val 2317002"/>
                <a:gd name="f294" fmla="val 37466"/>
                <a:gd name="f295" fmla="val 2149267"/>
                <a:gd name="f296" fmla="val 68708"/>
                <a:gd name="f297" fmla="val 2086402"/>
                <a:gd name="f298" fmla="val 80329"/>
                <a:gd name="f299" fmla="val 2024394"/>
                <a:gd name="f300" fmla="val 95664"/>
                <a:gd name="f301" fmla="val 1962577"/>
                <a:gd name="f302" fmla="val 111285"/>
                <a:gd name="f303" fmla="val 1942003"/>
                <a:gd name="f304" fmla="val 116619"/>
                <a:gd name="f305" fmla="val 1922001"/>
                <a:gd name="f306" fmla="val 123953"/>
                <a:gd name="f307" fmla="val 1901712"/>
                <a:gd name="f308" fmla="val 130144"/>
                <a:gd name="f309" fmla="val 1841038"/>
                <a:gd name="f310" fmla="val 149575"/>
                <a:gd name="f311" fmla="val 1835990"/>
                <a:gd name="f312" fmla="val 151195"/>
                <a:gd name="f313" fmla="val 1830942"/>
                <a:gd name="f314" fmla="val 152719"/>
                <a:gd name="f315" fmla="val 1825893"/>
                <a:gd name="f316" fmla="val 154528"/>
                <a:gd name="f317" fmla="val 1811034"/>
                <a:gd name="f318" fmla="val 160243"/>
                <a:gd name="f319" fmla="val 1781412"/>
                <a:gd name="f320" fmla="val 171864"/>
                <a:gd name="f321" fmla="val 1722357"/>
                <a:gd name="f322" fmla="val 195200"/>
                <a:gd name="f323" fmla="val 1707593"/>
                <a:gd name="f324" fmla="val 201010"/>
                <a:gd name="f325" fmla="val 1693210"/>
                <a:gd name="f326" fmla="val 207678"/>
                <a:gd name="f327" fmla="val 1664445"/>
                <a:gd name="f328" fmla="val 221108"/>
                <a:gd name="f329" fmla="val 1510711"/>
                <a:gd name="f330" fmla="val 291403"/>
                <a:gd name="f331" fmla="val 1367074"/>
                <a:gd name="f332" fmla="val 381319"/>
                <a:gd name="f333" fmla="val 1237629"/>
                <a:gd name="f334" fmla="val 486856"/>
                <a:gd name="f335" fmla="val 1107994"/>
                <a:gd name="f336" fmla="val 592202"/>
                <a:gd name="f337" fmla="val 992361"/>
                <a:gd name="f338" fmla="val 712789"/>
                <a:gd name="f339" fmla="val 891396"/>
                <a:gd name="f340" fmla="val 843567"/>
                <a:gd name="f341" fmla="val 790335"/>
                <a:gd name="f342" fmla="val 974345"/>
                <a:gd name="f343" fmla="val 703467"/>
                <a:gd name="f344" fmla="val 1114934"/>
                <a:gd name="f345" fmla="val 629839"/>
                <a:gd name="f346" fmla="val 1261715"/>
                <a:gd name="f347" fmla="val 611646"/>
                <a:gd name="f348" fmla="val 1298576"/>
                <a:gd name="f349" fmla="val 594692"/>
                <a:gd name="f350" fmla="val 1336009"/>
                <a:gd name="f351" fmla="val 576975"/>
                <a:gd name="f352" fmla="val 1372871"/>
                <a:gd name="f353" fmla="val 560592"/>
                <a:gd name="f354" fmla="val 1410495"/>
                <a:gd name="f355" fmla="val 545162"/>
                <a:gd name="f356" fmla="val 1448595"/>
                <a:gd name="f357" fmla="val 529160"/>
                <a:gd name="f358" fmla="val 1486219"/>
                <a:gd name="f359" fmla="val 485821"/>
                <a:gd name="f360" fmla="val 1601376"/>
                <a:gd name="f361" fmla="val 447531"/>
                <a:gd name="f362" fmla="val 1718248"/>
                <a:gd name="f363" fmla="val 399429"/>
                <a:gd name="f364" fmla="val 1875029"/>
                <a:gd name="f365" fmla="val 362377"/>
                <a:gd name="f366" fmla="val 2035240"/>
                <a:gd name="f367" fmla="val 339041"/>
                <a:gd name="f368" fmla="val 2197641"/>
                <a:gd name="f369" fmla="val 315800"/>
                <a:gd name="f370" fmla="val 2360042"/>
                <a:gd name="f371" fmla="val 304560"/>
                <a:gd name="f372" fmla="val 2524063"/>
                <a:gd name="f373" fmla="val 305608"/>
                <a:gd name="f374" fmla="val 307989"/>
                <a:gd name="f375" fmla="val 3015648"/>
                <a:gd name="f376" fmla="val 357900"/>
                <a:gd name="f377" fmla="val 3343022"/>
                <a:gd name="f378" fmla="val 460770"/>
                <a:gd name="f379" fmla="val 3652299"/>
                <a:gd name="f380" fmla="val 563736"/>
                <a:gd name="f381" fmla="val 3961004"/>
                <a:gd name="f382" fmla="val 721089"/>
                <a:gd name="f383" fmla="val 4251993"/>
                <a:gd name="f384" fmla="val 936163"/>
                <a:gd name="f385" fmla="val 4493738"/>
                <a:gd name="f386" fmla="val 1150857"/>
                <a:gd name="f387" fmla="val 4735673"/>
                <a:gd name="f388" fmla="val 1423653"/>
                <a:gd name="f389" fmla="val 4922553"/>
                <a:gd name="f390" fmla="val 1727024"/>
                <a:gd name="f391" fmla="val 5041997"/>
                <a:gd name="f392" fmla="val 1784364"/>
                <a:gd name="f393" fmla="val 5063523"/>
                <a:gd name="f394" fmla="val 1813035"/>
                <a:gd name="f395" fmla="val 5074477"/>
                <a:gd name="f396" fmla="val 1822560"/>
                <a:gd name="f397" fmla="val 5078097"/>
                <a:gd name="f398" fmla="val 1832466"/>
                <a:gd name="f399" fmla="val 5080763"/>
                <a:gd name="f400" fmla="val 1842181"/>
                <a:gd name="f401" fmla="val 5083907"/>
                <a:gd name="f402" fmla="val 1900760"/>
                <a:gd name="f403" fmla="val 5102290"/>
                <a:gd name="f404" fmla="val 1920381"/>
                <a:gd name="f405" fmla="val 5108291"/>
                <a:gd name="f406" fmla="val 1939717"/>
                <a:gd name="f407" fmla="val 5115149"/>
                <a:gd name="f408" fmla="val 1959815"/>
                <a:gd name="f409" fmla="val 5119625"/>
                <a:gd name="f410" fmla="val 2019537"/>
                <a:gd name="f411" fmla="val 5134866"/>
                <a:gd name="f412" fmla="val 2049445"/>
                <a:gd name="f413" fmla="val 5142581"/>
                <a:gd name="f414" fmla="val 2059446"/>
                <a:gd name="f415" fmla="val 5145152"/>
                <a:gd name="f416" fmla="val 2069352"/>
                <a:gd name="f417" fmla="val 5147915"/>
                <a:gd name="f418" fmla="val 2079544"/>
                <a:gd name="f419" fmla="val 5149629"/>
                <a:gd name="f420" fmla="val 2201178"/>
                <a:gd name="f421" fmla="val 5173442"/>
                <a:gd name="f422" fmla="val 2324337"/>
                <a:gd name="f423" fmla="val 5190587"/>
                <a:gd name="f424" fmla="val 2344815"/>
                <a:gd name="f425" fmla="val 5194016"/>
                <a:gd name="f426" fmla="val 2365675"/>
                <a:gd name="f427" fmla="val 5194778"/>
                <a:gd name="f428" fmla="val 2386344"/>
                <a:gd name="f429" fmla="val 5196873"/>
                <a:gd name="f430" fmla="val 2448638"/>
                <a:gd name="f431" fmla="val 5202207"/>
                <a:gd name="f432" fmla="val 2489881"/>
                <a:gd name="f433" fmla="val 5206779"/>
                <a:gd name="f434" fmla="val 2532649"/>
                <a:gd name="f435" fmla="val 5206589"/>
                <a:gd name="f436" fmla="val 2574844"/>
                <a:gd name="f437" fmla="val 5208303"/>
                <a:gd name="f438" fmla="val 2702003"/>
                <a:gd name="f439" fmla="val 5212209"/>
                <a:gd name="f440" fmla="val 2765725"/>
                <a:gd name="f441" fmla="val 5213828"/>
                <a:gd name="f442" fmla="val 2797634"/>
                <a:gd name="f443" fmla="val 5214685"/>
                <a:gd name="f444" fmla="val 2808207"/>
                <a:gd name="f445" fmla="val 5214780"/>
                <a:gd name="f446" fmla="val 2818684"/>
                <a:gd name="f447" fmla="val 5214304"/>
                <a:gd name="f448" fmla="val 2829162"/>
                <a:gd name="f449" fmla="val 5214113"/>
                <a:gd name="f450" fmla="val 2955273"/>
                <a:gd name="f451" fmla="val 5211256"/>
                <a:gd name="f452" fmla="val 3081098"/>
                <a:gd name="f453" fmla="val 5201922"/>
                <a:gd name="f454" fmla="val 3102148"/>
                <a:gd name="f455" fmla="val 5200779"/>
                <a:gd name="f456" fmla="val 3122913"/>
                <a:gd name="f457" fmla="val 5197635"/>
                <a:gd name="f458" fmla="val 3143772"/>
                <a:gd name="f459" fmla="val 5194968"/>
                <a:gd name="f460" fmla="val 3206352"/>
                <a:gd name="f461" fmla="val 5186777"/>
                <a:gd name="f462" fmla="val 3248357"/>
                <a:gd name="f463" fmla="val 5182395"/>
                <a:gd name="f464" fmla="val 3289410"/>
                <a:gd name="f465" fmla="val 5173347"/>
                <a:gd name="f466" fmla="val 3330843"/>
                <a:gd name="f467" fmla="val 5165727"/>
                <a:gd name="f468" fmla="val 3351513"/>
                <a:gd name="f469" fmla="val 5161726"/>
                <a:gd name="f470" fmla="val 3372277"/>
                <a:gd name="f471" fmla="val 5158107"/>
                <a:gd name="f472" fmla="val 3392851"/>
                <a:gd name="f473" fmla="val 5153725"/>
                <a:gd name="f474" fmla="val 3454097"/>
                <a:gd name="f475" fmla="val 5138580"/>
                <a:gd name="f476" fmla="val 3515343"/>
                <a:gd name="f477" fmla="val 5123150"/>
                <a:gd name="f478" fmla="val 3535726"/>
                <a:gd name="f479" fmla="val 5117626"/>
                <a:gd name="f480" fmla="val 3555634"/>
                <a:gd name="f481" fmla="val 5110863"/>
                <a:gd name="f482" fmla="val 3575731"/>
                <a:gd name="f483" fmla="val 5104766"/>
                <a:gd name="f484" fmla="val 3636120"/>
                <a:gd name="f485" fmla="val 5086002"/>
                <a:gd name="f486" fmla="val 3651169"/>
                <a:gd name="f487" fmla="val 5081240"/>
                <a:gd name="f488" fmla="val 3665933"/>
                <a:gd name="f489" fmla="val 5075620"/>
                <a:gd name="f490" fmla="val 3695460"/>
                <a:gd name="f491" fmla="val 5064380"/>
                <a:gd name="f492" fmla="val 4011691"/>
                <a:gd name="f493" fmla="val 4948080"/>
                <a:gd name="f494" fmla="val 4301346"/>
                <a:gd name="f495" fmla="val 4756437"/>
                <a:gd name="f496" fmla="val 4526898"/>
                <a:gd name="f497" fmla="val 4505644"/>
                <a:gd name="f498" fmla="val 4569094"/>
                <a:gd name="f499" fmla="val 4458590"/>
                <a:gd name="f500" fmla="val 4582905"/>
                <a:gd name="f501" fmla="val 4442684"/>
                <a:gd name="f502" fmla="val 4595478"/>
                <a:gd name="f503" fmla="val 4425729"/>
                <a:gd name="f504" fmla="val 4608813"/>
                <a:gd name="f505" fmla="val 4409441"/>
                <a:gd name="f506" fmla="val 4648056"/>
                <a:gd name="f507" fmla="val 4360007"/>
                <a:gd name="f508" fmla="val 4660534"/>
                <a:gd name="f509" fmla="val 4343052"/>
                <a:gd name="f510" fmla="val 4672535"/>
                <a:gd name="f511" fmla="val 4325812"/>
                <a:gd name="f512" fmla="val 4684822"/>
                <a:gd name="f513" fmla="val 4308667"/>
                <a:gd name="f514" fmla="val 4697014"/>
                <a:gd name="f515" fmla="val 4291522"/>
                <a:gd name="f516" fmla="val 4709206"/>
                <a:gd name="f517" fmla="val 4274377"/>
                <a:gd name="f518" fmla="val 4721017"/>
                <a:gd name="f519" fmla="val 4257041"/>
                <a:gd name="f520" fmla="val 4754545"/>
                <a:gd name="f521" fmla="val 4203606"/>
                <a:gd name="f522" fmla="val 4765594"/>
                <a:gd name="f523" fmla="val 4185699"/>
                <a:gd name="f524" fmla="val 4777310"/>
                <a:gd name="f525" fmla="val 4168268"/>
                <a:gd name="f526" fmla="val 4787692"/>
                <a:gd name="f527" fmla="val 4149980"/>
                <a:gd name="f528" fmla="val 4818268"/>
                <a:gd name="f529" fmla="val 4094831"/>
                <a:gd name="f530" fmla="val 4899040"/>
                <a:gd name="f531" fmla="val 3947574"/>
                <a:gd name="f532" fmla="val 4963143"/>
                <a:gd name="f533" fmla="val 3791650"/>
                <a:gd name="f534" fmla="val 5011244"/>
                <a:gd name="f535" fmla="val 3631630"/>
                <a:gd name="f536" fmla="val 5059440"/>
                <a:gd name="f537" fmla="val 3471610"/>
                <a:gd name="f538" fmla="val 5092683"/>
                <a:gd name="f539" fmla="val 3307589"/>
                <a:gd name="f540" fmla="val 5111352"/>
                <a:gd name="f541" fmla="val 3142426"/>
                <a:gd name="f542" fmla="val 5122877"/>
                <a:gd name="f543" fmla="val 3018410"/>
                <a:gd name="f544" fmla="val 5124972"/>
                <a:gd name="f545" fmla="val 2976977"/>
                <a:gd name="f546" fmla="val 5127735"/>
                <a:gd name="f547" fmla="val 2935543"/>
                <a:gd name="f548" fmla="val 5129259"/>
                <a:gd name="f549" fmla="val 2894204"/>
                <a:gd name="f550" fmla="val 5129735"/>
                <a:gd name="f551" fmla="val 2852771"/>
                <a:gd name="f552" fmla="val 5131354"/>
                <a:gd name="f553" fmla="val 2811432"/>
                <a:gd name="f554" fmla="val 5131069"/>
                <a:gd name="f555" fmla="val 2769998"/>
                <a:gd name="f556" fmla="val 2707990"/>
                <a:gd name="f557" fmla="val 5129163"/>
                <a:gd name="f558" fmla="val 2687321"/>
                <a:gd name="f559" fmla="val 2666652"/>
                <a:gd name="f560" fmla="val 5128116"/>
                <a:gd name="f561" fmla="val 2646078"/>
                <a:gd name="f562" fmla="val 5124687"/>
                <a:gd name="f563" fmla="val 2584165"/>
                <a:gd name="f564" fmla="val 5123449"/>
                <a:gd name="f565" fmla="val 2563592"/>
                <a:gd name="f566" fmla="val 5122782"/>
                <a:gd name="f567" fmla="val 2542922"/>
                <a:gd name="f568" fmla="val 5120401"/>
                <a:gd name="f569" fmla="val 2522444"/>
                <a:gd name="f570" fmla="val 5114876"/>
                <a:gd name="f571" fmla="val 2460817"/>
                <a:gd name="f572" fmla="val 5112209"/>
                <a:gd name="f573" fmla="val 2430051"/>
                <a:gd name="f574" fmla="val 2419764"/>
                <a:gd name="f575" fmla="val 5109637"/>
                <a:gd name="f576" fmla="val 2409572"/>
                <a:gd name="f577" fmla="val 5108399"/>
                <a:gd name="f578" fmla="val 2399381"/>
                <a:gd name="f579" fmla="val 5098398"/>
                <a:gd name="f580" fmla="val 2317561"/>
                <a:gd name="f581" fmla="val 5085920"/>
                <a:gd name="f582" fmla="val 2236027"/>
                <a:gd name="f583" fmla="val 5070108"/>
                <a:gd name="f584" fmla="val 2155255"/>
                <a:gd name="f585" fmla="val 5038676"/>
                <a:gd name="f586" fmla="val 1993711"/>
                <a:gd name="f587" fmla="val 4995051"/>
                <a:gd name="f588" fmla="val 1834738"/>
                <a:gd name="f589" fmla="val 4939140"/>
                <a:gd name="f590" fmla="val 1680338"/>
                <a:gd name="f591" fmla="val 4827126"/>
                <a:gd name="f592" fmla="val 1371824"/>
                <a:gd name="f593" fmla="val 4667392"/>
                <a:gd name="f594" fmla="val 1079406"/>
                <a:gd name="f595" fmla="val 4452888"/>
                <a:gd name="f596" fmla="val 826517"/>
                <a:gd name="f597" fmla="val 4345923"/>
                <a:gd name="f598" fmla="val 700025"/>
                <a:gd name="f599" fmla="val 4225241"/>
                <a:gd name="f600" fmla="val 583915"/>
                <a:gd name="f601" fmla="val 4091605"/>
                <a:gd name="f602" fmla="val 482855"/>
                <a:gd name="f603" fmla="val 4058077"/>
                <a:gd name="f604" fmla="val 457805"/>
                <a:gd name="f605" fmla="val 4023406"/>
                <a:gd name="f606" fmla="val 434183"/>
                <a:gd name="f607" fmla="val 3989211"/>
                <a:gd name="f608" fmla="val 409703"/>
                <a:gd name="f609" fmla="val 3954159"/>
                <a:gd name="f610" fmla="val 386653"/>
                <a:gd name="f611" fmla="val 3918155"/>
                <a:gd name="f612" fmla="val 364840"/>
                <a:gd name="f613" fmla="val 3882531"/>
                <a:gd name="f614" fmla="val 342171"/>
                <a:gd name="f615" fmla="val 3846051"/>
                <a:gd name="f616" fmla="val 321025"/>
                <a:gd name="f617" fmla="val 3808617"/>
                <a:gd name="f618" fmla="val 301594"/>
                <a:gd name="f619" fmla="val 3771565"/>
                <a:gd name="f620" fmla="val 281211"/>
                <a:gd name="f621" fmla="val 3733942"/>
                <a:gd name="f622" fmla="val 262066"/>
                <a:gd name="f623" fmla="val 3695270"/>
                <a:gd name="f624" fmla="val 244730"/>
                <a:gd name="f625" fmla="val 3656884"/>
                <a:gd name="f626" fmla="val 226633"/>
                <a:gd name="f627" fmla="val 3642406"/>
                <a:gd name="f628" fmla="val 219965"/>
                <a:gd name="f629" fmla="val 3627642"/>
                <a:gd name="f630" fmla="val 214060"/>
                <a:gd name="f631" fmla="val 3598115"/>
                <a:gd name="f632" fmla="val 202249"/>
                <a:gd name="f633" fmla="val 3538965"/>
                <a:gd name="f634" fmla="val 178627"/>
                <a:gd name="f635" fmla="val 3519438"/>
                <a:gd name="f636" fmla="val 170149"/>
                <a:gd name="f637" fmla="val 3498960"/>
                <a:gd name="f638" fmla="val 164434"/>
                <a:gd name="f639" fmla="val 3478767"/>
                <a:gd name="f640" fmla="val 157576"/>
                <a:gd name="f641" fmla="val 3418092"/>
                <a:gd name="f642" fmla="val 137764"/>
                <a:gd name="f643" fmla="val 3387708"/>
                <a:gd name="f644" fmla="val 127954"/>
                <a:gd name="f645" fmla="val 3356847"/>
                <a:gd name="f646" fmla="val 119762"/>
                <a:gd name="f647" fmla="val 3295029"/>
                <a:gd name="f648" fmla="val 103570"/>
                <a:gd name="f649" fmla="val 3253977"/>
                <a:gd name="f650" fmla="val 91759"/>
                <a:gd name="f651" fmla="val 3211876"/>
                <a:gd name="f652" fmla="val 84710"/>
                <a:gd name="f653" fmla="val 3170061"/>
                <a:gd name="f654" fmla="val 76233"/>
                <a:gd name="f655" fmla="val 3002326"/>
                <a:gd name="f656" fmla="val 43848"/>
                <a:gd name="f657" fmla="val 2831257"/>
                <a:gd name="f658" fmla="val 29560"/>
                <a:gd name="f659" fmla="+- 0 0 -90"/>
                <a:gd name="f660" fmla="*/ f3 1 5366579"/>
                <a:gd name="f661" fmla="*/ f4 1 5378461"/>
                <a:gd name="f662" fmla="val f5"/>
                <a:gd name="f663" fmla="val f6"/>
                <a:gd name="f664" fmla="val f7"/>
                <a:gd name="f665" fmla="*/ f659 f0 1"/>
                <a:gd name="f666" fmla="+- f664 0 f662"/>
                <a:gd name="f667" fmla="+- f663 0 f662"/>
                <a:gd name="f668" fmla="*/ f665 1 f2"/>
                <a:gd name="f669" fmla="*/ f667 1 5366579"/>
                <a:gd name="f670" fmla="*/ f666 1 5378461"/>
                <a:gd name="f671" fmla="*/ 2659998 f667 1"/>
                <a:gd name="f672" fmla="*/ 1557 f666 1"/>
                <a:gd name="f673" fmla="*/ 3683078 f667 1"/>
                <a:gd name="f674" fmla="*/ 158815 f666 1"/>
                <a:gd name="f675" fmla="*/ 3744609 f667 1"/>
                <a:gd name="f676" fmla="*/ 181294 f666 1"/>
                <a:gd name="f677" fmla="*/ 3775470 f667 1"/>
                <a:gd name="f678" fmla="*/ 192438 f666 1"/>
                <a:gd name="f679" fmla="*/ 3806141 f667 1"/>
                <a:gd name="f680" fmla="*/ 204154 f666 1"/>
                <a:gd name="f681" fmla="*/ 3927109 f667 1"/>
                <a:gd name="f682" fmla="*/ 255874 f666 1"/>
                <a:gd name="f683" fmla="*/ 4045695 f667 1"/>
                <a:gd name="f684" fmla="*/ 313786 f666 1"/>
                <a:gd name="f685" fmla="*/ 4161233 f667 1"/>
                <a:gd name="f686" fmla="*/ 378461 f666 1"/>
                <a:gd name="f687" fmla="*/ 4585095 f667 1"/>
                <a:gd name="f688" fmla="*/ 700597 f666 1"/>
                <a:gd name="f689" fmla="*/ 5176217 f667 1"/>
                <a:gd name="f690" fmla="*/ 1590232 f666 1"/>
                <a:gd name="f691" fmla="*/ 5366432 f667 1"/>
                <a:gd name="f692" fmla="*/ 2641982 f666 1"/>
                <a:gd name="f693" fmla="*/ 4594239 f667 1"/>
                <a:gd name="f694" fmla="*/ 4567938 f666 1"/>
                <a:gd name="f695" fmla="*/ 4193332 f667 1"/>
                <a:gd name="f696" fmla="*/ 4906456 f666 1"/>
                <a:gd name="f697" fmla="*/ 4166376 f667 1"/>
                <a:gd name="f698" fmla="*/ 4925220 f666 1"/>
                <a:gd name="f699" fmla="*/ 4138563 f667 1"/>
                <a:gd name="f700" fmla="*/ 4942651 f666 1"/>
                <a:gd name="f701" fmla="*/ 4082652 f667 1"/>
                <a:gd name="f702" fmla="*/ 4977132 f666 1"/>
                <a:gd name="f703" fmla="*/ 4054743 f667 1"/>
                <a:gd name="f704" fmla="*/ 4994467 f666 1"/>
                <a:gd name="f705" fmla="*/ 4026073 f667 1"/>
                <a:gd name="f706" fmla="*/ 5010469 f666 1"/>
                <a:gd name="f707" fmla="*/ 3968447 f667 1"/>
                <a:gd name="f708" fmla="*/ 5042092 f666 1"/>
                <a:gd name="f709" fmla="*/ 3939586 f667 1"/>
                <a:gd name="f710" fmla="*/ 5057904 f666 1"/>
                <a:gd name="f711" fmla="*/ 3910059 f667 1"/>
                <a:gd name="f712" fmla="*/ 5072286 f666 1"/>
                <a:gd name="f713" fmla="*/ 3850813 f667 1"/>
                <a:gd name="f714" fmla="*/ 5100671 f666 1"/>
                <a:gd name="f715" fmla="*/ 3730417 f667 1"/>
                <a:gd name="f716" fmla="*/ 5153439 f666 1"/>
                <a:gd name="f717" fmla="*/ 3227116 f667 1"/>
                <a:gd name="f718" fmla="*/ 5305172 f666 1"/>
                <a:gd name="f719" fmla="*/ 3162346 f667 1"/>
                <a:gd name="f720" fmla="*/ 5317841 f666 1"/>
                <a:gd name="f721" fmla="*/ 3097386 f667 1"/>
                <a:gd name="f722" fmla="*/ 5329175 f666 1"/>
                <a:gd name="f723" fmla="*/ 2966893 f667 1"/>
                <a:gd name="f724" fmla="*/ 5348225 f666 1"/>
                <a:gd name="f725" fmla="*/ 2835543 f667 1"/>
                <a:gd name="f726" fmla="*/ 5360798 f666 1"/>
                <a:gd name="f727" fmla="*/ 2802682 f667 1"/>
                <a:gd name="f728" fmla="*/ 5363751 f666 1"/>
                <a:gd name="f729" fmla="*/ 2770107 f667 1"/>
                <a:gd name="f730" fmla="*/ 5365276 f666 1"/>
                <a:gd name="f731" fmla="*/ 2704956 f667 1"/>
                <a:gd name="f732" fmla="*/ 5368323 f666 1"/>
                <a:gd name="f733" fmla="*/ 2574273 f667 1"/>
                <a:gd name="f734" fmla="*/ 5374419 f666 1"/>
                <a:gd name="f735" fmla="*/ 2442637 f667 1"/>
                <a:gd name="f736" fmla="*/ 5378134 f666 1"/>
                <a:gd name="f737" fmla="*/ 2376057 f667 1"/>
                <a:gd name="f738" fmla="*/ 5377563 f666 1"/>
                <a:gd name="f739" fmla="*/ 2309382 f667 1"/>
                <a:gd name="f740" fmla="*/ 5375943 f666 1"/>
                <a:gd name="f741" fmla="*/ 2175937 f667 1"/>
                <a:gd name="f742" fmla="*/ 5367180 f666 1"/>
                <a:gd name="f743" fmla="*/ 2042778 f667 1"/>
                <a:gd name="f744" fmla="*/ 5350988 f666 1"/>
                <a:gd name="f745" fmla="*/ 2009631 f667 1"/>
                <a:gd name="f746" fmla="*/ 5345749 f666 1"/>
                <a:gd name="f747" fmla="*/ 1976484 f667 1"/>
                <a:gd name="f748" fmla="*/ 5339843 f666 1"/>
                <a:gd name="f749" fmla="*/ 1910190 f667 1"/>
                <a:gd name="f750" fmla="*/ 5327842 f666 1"/>
                <a:gd name="f751" fmla="*/ 1844372 f667 1"/>
                <a:gd name="f752" fmla="*/ 5312983 f666 1"/>
                <a:gd name="f753" fmla="*/ 1778745 f667 1"/>
                <a:gd name="f754" fmla="*/ 5296885 f666 1"/>
                <a:gd name="f755" fmla="*/ 1745979 f667 1"/>
                <a:gd name="f756" fmla="*/ 5288503 f666 1"/>
                <a:gd name="f757" fmla="*/ 1713594 f667 1"/>
                <a:gd name="f758" fmla="*/ 5278502 f666 1"/>
                <a:gd name="f759" fmla="*/ 1648919 f667 1"/>
                <a:gd name="f760" fmla="*/ 5258214 f666 1"/>
                <a:gd name="f761" fmla="*/ 1616629 f667 1"/>
                <a:gd name="f762" fmla="*/ 5247927 f666 1"/>
                <a:gd name="f763" fmla="*/ 1584911 f667 1"/>
                <a:gd name="f764" fmla="*/ 5235926 f666 1"/>
                <a:gd name="f765" fmla="*/ 1521379 f667 1"/>
                <a:gd name="f766" fmla="*/ 5211827 f666 1"/>
                <a:gd name="f767" fmla="*/ 1489661 f667 1"/>
                <a:gd name="f768" fmla="*/ 5199540 f666 1"/>
                <a:gd name="f769" fmla="*/ 1458705 f667 1"/>
                <a:gd name="f770" fmla="*/ 5185443 f666 1"/>
                <a:gd name="f771" fmla="*/ 1396697 f667 1"/>
                <a:gd name="f772" fmla="*/ 5157249 f666 1"/>
                <a:gd name="f773" fmla="*/ 1365741 f667 1"/>
                <a:gd name="f774" fmla="*/ 5142962 f666 1"/>
                <a:gd name="f775" fmla="*/ 1335546 f667 1"/>
                <a:gd name="f776" fmla="*/ 5127055 f666 1"/>
                <a:gd name="f777" fmla="*/ 1275253 f667 1"/>
                <a:gd name="f778" fmla="*/ 5095051 f666 1"/>
                <a:gd name="f779" fmla="*/ 1245345 f667 1"/>
                <a:gd name="f780" fmla="*/ 5078573 f666 1"/>
                <a:gd name="f781" fmla="*/ 1216198 f667 1"/>
                <a:gd name="f782" fmla="*/ 5060761 f666 1"/>
                <a:gd name="f783" fmla="*/ 1158000 f667 1"/>
                <a:gd name="f784" fmla="*/ 5024947 f666 1"/>
                <a:gd name="f785" fmla="*/ 737567 f667 1"/>
                <a:gd name="f786" fmla="*/ 4676713 f666 1"/>
                <a:gd name="f787" fmla="*/ 409050 f667 1"/>
                <a:gd name="f788" fmla="*/ 4241706 f666 1"/>
                <a:gd name="f789" fmla="*/ 177973 f667 1"/>
                <a:gd name="f790" fmla="*/ 3750121 f666 1"/>
                <a:gd name="f791" fmla="*/ 42813 f667 1"/>
                <a:gd name="f792" fmla="*/ 3226055 f666 1"/>
                <a:gd name="f793" fmla="*/ 46 f667 1"/>
                <a:gd name="f794" fmla="*/ 2687988 f666 1"/>
                <a:gd name="f795" fmla="*/ 47862 f667 1"/>
                <a:gd name="f796" fmla="*/ 2151064 f666 1"/>
                <a:gd name="f797" fmla="*/ 184926 f667 1"/>
                <a:gd name="f798" fmla="*/ 1629761 f666 1"/>
                <a:gd name="f799" fmla="*/ 747949 f667 1"/>
                <a:gd name="f800" fmla="*/ 718789 f666 1"/>
                <a:gd name="f801" fmla="*/ 1161334 f667 1"/>
                <a:gd name="f802" fmla="*/ 381128 f666 1"/>
                <a:gd name="f803" fmla="*/ 1635393 f667 1"/>
                <a:gd name="f804" fmla="*/ 149766 f666 1"/>
                <a:gd name="f805" fmla="*/ 2659712 f667 1"/>
                <a:gd name="f806" fmla="*/ 30132 f666 1"/>
                <a:gd name="f807" fmla="*/ 2149267 f667 1"/>
                <a:gd name="f808" fmla="*/ 68708 f666 1"/>
                <a:gd name="f809" fmla="*/ 2086402 f667 1"/>
                <a:gd name="f810" fmla="*/ 80329 f666 1"/>
                <a:gd name="f811" fmla="*/ 2024394 f667 1"/>
                <a:gd name="f812" fmla="*/ 95664 f666 1"/>
                <a:gd name="f813" fmla="*/ 1962577 f667 1"/>
                <a:gd name="f814" fmla="*/ 111285 f666 1"/>
                <a:gd name="f815" fmla="*/ 1901712 f667 1"/>
                <a:gd name="f816" fmla="*/ 130144 f666 1"/>
                <a:gd name="f817" fmla="*/ 1841038 f667 1"/>
                <a:gd name="f818" fmla="*/ 149575 f666 1"/>
                <a:gd name="f819" fmla="*/ 1825893 f667 1"/>
                <a:gd name="f820" fmla="*/ 154528 f666 1"/>
                <a:gd name="f821" fmla="*/ 1811034 f667 1"/>
                <a:gd name="f822" fmla="*/ 160243 f666 1"/>
                <a:gd name="f823" fmla="*/ 1781412 f667 1"/>
                <a:gd name="f824" fmla="*/ 171864 f666 1"/>
                <a:gd name="f825" fmla="*/ 1722357 f667 1"/>
                <a:gd name="f826" fmla="*/ 195200 f666 1"/>
                <a:gd name="f827" fmla="*/ 1707593 f667 1"/>
                <a:gd name="f828" fmla="*/ 201010 f666 1"/>
                <a:gd name="f829" fmla="*/ 1693210 f667 1"/>
                <a:gd name="f830" fmla="*/ 207678 f666 1"/>
                <a:gd name="f831" fmla="*/ 1664445 f667 1"/>
                <a:gd name="f832" fmla="*/ 221108 f666 1"/>
                <a:gd name="f833" fmla="*/ 1237629 f667 1"/>
                <a:gd name="f834" fmla="*/ 486856 f666 1"/>
                <a:gd name="f835" fmla="*/ 891396 f667 1"/>
                <a:gd name="f836" fmla="*/ 843567 f666 1"/>
                <a:gd name="f837" fmla="*/ 629839 f667 1"/>
                <a:gd name="f838" fmla="*/ 1261715 f666 1"/>
                <a:gd name="f839" fmla="*/ 576975 f667 1"/>
                <a:gd name="f840" fmla="*/ 1372871 f666 1"/>
                <a:gd name="f841" fmla="*/ 529160 f667 1"/>
                <a:gd name="f842" fmla="*/ 1486219 f666 1"/>
                <a:gd name="f843" fmla="*/ 485821 f667 1"/>
                <a:gd name="f844" fmla="*/ 1601376 f666 1"/>
                <a:gd name="f845" fmla="*/ 447531 f667 1"/>
                <a:gd name="f846" fmla="*/ 1718248 f666 1"/>
                <a:gd name="f847" fmla="*/ 339041 f667 1"/>
                <a:gd name="f848" fmla="*/ 2197641 f666 1"/>
                <a:gd name="f849" fmla="*/ 305608 f667 1"/>
                <a:gd name="f850" fmla="*/ 460770 f667 1"/>
                <a:gd name="f851" fmla="*/ 3652299 f666 1"/>
                <a:gd name="f852" fmla="*/ 936163 f667 1"/>
                <a:gd name="f853" fmla="*/ 4493738 f666 1"/>
                <a:gd name="f854" fmla="*/ 1727024 f667 1"/>
                <a:gd name="f855" fmla="*/ 5041997 f666 1"/>
                <a:gd name="f856" fmla="*/ 1784364 f667 1"/>
                <a:gd name="f857" fmla="*/ 5063523 f666 1"/>
                <a:gd name="f858" fmla="*/ 1813035 f667 1"/>
                <a:gd name="f859" fmla="*/ 5074477 f666 1"/>
                <a:gd name="f860" fmla="*/ 1842181 f667 1"/>
                <a:gd name="f861" fmla="*/ 5083907 f666 1"/>
                <a:gd name="f862" fmla="*/ 1900760 f667 1"/>
                <a:gd name="f863" fmla="*/ 5102290 f666 1"/>
                <a:gd name="f864" fmla="*/ 1959815 f667 1"/>
                <a:gd name="f865" fmla="*/ 5119625 f666 1"/>
                <a:gd name="f866" fmla="*/ 2019537 f667 1"/>
                <a:gd name="f867" fmla="*/ 5134866 f666 1"/>
                <a:gd name="f868" fmla="*/ 2049445 f667 1"/>
                <a:gd name="f869" fmla="*/ 5142581 f666 1"/>
                <a:gd name="f870" fmla="*/ 2079544 f667 1"/>
                <a:gd name="f871" fmla="*/ 5149629 f666 1"/>
                <a:gd name="f872" fmla="*/ 2201178 f667 1"/>
                <a:gd name="f873" fmla="*/ 5173442 f666 1"/>
                <a:gd name="f874" fmla="*/ 2324337 f667 1"/>
                <a:gd name="f875" fmla="*/ 5190587 f666 1"/>
                <a:gd name="f876" fmla="*/ 2386344 f667 1"/>
                <a:gd name="f877" fmla="*/ 5196873 f666 1"/>
                <a:gd name="f878" fmla="*/ 2448638 f667 1"/>
                <a:gd name="f879" fmla="*/ 5202207 f666 1"/>
                <a:gd name="f880" fmla="*/ 2574844 f667 1"/>
                <a:gd name="f881" fmla="*/ 5208303 f666 1"/>
                <a:gd name="f882" fmla="*/ 2702003 f667 1"/>
                <a:gd name="f883" fmla="*/ 5212209 f666 1"/>
                <a:gd name="f884" fmla="*/ 2765725 f667 1"/>
                <a:gd name="f885" fmla="*/ 5213828 f666 1"/>
                <a:gd name="f886" fmla="*/ 2797634 f667 1"/>
                <a:gd name="f887" fmla="*/ 5214685 f666 1"/>
                <a:gd name="f888" fmla="*/ 2829162 f667 1"/>
                <a:gd name="f889" fmla="*/ 5214113 f666 1"/>
                <a:gd name="f890" fmla="*/ 2955273 f667 1"/>
                <a:gd name="f891" fmla="*/ 5211256 f666 1"/>
                <a:gd name="f892" fmla="*/ 3081098 f667 1"/>
                <a:gd name="f893" fmla="*/ 5201922 f666 1"/>
                <a:gd name="f894" fmla="*/ 3143772 f667 1"/>
                <a:gd name="f895" fmla="*/ 5194968 f666 1"/>
                <a:gd name="f896" fmla="*/ 3206352 f667 1"/>
                <a:gd name="f897" fmla="*/ 5186777 f666 1"/>
                <a:gd name="f898" fmla="*/ 3330843 f667 1"/>
                <a:gd name="f899" fmla="*/ 5165727 f666 1"/>
                <a:gd name="f900" fmla="*/ 3392851 f667 1"/>
                <a:gd name="f901" fmla="*/ 5153725 f666 1"/>
                <a:gd name="f902" fmla="*/ 3454097 f667 1"/>
                <a:gd name="f903" fmla="*/ 5138580 f666 1"/>
                <a:gd name="f904" fmla="*/ 3515343 f667 1"/>
                <a:gd name="f905" fmla="*/ 5123150 f666 1"/>
                <a:gd name="f906" fmla="*/ 3575731 f667 1"/>
                <a:gd name="f907" fmla="*/ 5104766 f666 1"/>
                <a:gd name="f908" fmla="*/ 3636120 f667 1"/>
                <a:gd name="f909" fmla="*/ 5086002 f666 1"/>
                <a:gd name="f910" fmla="*/ 3651169 f667 1"/>
                <a:gd name="f911" fmla="*/ 5081240 f666 1"/>
                <a:gd name="f912" fmla="*/ 3665933 f667 1"/>
                <a:gd name="f913" fmla="*/ 5075620 f666 1"/>
                <a:gd name="f914" fmla="*/ 3695460 f667 1"/>
                <a:gd name="f915" fmla="*/ 5064380 f666 1"/>
                <a:gd name="f916" fmla="*/ 4526898 f667 1"/>
                <a:gd name="f917" fmla="*/ 4505644 f666 1"/>
                <a:gd name="f918" fmla="*/ 4569094 f667 1"/>
                <a:gd name="f919" fmla="*/ 4458590 f666 1"/>
                <a:gd name="f920" fmla="*/ 4608813 f667 1"/>
                <a:gd name="f921" fmla="*/ 4409441 f666 1"/>
                <a:gd name="f922" fmla="*/ 4648056 f667 1"/>
                <a:gd name="f923" fmla="*/ 4360007 f666 1"/>
                <a:gd name="f924" fmla="*/ 4684822 f667 1"/>
                <a:gd name="f925" fmla="*/ 4308667 f666 1"/>
                <a:gd name="f926" fmla="*/ 4721017 f667 1"/>
                <a:gd name="f927" fmla="*/ 4257041 f666 1"/>
                <a:gd name="f928" fmla="*/ 4754545 f667 1"/>
                <a:gd name="f929" fmla="*/ 4203606 f666 1"/>
                <a:gd name="f930" fmla="*/ 4787692 f667 1"/>
                <a:gd name="f931" fmla="*/ 4149980 f666 1"/>
                <a:gd name="f932" fmla="*/ 4818268 f667 1"/>
                <a:gd name="f933" fmla="*/ 4094831 f666 1"/>
                <a:gd name="f934" fmla="*/ 5011244 f667 1"/>
                <a:gd name="f935" fmla="*/ 3631630 f666 1"/>
                <a:gd name="f936" fmla="*/ 5111352 f667 1"/>
                <a:gd name="f937" fmla="*/ 3142426 f666 1"/>
                <a:gd name="f938" fmla="*/ 5122877 f667 1"/>
                <a:gd name="f939" fmla="*/ 3018410 f666 1"/>
                <a:gd name="f940" fmla="*/ 5129259 f667 1"/>
                <a:gd name="f941" fmla="*/ 2894204 f666 1"/>
                <a:gd name="f942" fmla="*/ 5131069 f667 1"/>
                <a:gd name="f943" fmla="*/ 2769998 f666 1"/>
                <a:gd name="f944" fmla="*/ 5129735 f667 1"/>
                <a:gd name="f945" fmla="*/ 2707990 f666 1"/>
                <a:gd name="f946" fmla="*/ 5128116 f667 1"/>
                <a:gd name="f947" fmla="*/ 2646078 f666 1"/>
                <a:gd name="f948" fmla="*/ 5124687 f667 1"/>
                <a:gd name="f949" fmla="*/ 2584165 f666 1"/>
                <a:gd name="f950" fmla="*/ 5120401 f667 1"/>
                <a:gd name="f951" fmla="*/ 2522444 f666 1"/>
                <a:gd name="f952" fmla="*/ 5114876 f667 1"/>
                <a:gd name="f953" fmla="*/ 2460817 f666 1"/>
                <a:gd name="f954" fmla="*/ 5112209 f667 1"/>
                <a:gd name="f955" fmla="*/ 2430051 f666 1"/>
                <a:gd name="f956" fmla="*/ 5108399 f667 1"/>
                <a:gd name="f957" fmla="*/ 2399381 f666 1"/>
                <a:gd name="f958" fmla="*/ 5070108 f667 1"/>
                <a:gd name="f959" fmla="*/ 2155255 f666 1"/>
                <a:gd name="f960" fmla="*/ 4939140 f667 1"/>
                <a:gd name="f961" fmla="*/ 1680338 f666 1"/>
                <a:gd name="f962" fmla="*/ 4452888 f667 1"/>
                <a:gd name="f963" fmla="*/ 826517 f666 1"/>
                <a:gd name="f964" fmla="*/ 4091605 f667 1"/>
                <a:gd name="f965" fmla="*/ 482855 f666 1"/>
                <a:gd name="f966" fmla="*/ 3989211 f667 1"/>
                <a:gd name="f967" fmla="*/ 409703 f666 1"/>
                <a:gd name="f968" fmla="*/ 3882531 f667 1"/>
                <a:gd name="f969" fmla="*/ 342171 f666 1"/>
                <a:gd name="f970" fmla="*/ 3771565 f667 1"/>
                <a:gd name="f971" fmla="*/ 281211 f666 1"/>
                <a:gd name="f972" fmla="*/ 3656884 f667 1"/>
                <a:gd name="f973" fmla="*/ 226633 f666 1"/>
                <a:gd name="f974" fmla="*/ 3642406 f667 1"/>
                <a:gd name="f975" fmla="*/ 219965 f666 1"/>
                <a:gd name="f976" fmla="*/ 3627642 f667 1"/>
                <a:gd name="f977" fmla="*/ 214060 f666 1"/>
                <a:gd name="f978" fmla="*/ 3598115 f667 1"/>
                <a:gd name="f979" fmla="*/ 202249 f666 1"/>
                <a:gd name="f980" fmla="*/ 3538965 f667 1"/>
                <a:gd name="f981" fmla="*/ 178627 f666 1"/>
                <a:gd name="f982" fmla="*/ 3478767 f667 1"/>
                <a:gd name="f983" fmla="*/ 157576 f666 1"/>
                <a:gd name="f984" fmla="*/ 3418092 f667 1"/>
                <a:gd name="f985" fmla="*/ 137764 f666 1"/>
                <a:gd name="f986" fmla="*/ 3387708 f667 1"/>
                <a:gd name="f987" fmla="*/ 127954 f666 1"/>
                <a:gd name="f988" fmla="*/ 3356847 f667 1"/>
                <a:gd name="f989" fmla="*/ 119762 f666 1"/>
                <a:gd name="f990" fmla="*/ 3295029 f667 1"/>
                <a:gd name="f991" fmla="*/ 103570 f666 1"/>
                <a:gd name="f992" fmla="*/ 3170061 f667 1"/>
                <a:gd name="f993" fmla="*/ 76233 f666 1"/>
                <a:gd name="f994" fmla="+- f668 0 f1"/>
                <a:gd name="f995" fmla="*/ f671 1 5366579"/>
                <a:gd name="f996" fmla="*/ f672 1 5378461"/>
                <a:gd name="f997" fmla="*/ f673 1 5366579"/>
                <a:gd name="f998" fmla="*/ f674 1 5378461"/>
                <a:gd name="f999" fmla="*/ f675 1 5366579"/>
                <a:gd name="f1000" fmla="*/ f676 1 5378461"/>
                <a:gd name="f1001" fmla="*/ f677 1 5366579"/>
                <a:gd name="f1002" fmla="*/ f678 1 5378461"/>
                <a:gd name="f1003" fmla="*/ f679 1 5366579"/>
                <a:gd name="f1004" fmla="*/ f680 1 5378461"/>
                <a:gd name="f1005" fmla="*/ f681 1 5366579"/>
                <a:gd name="f1006" fmla="*/ f682 1 5378461"/>
                <a:gd name="f1007" fmla="*/ f683 1 5366579"/>
                <a:gd name="f1008" fmla="*/ f684 1 5378461"/>
                <a:gd name="f1009" fmla="*/ f685 1 5366579"/>
                <a:gd name="f1010" fmla="*/ f686 1 5378461"/>
                <a:gd name="f1011" fmla="*/ f687 1 5366579"/>
                <a:gd name="f1012" fmla="*/ f688 1 5378461"/>
                <a:gd name="f1013" fmla="*/ f689 1 5366579"/>
                <a:gd name="f1014" fmla="*/ f690 1 5378461"/>
                <a:gd name="f1015" fmla="*/ f691 1 5366579"/>
                <a:gd name="f1016" fmla="*/ f692 1 5378461"/>
                <a:gd name="f1017" fmla="*/ f693 1 5366579"/>
                <a:gd name="f1018" fmla="*/ f694 1 5378461"/>
                <a:gd name="f1019" fmla="*/ f695 1 5366579"/>
                <a:gd name="f1020" fmla="*/ f696 1 5378461"/>
                <a:gd name="f1021" fmla="*/ f697 1 5366579"/>
                <a:gd name="f1022" fmla="*/ f698 1 5378461"/>
                <a:gd name="f1023" fmla="*/ f699 1 5366579"/>
                <a:gd name="f1024" fmla="*/ f700 1 5378461"/>
                <a:gd name="f1025" fmla="*/ f701 1 5366579"/>
                <a:gd name="f1026" fmla="*/ f702 1 5378461"/>
                <a:gd name="f1027" fmla="*/ f703 1 5366579"/>
                <a:gd name="f1028" fmla="*/ f704 1 5378461"/>
                <a:gd name="f1029" fmla="*/ f705 1 5366579"/>
                <a:gd name="f1030" fmla="*/ f706 1 5378461"/>
                <a:gd name="f1031" fmla="*/ f707 1 5366579"/>
                <a:gd name="f1032" fmla="*/ f708 1 5378461"/>
                <a:gd name="f1033" fmla="*/ f709 1 5366579"/>
                <a:gd name="f1034" fmla="*/ f710 1 5378461"/>
                <a:gd name="f1035" fmla="*/ f711 1 5366579"/>
                <a:gd name="f1036" fmla="*/ f712 1 5378461"/>
                <a:gd name="f1037" fmla="*/ f713 1 5366579"/>
                <a:gd name="f1038" fmla="*/ f714 1 5378461"/>
                <a:gd name="f1039" fmla="*/ f715 1 5366579"/>
                <a:gd name="f1040" fmla="*/ f716 1 5378461"/>
                <a:gd name="f1041" fmla="*/ f717 1 5366579"/>
                <a:gd name="f1042" fmla="*/ f718 1 5378461"/>
                <a:gd name="f1043" fmla="*/ f719 1 5366579"/>
                <a:gd name="f1044" fmla="*/ f720 1 5378461"/>
                <a:gd name="f1045" fmla="*/ f721 1 5366579"/>
                <a:gd name="f1046" fmla="*/ f722 1 5378461"/>
                <a:gd name="f1047" fmla="*/ f723 1 5366579"/>
                <a:gd name="f1048" fmla="*/ f724 1 5378461"/>
                <a:gd name="f1049" fmla="*/ f725 1 5366579"/>
                <a:gd name="f1050" fmla="*/ f726 1 5378461"/>
                <a:gd name="f1051" fmla="*/ f727 1 5366579"/>
                <a:gd name="f1052" fmla="*/ f728 1 5378461"/>
                <a:gd name="f1053" fmla="*/ f729 1 5366579"/>
                <a:gd name="f1054" fmla="*/ f730 1 5378461"/>
                <a:gd name="f1055" fmla="*/ f731 1 5366579"/>
                <a:gd name="f1056" fmla="*/ f732 1 5378461"/>
                <a:gd name="f1057" fmla="*/ f733 1 5366579"/>
                <a:gd name="f1058" fmla="*/ f734 1 5378461"/>
                <a:gd name="f1059" fmla="*/ f735 1 5366579"/>
                <a:gd name="f1060" fmla="*/ f736 1 5378461"/>
                <a:gd name="f1061" fmla="*/ f737 1 5366579"/>
                <a:gd name="f1062" fmla="*/ f738 1 5378461"/>
                <a:gd name="f1063" fmla="*/ f739 1 5366579"/>
                <a:gd name="f1064" fmla="*/ f740 1 5378461"/>
                <a:gd name="f1065" fmla="*/ f741 1 5366579"/>
                <a:gd name="f1066" fmla="*/ f742 1 5378461"/>
                <a:gd name="f1067" fmla="*/ f743 1 5366579"/>
                <a:gd name="f1068" fmla="*/ f744 1 5378461"/>
                <a:gd name="f1069" fmla="*/ f745 1 5366579"/>
                <a:gd name="f1070" fmla="*/ f746 1 5378461"/>
                <a:gd name="f1071" fmla="*/ f747 1 5366579"/>
                <a:gd name="f1072" fmla="*/ f748 1 5378461"/>
                <a:gd name="f1073" fmla="*/ f749 1 5366579"/>
                <a:gd name="f1074" fmla="*/ f750 1 5378461"/>
                <a:gd name="f1075" fmla="*/ f751 1 5366579"/>
                <a:gd name="f1076" fmla="*/ f752 1 5378461"/>
                <a:gd name="f1077" fmla="*/ f753 1 5366579"/>
                <a:gd name="f1078" fmla="*/ f754 1 5378461"/>
                <a:gd name="f1079" fmla="*/ f755 1 5366579"/>
                <a:gd name="f1080" fmla="*/ f756 1 5378461"/>
                <a:gd name="f1081" fmla="*/ f757 1 5366579"/>
                <a:gd name="f1082" fmla="*/ f758 1 5378461"/>
                <a:gd name="f1083" fmla="*/ f759 1 5366579"/>
                <a:gd name="f1084" fmla="*/ f760 1 5378461"/>
                <a:gd name="f1085" fmla="*/ f761 1 5366579"/>
                <a:gd name="f1086" fmla="*/ f762 1 5378461"/>
                <a:gd name="f1087" fmla="*/ f763 1 5366579"/>
                <a:gd name="f1088" fmla="*/ f764 1 5378461"/>
                <a:gd name="f1089" fmla="*/ f765 1 5366579"/>
                <a:gd name="f1090" fmla="*/ f766 1 5378461"/>
                <a:gd name="f1091" fmla="*/ f767 1 5366579"/>
                <a:gd name="f1092" fmla="*/ f768 1 5378461"/>
                <a:gd name="f1093" fmla="*/ f769 1 5366579"/>
                <a:gd name="f1094" fmla="*/ f770 1 5378461"/>
                <a:gd name="f1095" fmla="*/ f771 1 5366579"/>
                <a:gd name="f1096" fmla="*/ f772 1 5378461"/>
                <a:gd name="f1097" fmla="*/ f773 1 5366579"/>
                <a:gd name="f1098" fmla="*/ f774 1 5378461"/>
                <a:gd name="f1099" fmla="*/ f775 1 5366579"/>
                <a:gd name="f1100" fmla="*/ f776 1 5378461"/>
                <a:gd name="f1101" fmla="*/ f777 1 5366579"/>
                <a:gd name="f1102" fmla="*/ f778 1 5378461"/>
                <a:gd name="f1103" fmla="*/ f779 1 5366579"/>
                <a:gd name="f1104" fmla="*/ f780 1 5378461"/>
                <a:gd name="f1105" fmla="*/ f781 1 5366579"/>
                <a:gd name="f1106" fmla="*/ f782 1 5378461"/>
                <a:gd name="f1107" fmla="*/ f783 1 5366579"/>
                <a:gd name="f1108" fmla="*/ f784 1 5378461"/>
                <a:gd name="f1109" fmla="*/ f785 1 5366579"/>
                <a:gd name="f1110" fmla="*/ f786 1 5378461"/>
                <a:gd name="f1111" fmla="*/ f787 1 5366579"/>
                <a:gd name="f1112" fmla="*/ f788 1 5378461"/>
                <a:gd name="f1113" fmla="*/ f789 1 5366579"/>
                <a:gd name="f1114" fmla="*/ f790 1 5378461"/>
                <a:gd name="f1115" fmla="*/ f791 1 5366579"/>
                <a:gd name="f1116" fmla="*/ f792 1 5378461"/>
                <a:gd name="f1117" fmla="*/ f793 1 5366579"/>
                <a:gd name="f1118" fmla="*/ f794 1 5378461"/>
                <a:gd name="f1119" fmla="*/ f795 1 5366579"/>
                <a:gd name="f1120" fmla="*/ f796 1 5378461"/>
                <a:gd name="f1121" fmla="*/ f797 1 5366579"/>
                <a:gd name="f1122" fmla="*/ f798 1 5378461"/>
                <a:gd name="f1123" fmla="*/ f799 1 5366579"/>
                <a:gd name="f1124" fmla="*/ f800 1 5378461"/>
                <a:gd name="f1125" fmla="*/ f801 1 5366579"/>
                <a:gd name="f1126" fmla="*/ f802 1 5378461"/>
                <a:gd name="f1127" fmla="*/ f803 1 5366579"/>
                <a:gd name="f1128" fmla="*/ f804 1 5378461"/>
                <a:gd name="f1129" fmla="*/ f805 1 5366579"/>
                <a:gd name="f1130" fmla="*/ f806 1 5378461"/>
                <a:gd name="f1131" fmla="*/ f807 1 5366579"/>
                <a:gd name="f1132" fmla="*/ f808 1 5378461"/>
                <a:gd name="f1133" fmla="*/ f809 1 5366579"/>
                <a:gd name="f1134" fmla="*/ f810 1 5378461"/>
                <a:gd name="f1135" fmla="*/ f811 1 5366579"/>
                <a:gd name="f1136" fmla="*/ f812 1 5378461"/>
                <a:gd name="f1137" fmla="*/ f813 1 5366579"/>
                <a:gd name="f1138" fmla="*/ f814 1 5378461"/>
                <a:gd name="f1139" fmla="*/ f815 1 5366579"/>
                <a:gd name="f1140" fmla="*/ f816 1 5378461"/>
                <a:gd name="f1141" fmla="*/ f817 1 5366579"/>
                <a:gd name="f1142" fmla="*/ f818 1 5378461"/>
                <a:gd name="f1143" fmla="*/ f819 1 5366579"/>
                <a:gd name="f1144" fmla="*/ f820 1 5378461"/>
                <a:gd name="f1145" fmla="*/ f821 1 5366579"/>
                <a:gd name="f1146" fmla="*/ f822 1 5378461"/>
                <a:gd name="f1147" fmla="*/ f823 1 5366579"/>
                <a:gd name="f1148" fmla="*/ f824 1 5378461"/>
                <a:gd name="f1149" fmla="*/ f825 1 5366579"/>
                <a:gd name="f1150" fmla="*/ f826 1 5378461"/>
                <a:gd name="f1151" fmla="*/ f827 1 5366579"/>
                <a:gd name="f1152" fmla="*/ f828 1 5378461"/>
                <a:gd name="f1153" fmla="*/ f829 1 5366579"/>
                <a:gd name="f1154" fmla="*/ f830 1 5378461"/>
                <a:gd name="f1155" fmla="*/ f831 1 5366579"/>
                <a:gd name="f1156" fmla="*/ f832 1 5378461"/>
                <a:gd name="f1157" fmla="*/ f833 1 5366579"/>
                <a:gd name="f1158" fmla="*/ f834 1 5378461"/>
                <a:gd name="f1159" fmla="*/ f835 1 5366579"/>
                <a:gd name="f1160" fmla="*/ f836 1 5378461"/>
                <a:gd name="f1161" fmla="*/ f837 1 5366579"/>
                <a:gd name="f1162" fmla="*/ f838 1 5378461"/>
                <a:gd name="f1163" fmla="*/ f839 1 5366579"/>
                <a:gd name="f1164" fmla="*/ f840 1 5378461"/>
                <a:gd name="f1165" fmla="*/ f841 1 5366579"/>
                <a:gd name="f1166" fmla="*/ f842 1 5378461"/>
                <a:gd name="f1167" fmla="*/ f843 1 5366579"/>
                <a:gd name="f1168" fmla="*/ f844 1 5378461"/>
                <a:gd name="f1169" fmla="*/ f845 1 5366579"/>
                <a:gd name="f1170" fmla="*/ f846 1 5378461"/>
                <a:gd name="f1171" fmla="*/ f847 1 5366579"/>
                <a:gd name="f1172" fmla="*/ f848 1 5378461"/>
                <a:gd name="f1173" fmla="*/ f849 1 5366579"/>
                <a:gd name="f1174" fmla="*/ f850 1 5366579"/>
                <a:gd name="f1175" fmla="*/ f851 1 5378461"/>
                <a:gd name="f1176" fmla="*/ f852 1 5366579"/>
                <a:gd name="f1177" fmla="*/ f853 1 5378461"/>
                <a:gd name="f1178" fmla="*/ f854 1 5366579"/>
                <a:gd name="f1179" fmla="*/ f855 1 5378461"/>
                <a:gd name="f1180" fmla="*/ f856 1 5366579"/>
                <a:gd name="f1181" fmla="*/ f857 1 5378461"/>
                <a:gd name="f1182" fmla="*/ f858 1 5366579"/>
                <a:gd name="f1183" fmla="*/ f859 1 5378461"/>
                <a:gd name="f1184" fmla="*/ f860 1 5366579"/>
                <a:gd name="f1185" fmla="*/ f861 1 5378461"/>
                <a:gd name="f1186" fmla="*/ f862 1 5366579"/>
                <a:gd name="f1187" fmla="*/ f863 1 5378461"/>
                <a:gd name="f1188" fmla="*/ f864 1 5366579"/>
                <a:gd name="f1189" fmla="*/ f865 1 5378461"/>
                <a:gd name="f1190" fmla="*/ f866 1 5366579"/>
                <a:gd name="f1191" fmla="*/ f867 1 5378461"/>
                <a:gd name="f1192" fmla="*/ f868 1 5366579"/>
                <a:gd name="f1193" fmla="*/ f869 1 5378461"/>
                <a:gd name="f1194" fmla="*/ f870 1 5366579"/>
                <a:gd name="f1195" fmla="*/ f871 1 5378461"/>
                <a:gd name="f1196" fmla="*/ f872 1 5366579"/>
                <a:gd name="f1197" fmla="*/ f873 1 5378461"/>
                <a:gd name="f1198" fmla="*/ f874 1 5366579"/>
                <a:gd name="f1199" fmla="*/ f875 1 5378461"/>
                <a:gd name="f1200" fmla="*/ f876 1 5366579"/>
                <a:gd name="f1201" fmla="*/ f877 1 5378461"/>
                <a:gd name="f1202" fmla="*/ f878 1 5366579"/>
                <a:gd name="f1203" fmla="*/ f879 1 5378461"/>
                <a:gd name="f1204" fmla="*/ f880 1 5366579"/>
                <a:gd name="f1205" fmla="*/ f881 1 5378461"/>
                <a:gd name="f1206" fmla="*/ f882 1 5366579"/>
                <a:gd name="f1207" fmla="*/ f883 1 5378461"/>
                <a:gd name="f1208" fmla="*/ f884 1 5366579"/>
                <a:gd name="f1209" fmla="*/ f885 1 5378461"/>
                <a:gd name="f1210" fmla="*/ f886 1 5366579"/>
                <a:gd name="f1211" fmla="*/ f887 1 5378461"/>
                <a:gd name="f1212" fmla="*/ f888 1 5366579"/>
                <a:gd name="f1213" fmla="*/ f889 1 5378461"/>
                <a:gd name="f1214" fmla="*/ f890 1 5366579"/>
                <a:gd name="f1215" fmla="*/ f891 1 5378461"/>
                <a:gd name="f1216" fmla="*/ f892 1 5366579"/>
                <a:gd name="f1217" fmla="*/ f893 1 5378461"/>
                <a:gd name="f1218" fmla="*/ f894 1 5366579"/>
                <a:gd name="f1219" fmla="*/ f895 1 5378461"/>
                <a:gd name="f1220" fmla="*/ f896 1 5366579"/>
                <a:gd name="f1221" fmla="*/ f897 1 5378461"/>
                <a:gd name="f1222" fmla="*/ f898 1 5366579"/>
                <a:gd name="f1223" fmla="*/ f899 1 5378461"/>
                <a:gd name="f1224" fmla="*/ f900 1 5366579"/>
                <a:gd name="f1225" fmla="*/ f901 1 5378461"/>
                <a:gd name="f1226" fmla="*/ f902 1 5366579"/>
                <a:gd name="f1227" fmla="*/ f903 1 5378461"/>
                <a:gd name="f1228" fmla="*/ f904 1 5366579"/>
                <a:gd name="f1229" fmla="*/ f905 1 5378461"/>
                <a:gd name="f1230" fmla="*/ f906 1 5366579"/>
                <a:gd name="f1231" fmla="*/ f907 1 5378461"/>
                <a:gd name="f1232" fmla="*/ f908 1 5366579"/>
                <a:gd name="f1233" fmla="*/ f909 1 5378461"/>
                <a:gd name="f1234" fmla="*/ f910 1 5366579"/>
                <a:gd name="f1235" fmla="*/ f911 1 5378461"/>
                <a:gd name="f1236" fmla="*/ f912 1 5366579"/>
                <a:gd name="f1237" fmla="*/ f913 1 5378461"/>
                <a:gd name="f1238" fmla="*/ f914 1 5366579"/>
                <a:gd name="f1239" fmla="*/ f915 1 5378461"/>
                <a:gd name="f1240" fmla="*/ f916 1 5366579"/>
                <a:gd name="f1241" fmla="*/ f917 1 5378461"/>
                <a:gd name="f1242" fmla="*/ f918 1 5366579"/>
                <a:gd name="f1243" fmla="*/ f919 1 5378461"/>
                <a:gd name="f1244" fmla="*/ f920 1 5366579"/>
                <a:gd name="f1245" fmla="*/ f921 1 5378461"/>
                <a:gd name="f1246" fmla="*/ f922 1 5366579"/>
                <a:gd name="f1247" fmla="*/ f923 1 5378461"/>
                <a:gd name="f1248" fmla="*/ f924 1 5366579"/>
                <a:gd name="f1249" fmla="*/ f925 1 5378461"/>
                <a:gd name="f1250" fmla="*/ f926 1 5366579"/>
                <a:gd name="f1251" fmla="*/ f927 1 5378461"/>
                <a:gd name="f1252" fmla="*/ f928 1 5366579"/>
                <a:gd name="f1253" fmla="*/ f929 1 5378461"/>
                <a:gd name="f1254" fmla="*/ f930 1 5366579"/>
                <a:gd name="f1255" fmla="*/ f931 1 5378461"/>
                <a:gd name="f1256" fmla="*/ f932 1 5366579"/>
                <a:gd name="f1257" fmla="*/ f933 1 5378461"/>
                <a:gd name="f1258" fmla="*/ f934 1 5366579"/>
                <a:gd name="f1259" fmla="*/ f935 1 5378461"/>
                <a:gd name="f1260" fmla="*/ f936 1 5366579"/>
                <a:gd name="f1261" fmla="*/ f937 1 5378461"/>
                <a:gd name="f1262" fmla="*/ f938 1 5366579"/>
                <a:gd name="f1263" fmla="*/ f939 1 5378461"/>
                <a:gd name="f1264" fmla="*/ f940 1 5366579"/>
                <a:gd name="f1265" fmla="*/ f941 1 5378461"/>
                <a:gd name="f1266" fmla="*/ f942 1 5366579"/>
                <a:gd name="f1267" fmla="*/ f943 1 5378461"/>
                <a:gd name="f1268" fmla="*/ f944 1 5366579"/>
                <a:gd name="f1269" fmla="*/ f945 1 5378461"/>
                <a:gd name="f1270" fmla="*/ f946 1 5366579"/>
                <a:gd name="f1271" fmla="*/ f947 1 5378461"/>
                <a:gd name="f1272" fmla="*/ f948 1 5366579"/>
                <a:gd name="f1273" fmla="*/ f949 1 5378461"/>
                <a:gd name="f1274" fmla="*/ f950 1 5366579"/>
                <a:gd name="f1275" fmla="*/ f951 1 5378461"/>
                <a:gd name="f1276" fmla="*/ f952 1 5366579"/>
                <a:gd name="f1277" fmla="*/ f953 1 5378461"/>
                <a:gd name="f1278" fmla="*/ f954 1 5366579"/>
                <a:gd name="f1279" fmla="*/ f955 1 5378461"/>
                <a:gd name="f1280" fmla="*/ f956 1 5366579"/>
                <a:gd name="f1281" fmla="*/ f957 1 5378461"/>
                <a:gd name="f1282" fmla="*/ f958 1 5366579"/>
                <a:gd name="f1283" fmla="*/ f959 1 5378461"/>
                <a:gd name="f1284" fmla="*/ f960 1 5366579"/>
                <a:gd name="f1285" fmla="*/ f961 1 5378461"/>
                <a:gd name="f1286" fmla="*/ f962 1 5366579"/>
                <a:gd name="f1287" fmla="*/ f963 1 5378461"/>
                <a:gd name="f1288" fmla="*/ f964 1 5366579"/>
                <a:gd name="f1289" fmla="*/ f965 1 5378461"/>
                <a:gd name="f1290" fmla="*/ f966 1 5366579"/>
                <a:gd name="f1291" fmla="*/ f967 1 5378461"/>
                <a:gd name="f1292" fmla="*/ f968 1 5366579"/>
                <a:gd name="f1293" fmla="*/ f969 1 5378461"/>
                <a:gd name="f1294" fmla="*/ f970 1 5366579"/>
                <a:gd name="f1295" fmla="*/ f971 1 5378461"/>
                <a:gd name="f1296" fmla="*/ f972 1 5366579"/>
                <a:gd name="f1297" fmla="*/ f973 1 5378461"/>
                <a:gd name="f1298" fmla="*/ f974 1 5366579"/>
                <a:gd name="f1299" fmla="*/ f975 1 5378461"/>
                <a:gd name="f1300" fmla="*/ f976 1 5366579"/>
                <a:gd name="f1301" fmla="*/ f977 1 5378461"/>
                <a:gd name="f1302" fmla="*/ f978 1 5366579"/>
                <a:gd name="f1303" fmla="*/ f979 1 5378461"/>
                <a:gd name="f1304" fmla="*/ f980 1 5366579"/>
                <a:gd name="f1305" fmla="*/ f981 1 5378461"/>
                <a:gd name="f1306" fmla="*/ f982 1 5366579"/>
                <a:gd name="f1307" fmla="*/ f983 1 5378461"/>
                <a:gd name="f1308" fmla="*/ f984 1 5366579"/>
                <a:gd name="f1309" fmla="*/ f985 1 5378461"/>
                <a:gd name="f1310" fmla="*/ f986 1 5366579"/>
                <a:gd name="f1311" fmla="*/ f987 1 5378461"/>
                <a:gd name="f1312" fmla="*/ f988 1 5366579"/>
                <a:gd name="f1313" fmla="*/ f989 1 5378461"/>
                <a:gd name="f1314" fmla="*/ f990 1 5366579"/>
                <a:gd name="f1315" fmla="*/ f991 1 5378461"/>
                <a:gd name="f1316" fmla="*/ f992 1 5366579"/>
                <a:gd name="f1317" fmla="*/ f993 1 5378461"/>
                <a:gd name="f1318" fmla="*/ f662 1 f669"/>
                <a:gd name="f1319" fmla="*/ f663 1 f669"/>
                <a:gd name="f1320" fmla="*/ f662 1 f670"/>
                <a:gd name="f1321" fmla="*/ f664 1 f670"/>
                <a:gd name="f1322" fmla="*/ f995 1 f669"/>
                <a:gd name="f1323" fmla="*/ f996 1 f670"/>
                <a:gd name="f1324" fmla="*/ f997 1 f669"/>
                <a:gd name="f1325" fmla="*/ f998 1 f670"/>
                <a:gd name="f1326" fmla="*/ f999 1 f669"/>
                <a:gd name="f1327" fmla="*/ f1000 1 f670"/>
                <a:gd name="f1328" fmla="*/ f1001 1 f669"/>
                <a:gd name="f1329" fmla="*/ f1002 1 f670"/>
                <a:gd name="f1330" fmla="*/ f1003 1 f669"/>
                <a:gd name="f1331" fmla="*/ f1004 1 f670"/>
                <a:gd name="f1332" fmla="*/ f1005 1 f669"/>
                <a:gd name="f1333" fmla="*/ f1006 1 f670"/>
                <a:gd name="f1334" fmla="*/ f1007 1 f669"/>
                <a:gd name="f1335" fmla="*/ f1008 1 f670"/>
                <a:gd name="f1336" fmla="*/ f1009 1 f669"/>
                <a:gd name="f1337" fmla="*/ f1010 1 f670"/>
                <a:gd name="f1338" fmla="*/ f1011 1 f669"/>
                <a:gd name="f1339" fmla="*/ f1012 1 f670"/>
                <a:gd name="f1340" fmla="*/ f1013 1 f669"/>
                <a:gd name="f1341" fmla="*/ f1014 1 f670"/>
                <a:gd name="f1342" fmla="*/ f1015 1 f669"/>
                <a:gd name="f1343" fmla="*/ f1016 1 f670"/>
                <a:gd name="f1344" fmla="*/ f1017 1 f669"/>
                <a:gd name="f1345" fmla="*/ f1018 1 f670"/>
                <a:gd name="f1346" fmla="*/ f1019 1 f669"/>
                <a:gd name="f1347" fmla="*/ f1020 1 f670"/>
                <a:gd name="f1348" fmla="*/ f1021 1 f669"/>
                <a:gd name="f1349" fmla="*/ f1022 1 f670"/>
                <a:gd name="f1350" fmla="*/ f1023 1 f669"/>
                <a:gd name="f1351" fmla="*/ f1024 1 f670"/>
                <a:gd name="f1352" fmla="*/ f1025 1 f669"/>
                <a:gd name="f1353" fmla="*/ f1026 1 f670"/>
                <a:gd name="f1354" fmla="*/ f1027 1 f669"/>
                <a:gd name="f1355" fmla="*/ f1028 1 f670"/>
                <a:gd name="f1356" fmla="*/ f1029 1 f669"/>
                <a:gd name="f1357" fmla="*/ f1030 1 f670"/>
                <a:gd name="f1358" fmla="*/ f1031 1 f669"/>
                <a:gd name="f1359" fmla="*/ f1032 1 f670"/>
                <a:gd name="f1360" fmla="*/ f1033 1 f669"/>
                <a:gd name="f1361" fmla="*/ f1034 1 f670"/>
                <a:gd name="f1362" fmla="*/ f1035 1 f669"/>
                <a:gd name="f1363" fmla="*/ f1036 1 f670"/>
                <a:gd name="f1364" fmla="*/ f1037 1 f669"/>
                <a:gd name="f1365" fmla="*/ f1038 1 f670"/>
                <a:gd name="f1366" fmla="*/ f1039 1 f669"/>
                <a:gd name="f1367" fmla="*/ f1040 1 f670"/>
                <a:gd name="f1368" fmla="*/ f1041 1 f669"/>
                <a:gd name="f1369" fmla="*/ f1042 1 f670"/>
                <a:gd name="f1370" fmla="*/ f1043 1 f669"/>
                <a:gd name="f1371" fmla="*/ f1044 1 f670"/>
                <a:gd name="f1372" fmla="*/ f1045 1 f669"/>
                <a:gd name="f1373" fmla="*/ f1046 1 f670"/>
                <a:gd name="f1374" fmla="*/ f1047 1 f669"/>
                <a:gd name="f1375" fmla="*/ f1048 1 f670"/>
                <a:gd name="f1376" fmla="*/ f1049 1 f669"/>
                <a:gd name="f1377" fmla="*/ f1050 1 f670"/>
                <a:gd name="f1378" fmla="*/ f1051 1 f669"/>
                <a:gd name="f1379" fmla="*/ f1052 1 f670"/>
                <a:gd name="f1380" fmla="*/ f1053 1 f669"/>
                <a:gd name="f1381" fmla="*/ f1054 1 f670"/>
                <a:gd name="f1382" fmla="*/ f1055 1 f669"/>
                <a:gd name="f1383" fmla="*/ f1056 1 f670"/>
                <a:gd name="f1384" fmla="*/ f1057 1 f669"/>
                <a:gd name="f1385" fmla="*/ f1058 1 f670"/>
                <a:gd name="f1386" fmla="*/ f1059 1 f669"/>
                <a:gd name="f1387" fmla="*/ f1060 1 f670"/>
                <a:gd name="f1388" fmla="*/ f1061 1 f669"/>
                <a:gd name="f1389" fmla="*/ f1062 1 f670"/>
                <a:gd name="f1390" fmla="*/ f1063 1 f669"/>
                <a:gd name="f1391" fmla="*/ f1064 1 f670"/>
                <a:gd name="f1392" fmla="*/ f1065 1 f669"/>
                <a:gd name="f1393" fmla="*/ f1066 1 f670"/>
                <a:gd name="f1394" fmla="*/ f1067 1 f669"/>
                <a:gd name="f1395" fmla="*/ f1068 1 f670"/>
                <a:gd name="f1396" fmla="*/ f1069 1 f669"/>
                <a:gd name="f1397" fmla="*/ f1070 1 f670"/>
                <a:gd name="f1398" fmla="*/ f1071 1 f669"/>
                <a:gd name="f1399" fmla="*/ f1072 1 f670"/>
                <a:gd name="f1400" fmla="*/ f1073 1 f669"/>
                <a:gd name="f1401" fmla="*/ f1074 1 f670"/>
                <a:gd name="f1402" fmla="*/ f1075 1 f669"/>
                <a:gd name="f1403" fmla="*/ f1076 1 f670"/>
                <a:gd name="f1404" fmla="*/ f1077 1 f669"/>
                <a:gd name="f1405" fmla="*/ f1078 1 f670"/>
                <a:gd name="f1406" fmla="*/ f1079 1 f669"/>
                <a:gd name="f1407" fmla="*/ f1080 1 f670"/>
                <a:gd name="f1408" fmla="*/ f1081 1 f669"/>
                <a:gd name="f1409" fmla="*/ f1082 1 f670"/>
                <a:gd name="f1410" fmla="*/ f1083 1 f669"/>
                <a:gd name="f1411" fmla="*/ f1084 1 f670"/>
                <a:gd name="f1412" fmla="*/ f1085 1 f669"/>
                <a:gd name="f1413" fmla="*/ f1086 1 f670"/>
                <a:gd name="f1414" fmla="*/ f1087 1 f669"/>
                <a:gd name="f1415" fmla="*/ f1088 1 f670"/>
                <a:gd name="f1416" fmla="*/ f1089 1 f669"/>
                <a:gd name="f1417" fmla="*/ f1090 1 f670"/>
                <a:gd name="f1418" fmla="*/ f1091 1 f669"/>
                <a:gd name="f1419" fmla="*/ f1092 1 f670"/>
                <a:gd name="f1420" fmla="*/ f1093 1 f669"/>
                <a:gd name="f1421" fmla="*/ f1094 1 f670"/>
                <a:gd name="f1422" fmla="*/ f1095 1 f669"/>
                <a:gd name="f1423" fmla="*/ f1096 1 f670"/>
                <a:gd name="f1424" fmla="*/ f1097 1 f669"/>
                <a:gd name="f1425" fmla="*/ f1098 1 f670"/>
                <a:gd name="f1426" fmla="*/ f1099 1 f669"/>
                <a:gd name="f1427" fmla="*/ f1100 1 f670"/>
                <a:gd name="f1428" fmla="*/ f1101 1 f669"/>
                <a:gd name="f1429" fmla="*/ f1102 1 f670"/>
                <a:gd name="f1430" fmla="*/ f1103 1 f669"/>
                <a:gd name="f1431" fmla="*/ f1104 1 f670"/>
                <a:gd name="f1432" fmla="*/ f1105 1 f669"/>
                <a:gd name="f1433" fmla="*/ f1106 1 f670"/>
                <a:gd name="f1434" fmla="*/ f1107 1 f669"/>
                <a:gd name="f1435" fmla="*/ f1108 1 f670"/>
                <a:gd name="f1436" fmla="*/ f1109 1 f669"/>
                <a:gd name="f1437" fmla="*/ f1110 1 f670"/>
                <a:gd name="f1438" fmla="*/ f1111 1 f669"/>
                <a:gd name="f1439" fmla="*/ f1112 1 f670"/>
                <a:gd name="f1440" fmla="*/ f1113 1 f669"/>
                <a:gd name="f1441" fmla="*/ f1114 1 f670"/>
                <a:gd name="f1442" fmla="*/ f1115 1 f669"/>
                <a:gd name="f1443" fmla="*/ f1116 1 f670"/>
                <a:gd name="f1444" fmla="*/ f1117 1 f669"/>
                <a:gd name="f1445" fmla="*/ f1118 1 f670"/>
                <a:gd name="f1446" fmla="*/ f1119 1 f669"/>
                <a:gd name="f1447" fmla="*/ f1120 1 f670"/>
                <a:gd name="f1448" fmla="*/ f1121 1 f669"/>
                <a:gd name="f1449" fmla="*/ f1122 1 f670"/>
                <a:gd name="f1450" fmla="*/ f1123 1 f669"/>
                <a:gd name="f1451" fmla="*/ f1124 1 f670"/>
                <a:gd name="f1452" fmla="*/ f1125 1 f669"/>
                <a:gd name="f1453" fmla="*/ f1126 1 f670"/>
                <a:gd name="f1454" fmla="*/ f1127 1 f669"/>
                <a:gd name="f1455" fmla="*/ f1128 1 f670"/>
                <a:gd name="f1456" fmla="*/ f1129 1 f669"/>
                <a:gd name="f1457" fmla="*/ f1130 1 f670"/>
                <a:gd name="f1458" fmla="*/ f1131 1 f669"/>
                <a:gd name="f1459" fmla="*/ f1132 1 f670"/>
                <a:gd name="f1460" fmla="*/ f1133 1 f669"/>
                <a:gd name="f1461" fmla="*/ f1134 1 f670"/>
                <a:gd name="f1462" fmla="*/ f1135 1 f669"/>
                <a:gd name="f1463" fmla="*/ f1136 1 f670"/>
                <a:gd name="f1464" fmla="*/ f1137 1 f669"/>
                <a:gd name="f1465" fmla="*/ f1138 1 f670"/>
                <a:gd name="f1466" fmla="*/ f1139 1 f669"/>
                <a:gd name="f1467" fmla="*/ f1140 1 f670"/>
                <a:gd name="f1468" fmla="*/ f1141 1 f669"/>
                <a:gd name="f1469" fmla="*/ f1142 1 f670"/>
                <a:gd name="f1470" fmla="*/ f1143 1 f669"/>
                <a:gd name="f1471" fmla="*/ f1144 1 f670"/>
                <a:gd name="f1472" fmla="*/ f1145 1 f669"/>
                <a:gd name="f1473" fmla="*/ f1146 1 f670"/>
                <a:gd name="f1474" fmla="*/ f1147 1 f669"/>
                <a:gd name="f1475" fmla="*/ f1148 1 f670"/>
                <a:gd name="f1476" fmla="*/ f1149 1 f669"/>
                <a:gd name="f1477" fmla="*/ f1150 1 f670"/>
                <a:gd name="f1478" fmla="*/ f1151 1 f669"/>
                <a:gd name="f1479" fmla="*/ f1152 1 f670"/>
                <a:gd name="f1480" fmla="*/ f1153 1 f669"/>
                <a:gd name="f1481" fmla="*/ f1154 1 f670"/>
                <a:gd name="f1482" fmla="*/ f1155 1 f669"/>
                <a:gd name="f1483" fmla="*/ f1156 1 f670"/>
                <a:gd name="f1484" fmla="*/ f1157 1 f669"/>
                <a:gd name="f1485" fmla="*/ f1158 1 f670"/>
                <a:gd name="f1486" fmla="*/ f1159 1 f669"/>
                <a:gd name="f1487" fmla="*/ f1160 1 f670"/>
                <a:gd name="f1488" fmla="*/ f1161 1 f669"/>
                <a:gd name="f1489" fmla="*/ f1162 1 f670"/>
                <a:gd name="f1490" fmla="*/ f1163 1 f669"/>
                <a:gd name="f1491" fmla="*/ f1164 1 f670"/>
                <a:gd name="f1492" fmla="*/ f1165 1 f669"/>
                <a:gd name="f1493" fmla="*/ f1166 1 f670"/>
                <a:gd name="f1494" fmla="*/ f1167 1 f669"/>
                <a:gd name="f1495" fmla="*/ f1168 1 f670"/>
                <a:gd name="f1496" fmla="*/ f1169 1 f669"/>
                <a:gd name="f1497" fmla="*/ f1170 1 f670"/>
                <a:gd name="f1498" fmla="*/ f1171 1 f669"/>
                <a:gd name="f1499" fmla="*/ f1172 1 f670"/>
                <a:gd name="f1500" fmla="*/ f1173 1 f669"/>
                <a:gd name="f1501" fmla="*/ f1174 1 f669"/>
                <a:gd name="f1502" fmla="*/ f1175 1 f670"/>
                <a:gd name="f1503" fmla="*/ f1176 1 f669"/>
                <a:gd name="f1504" fmla="*/ f1177 1 f670"/>
                <a:gd name="f1505" fmla="*/ f1178 1 f669"/>
                <a:gd name="f1506" fmla="*/ f1179 1 f670"/>
                <a:gd name="f1507" fmla="*/ f1180 1 f669"/>
                <a:gd name="f1508" fmla="*/ f1181 1 f670"/>
                <a:gd name="f1509" fmla="*/ f1182 1 f669"/>
                <a:gd name="f1510" fmla="*/ f1183 1 f670"/>
                <a:gd name="f1511" fmla="*/ f1184 1 f669"/>
                <a:gd name="f1512" fmla="*/ f1185 1 f670"/>
                <a:gd name="f1513" fmla="*/ f1186 1 f669"/>
                <a:gd name="f1514" fmla="*/ f1187 1 f670"/>
                <a:gd name="f1515" fmla="*/ f1188 1 f669"/>
                <a:gd name="f1516" fmla="*/ f1189 1 f670"/>
                <a:gd name="f1517" fmla="*/ f1190 1 f669"/>
                <a:gd name="f1518" fmla="*/ f1191 1 f670"/>
                <a:gd name="f1519" fmla="*/ f1192 1 f669"/>
                <a:gd name="f1520" fmla="*/ f1193 1 f670"/>
                <a:gd name="f1521" fmla="*/ f1194 1 f669"/>
                <a:gd name="f1522" fmla="*/ f1195 1 f670"/>
                <a:gd name="f1523" fmla="*/ f1196 1 f669"/>
                <a:gd name="f1524" fmla="*/ f1197 1 f670"/>
                <a:gd name="f1525" fmla="*/ f1198 1 f669"/>
                <a:gd name="f1526" fmla="*/ f1199 1 f670"/>
                <a:gd name="f1527" fmla="*/ f1200 1 f669"/>
                <a:gd name="f1528" fmla="*/ f1201 1 f670"/>
                <a:gd name="f1529" fmla="*/ f1202 1 f669"/>
                <a:gd name="f1530" fmla="*/ f1203 1 f670"/>
                <a:gd name="f1531" fmla="*/ f1204 1 f669"/>
                <a:gd name="f1532" fmla="*/ f1205 1 f670"/>
                <a:gd name="f1533" fmla="*/ f1206 1 f669"/>
                <a:gd name="f1534" fmla="*/ f1207 1 f670"/>
                <a:gd name="f1535" fmla="*/ f1208 1 f669"/>
                <a:gd name="f1536" fmla="*/ f1209 1 f670"/>
                <a:gd name="f1537" fmla="*/ f1210 1 f669"/>
                <a:gd name="f1538" fmla="*/ f1211 1 f670"/>
                <a:gd name="f1539" fmla="*/ f1212 1 f669"/>
                <a:gd name="f1540" fmla="*/ f1213 1 f670"/>
                <a:gd name="f1541" fmla="*/ f1214 1 f669"/>
                <a:gd name="f1542" fmla="*/ f1215 1 f670"/>
                <a:gd name="f1543" fmla="*/ f1216 1 f669"/>
                <a:gd name="f1544" fmla="*/ f1217 1 f670"/>
                <a:gd name="f1545" fmla="*/ f1218 1 f669"/>
                <a:gd name="f1546" fmla="*/ f1219 1 f670"/>
                <a:gd name="f1547" fmla="*/ f1220 1 f669"/>
                <a:gd name="f1548" fmla="*/ f1221 1 f670"/>
                <a:gd name="f1549" fmla="*/ f1222 1 f669"/>
                <a:gd name="f1550" fmla="*/ f1223 1 f670"/>
                <a:gd name="f1551" fmla="*/ f1224 1 f669"/>
                <a:gd name="f1552" fmla="*/ f1225 1 f670"/>
                <a:gd name="f1553" fmla="*/ f1226 1 f669"/>
                <a:gd name="f1554" fmla="*/ f1227 1 f670"/>
                <a:gd name="f1555" fmla="*/ f1228 1 f669"/>
                <a:gd name="f1556" fmla="*/ f1229 1 f670"/>
                <a:gd name="f1557" fmla="*/ f1230 1 f669"/>
                <a:gd name="f1558" fmla="*/ f1231 1 f670"/>
                <a:gd name="f1559" fmla="*/ f1232 1 f669"/>
                <a:gd name="f1560" fmla="*/ f1233 1 f670"/>
                <a:gd name="f1561" fmla="*/ f1234 1 f669"/>
                <a:gd name="f1562" fmla="*/ f1235 1 f670"/>
                <a:gd name="f1563" fmla="*/ f1236 1 f669"/>
                <a:gd name="f1564" fmla="*/ f1237 1 f670"/>
                <a:gd name="f1565" fmla="*/ f1238 1 f669"/>
                <a:gd name="f1566" fmla="*/ f1239 1 f670"/>
                <a:gd name="f1567" fmla="*/ f1240 1 f669"/>
                <a:gd name="f1568" fmla="*/ f1241 1 f670"/>
                <a:gd name="f1569" fmla="*/ f1242 1 f669"/>
                <a:gd name="f1570" fmla="*/ f1243 1 f670"/>
                <a:gd name="f1571" fmla="*/ f1244 1 f669"/>
                <a:gd name="f1572" fmla="*/ f1245 1 f670"/>
                <a:gd name="f1573" fmla="*/ f1246 1 f669"/>
                <a:gd name="f1574" fmla="*/ f1247 1 f670"/>
                <a:gd name="f1575" fmla="*/ f1248 1 f669"/>
                <a:gd name="f1576" fmla="*/ f1249 1 f670"/>
                <a:gd name="f1577" fmla="*/ f1250 1 f669"/>
                <a:gd name="f1578" fmla="*/ f1251 1 f670"/>
                <a:gd name="f1579" fmla="*/ f1252 1 f669"/>
                <a:gd name="f1580" fmla="*/ f1253 1 f670"/>
                <a:gd name="f1581" fmla="*/ f1254 1 f669"/>
                <a:gd name="f1582" fmla="*/ f1255 1 f670"/>
                <a:gd name="f1583" fmla="*/ f1256 1 f669"/>
                <a:gd name="f1584" fmla="*/ f1257 1 f670"/>
                <a:gd name="f1585" fmla="*/ f1258 1 f669"/>
                <a:gd name="f1586" fmla="*/ f1259 1 f670"/>
                <a:gd name="f1587" fmla="*/ f1260 1 f669"/>
                <a:gd name="f1588" fmla="*/ f1261 1 f670"/>
                <a:gd name="f1589" fmla="*/ f1262 1 f669"/>
                <a:gd name="f1590" fmla="*/ f1263 1 f670"/>
                <a:gd name="f1591" fmla="*/ f1264 1 f669"/>
                <a:gd name="f1592" fmla="*/ f1265 1 f670"/>
                <a:gd name="f1593" fmla="*/ f1266 1 f669"/>
                <a:gd name="f1594" fmla="*/ f1267 1 f670"/>
                <a:gd name="f1595" fmla="*/ f1268 1 f669"/>
                <a:gd name="f1596" fmla="*/ f1269 1 f670"/>
                <a:gd name="f1597" fmla="*/ f1270 1 f669"/>
                <a:gd name="f1598" fmla="*/ f1271 1 f670"/>
                <a:gd name="f1599" fmla="*/ f1272 1 f669"/>
                <a:gd name="f1600" fmla="*/ f1273 1 f670"/>
                <a:gd name="f1601" fmla="*/ f1274 1 f669"/>
                <a:gd name="f1602" fmla="*/ f1275 1 f670"/>
                <a:gd name="f1603" fmla="*/ f1276 1 f669"/>
                <a:gd name="f1604" fmla="*/ f1277 1 f670"/>
                <a:gd name="f1605" fmla="*/ f1278 1 f669"/>
                <a:gd name="f1606" fmla="*/ f1279 1 f670"/>
                <a:gd name="f1607" fmla="*/ f1280 1 f669"/>
                <a:gd name="f1608" fmla="*/ f1281 1 f670"/>
                <a:gd name="f1609" fmla="*/ f1282 1 f669"/>
                <a:gd name="f1610" fmla="*/ f1283 1 f670"/>
                <a:gd name="f1611" fmla="*/ f1284 1 f669"/>
                <a:gd name="f1612" fmla="*/ f1285 1 f670"/>
                <a:gd name="f1613" fmla="*/ f1286 1 f669"/>
                <a:gd name="f1614" fmla="*/ f1287 1 f670"/>
                <a:gd name="f1615" fmla="*/ f1288 1 f669"/>
                <a:gd name="f1616" fmla="*/ f1289 1 f670"/>
                <a:gd name="f1617" fmla="*/ f1290 1 f669"/>
                <a:gd name="f1618" fmla="*/ f1291 1 f670"/>
                <a:gd name="f1619" fmla="*/ f1292 1 f669"/>
                <a:gd name="f1620" fmla="*/ f1293 1 f670"/>
                <a:gd name="f1621" fmla="*/ f1294 1 f669"/>
                <a:gd name="f1622" fmla="*/ f1295 1 f670"/>
                <a:gd name="f1623" fmla="*/ f1296 1 f669"/>
                <a:gd name="f1624" fmla="*/ f1297 1 f670"/>
                <a:gd name="f1625" fmla="*/ f1298 1 f669"/>
                <a:gd name="f1626" fmla="*/ f1299 1 f670"/>
                <a:gd name="f1627" fmla="*/ f1300 1 f669"/>
                <a:gd name="f1628" fmla="*/ f1301 1 f670"/>
                <a:gd name="f1629" fmla="*/ f1302 1 f669"/>
                <a:gd name="f1630" fmla="*/ f1303 1 f670"/>
                <a:gd name="f1631" fmla="*/ f1304 1 f669"/>
                <a:gd name="f1632" fmla="*/ f1305 1 f670"/>
                <a:gd name="f1633" fmla="*/ f1306 1 f669"/>
                <a:gd name="f1634" fmla="*/ f1307 1 f670"/>
                <a:gd name="f1635" fmla="*/ f1308 1 f669"/>
                <a:gd name="f1636" fmla="*/ f1309 1 f670"/>
                <a:gd name="f1637" fmla="*/ f1310 1 f669"/>
                <a:gd name="f1638" fmla="*/ f1311 1 f670"/>
                <a:gd name="f1639" fmla="*/ f1312 1 f669"/>
                <a:gd name="f1640" fmla="*/ f1313 1 f670"/>
                <a:gd name="f1641" fmla="*/ f1314 1 f669"/>
                <a:gd name="f1642" fmla="*/ f1315 1 f670"/>
                <a:gd name="f1643" fmla="*/ f1316 1 f669"/>
                <a:gd name="f1644" fmla="*/ f1317 1 f670"/>
                <a:gd name="f1645" fmla="*/ f1318 f660 1"/>
                <a:gd name="f1646" fmla="*/ f1319 f660 1"/>
                <a:gd name="f1647" fmla="*/ f1321 f661 1"/>
                <a:gd name="f1648" fmla="*/ f1320 f661 1"/>
                <a:gd name="f1649" fmla="*/ f1322 f660 1"/>
                <a:gd name="f1650" fmla="*/ f1323 f661 1"/>
                <a:gd name="f1651" fmla="*/ f1324 f660 1"/>
                <a:gd name="f1652" fmla="*/ f1325 f661 1"/>
                <a:gd name="f1653" fmla="*/ f1326 f660 1"/>
                <a:gd name="f1654" fmla="*/ f1327 f661 1"/>
                <a:gd name="f1655" fmla="*/ f1328 f660 1"/>
                <a:gd name="f1656" fmla="*/ f1329 f661 1"/>
                <a:gd name="f1657" fmla="*/ f1330 f660 1"/>
                <a:gd name="f1658" fmla="*/ f1331 f661 1"/>
                <a:gd name="f1659" fmla="*/ f1332 f660 1"/>
                <a:gd name="f1660" fmla="*/ f1333 f661 1"/>
                <a:gd name="f1661" fmla="*/ f1334 f660 1"/>
                <a:gd name="f1662" fmla="*/ f1335 f661 1"/>
                <a:gd name="f1663" fmla="*/ f1336 f660 1"/>
                <a:gd name="f1664" fmla="*/ f1337 f661 1"/>
                <a:gd name="f1665" fmla="*/ f1338 f660 1"/>
                <a:gd name="f1666" fmla="*/ f1339 f661 1"/>
                <a:gd name="f1667" fmla="*/ f1340 f660 1"/>
                <a:gd name="f1668" fmla="*/ f1341 f661 1"/>
                <a:gd name="f1669" fmla="*/ f1342 f660 1"/>
                <a:gd name="f1670" fmla="*/ f1343 f661 1"/>
                <a:gd name="f1671" fmla="*/ f1344 f660 1"/>
                <a:gd name="f1672" fmla="*/ f1345 f661 1"/>
                <a:gd name="f1673" fmla="*/ f1346 f660 1"/>
                <a:gd name="f1674" fmla="*/ f1347 f661 1"/>
                <a:gd name="f1675" fmla="*/ f1348 f660 1"/>
                <a:gd name="f1676" fmla="*/ f1349 f661 1"/>
                <a:gd name="f1677" fmla="*/ f1350 f660 1"/>
                <a:gd name="f1678" fmla="*/ f1351 f661 1"/>
                <a:gd name="f1679" fmla="*/ f1352 f660 1"/>
                <a:gd name="f1680" fmla="*/ f1353 f661 1"/>
                <a:gd name="f1681" fmla="*/ f1354 f660 1"/>
                <a:gd name="f1682" fmla="*/ f1355 f661 1"/>
                <a:gd name="f1683" fmla="*/ f1356 f660 1"/>
                <a:gd name="f1684" fmla="*/ f1357 f661 1"/>
                <a:gd name="f1685" fmla="*/ f1358 f660 1"/>
                <a:gd name="f1686" fmla="*/ f1359 f661 1"/>
                <a:gd name="f1687" fmla="*/ f1360 f660 1"/>
                <a:gd name="f1688" fmla="*/ f1361 f661 1"/>
                <a:gd name="f1689" fmla="*/ f1362 f660 1"/>
                <a:gd name="f1690" fmla="*/ f1363 f661 1"/>
                <a:gd name="f1691" fmla="*/ f1364 f660 1"/>
                <a:gd name="f1692" fmla="*/ f1365 f661 1"/>
                <a:gd name="f1693" fmla="*/ f1366 f660 1"/>
                <a:gd name="f1694" fmla="*/ f1367 f661 1"/>
                <a:gd name="f1695" fmla="*/ f1368 f660 1"/>
                <a:gd name="f1696" fmla="*/ f1369 f661 1"/>
                <a:gd name="f1697" fmla="*/ f1370 f660 1"/>
                <a:gd name="f1698" fmla="*/ f1371 f661 1"/>
                <a:gd name="f1699" fmla="*/ f1372 f660 1"/>
                <a:gd name="f1700" fmla="*/ f1373 f661 1"/>
                <a:gd name="f1701" fmla="*/ f1374 f660 1"/>
                <a:gd name="f1702" fmla="*/ f1375 f661 1"/>
                <a:gd name="f1703" fmla="*/ f1376 f660 1"/>
                <a:gd name="f1704" fmla="*/ f1377 f661 1"/>
                <a:gd name="f1705" fmla="*/ f1378 f660 1"/>
                <a:gd name="f1706" fmla="*/ f1379 f661 1"/>
                <a:gd name="f1707" fmla="*/ f1380 f660 1"/>
                <a:gd name="f1708" fmla="*/ f1381 f661 1"/>
                <a:gd name="f1709" fmla="*/ f1382 f660 1"/>
                <a:gd name="f1710" fmla="*/ f1383 f661 1"/>
                <a:gd name="f1711" fmla="*/ f1384 f660 1"/>
                <a:gd name="f1712" fmla="*/ f1385 f661 1"/>
                <a:gd name="f1713" fmla="*/ f1386 f660 1"/>
                <a:gd name="f1714" fmla="*/ f1387 f661 1"/>
                <a:gd name="f1715" fmla="*/ f1388 f660 1"/>
                <a:gd name="f1716" fmla="*/ f1389 f661 1"/>
                <a:gd name="f1717" fmla="*/ f1390 f660 1"/>
                <a:gd name="f1718" fmla="*/ f1391 f661 1"/>
                <a:gd name="f1719" fmla="*/ f1392 f660 1"/>
                <a:gd name="f1720" fmla="*/ f1393 f661 1"/>
                <a:gd name="f1721" fmla="*/ f1394 f660 1"/>
                <a:gd name="f1722" fmla="*/ f1395 f661 1"/>
                <a:gd name="f1723" fmla="*/ f1396 f660 1"/>
                <a:gd name="f1724" fmla="*/ f1397 f661 1"/>
                <a:gd name="f1725" fmla="*/ f1398 f660 1"/>
                <a:gd name="f1726" fmla="*/ f1399 f661 1"/>
                <a:gd name="f1727" fmla="*/ f1400 f660 1"/>
                <a:gd name="f1728" fmla="*/ f1401 f661 1"/>
                <a:gd name="f1729" fmla="*/ f1402 f660 1"/>
                <a:gd name="f1730" fmla="*/ f1403 f661 1"/>
                <a:gd name="f1731" fmla="*/ f1404 f660 1"/>
                <a:gd name="f1732" fmla="*/ f1405 f661 1"/>
                <a:gd name="f1733" fmla="*/ f1406 f660 1"/>
                <a:gd name="f1734" fmla="*/ f1407 f661 1"/>
                <a:gd name="f1735" fmla="*/ f1408 f660 1"/>
                <a:gd name="f1736" fmla="*/ f1409 f661 1"/>
                <a:gd name="f1737" fmla="*/ f1410 f660 1"/>
                <a:gd name="f1738" fmla="*/ f1411 f661 1"/>
                <a:gd name="f1739" fmla="*/ f1412 f660 1"/>
                <a:gd name="f1740" fmla="*/ f1413 f661 1"/>
                <a:gd name="f1741" fmla="*/ f1414 f660 1"/>
                <a:gd name="f1742" fmla="*/ f1415 f661 1"/>
                <a:gd name="f1743" fmla="*/ f1416 f660 1"/>
                <a:gd name="f1744" fmla="*/ f1417 f661 1"/>
                <a:gd name="f1745" fmla="*/ f1418 f660 1"/>
                <a:gd name="f1746" fmla="*/ f1419 f661 1"/>
                <a:gd name="f1747" fmla="*/ f1420 f660 1"/>
                <a:gd name="f1748" fmla="*/ f1421 f661 1"/>
                <a:gd name="f1749" fmla="*/ f1422 f660 1"/>
                <a:gd name="f1750" fmla="*/ f1423 f661 1"/>
                <a:gd name="f1751" fmla="*/ f1424 f660 1"/>
                <a:gd name="f1752" fmla="*/ f1425 f661 1"/>
                <a:gd name="f1753" fmla="*/ f1426 f660 1"/>
                <a:gd name="f1754" fmla="*/ f1427 f661 1"/>
                <a:gd name="f1755" fmla="*/ f1428 f660 1"/>
                <a:gd name="f1756" fmla="*/ f1429 f661 1"/>
                <a:gd name="f1757" fmla="*/ f1430 f660 1"/>
                <a:gd name="f1758" fmla="*/ f1431 f661 1"/>
                <a:gd name="f1759" fmla="*/ f1432 f660 1"/>
                <a:gd name="f1760" fmla="*/ f1433 f661 1"/>
                <a:gd name="f1761" fmla="*/ f1434 f660 1"/>
                <a:gd name="f1762" fmla="*/ f1435 f661 1"/>
                <a:gd name="f1763" fmla="*/ f1436 f660 1"/>
                <a:gd name="f1764" fmla="*/ f1437 f661 1"/>
                <a:gd name="f1765" fmla="*/ f1438 f660 1"/>
                <a:gd name="f1766" fmla="*/ f1439 f661 1"/>
                <a:gd name="f1767" fmla="*/ f1440 f660 1"/>
                <a:gd name="f1768" fmla="*/ f1441 f661 1"/>
                <a:gd name="f1769" fmla="*/ f1442 f660 1"/>
                <a:gd name="f1770" fmla="*/ f1443 f661 1"/>
                <a:gd name="f1771" fmla="*/ f1444 f660 1"/>
                <a:gd name="f1772" fmla="*/ f1445 f661 1"/>
                <a:gd name="f1773" fmla="*/ f1446 f660 1"/>
                <a:gd name="f1774" fmla="*/ f1447 f661 1"/>
                <a:gd name="f1775" fmla="*/ f1448 f660 1"/>
                <a:gd name="f1776" fmla="*/ f1449 f661 1"/>
                <a:gd name="f1777" fmla="*/ f1450 f660 1"/>
                <a:gd name="f1778" fmla="*/ f1451 f661 1"/>
                <a:gd name="f1779" fmla="*/ f1452 f660 1"/>
                <a:gd name="f1780" fmla="*/ f1453 f661 1"/>
                <a:gd name="f1781" fmla="*/ f1454 f660 1"/>
                <a:gd name="f1782" fmla="*/ f1455 f661 1"/>
                <a:gd name="f1783" fmla="*/ f1456 f660 1"/>
                <a:gd name="f1784" fmla="*/ f1457 f661 1"/>
                <a:gd name="f1785" fmla="*/ f1458 f660 1"/>
                <a:gd name="f1786" fmla="*/ f1459 f661 1"/>
                <a:gd name="f1787" fmla="*/ f1460 f660 1"/>
                <a:gd name="f1788" fmla="*/ f1461 f661 1"/>
                <a:gd name="f1789" fmla="*/ f1462 f660 1"/>
                <a:gd name="f1790" fmla="*/ f1463 f661 1"/>
                <a:gd name="f1791" fmla="*/ f1464 f660 1"/>
                <a:gd name="f1792" fmla="*/ f1465 f661 1"/>
                <a:gd name="f1793" fmla="*/ f1466 f660 1"/>
                <a:gd name="f1794" fmla="*/ f1467 f661 1"/>
                <a:gd name="f1795" fmla="*/ f1468 f660 1"/>
                <a:gd name="f1796" fmla="*/ f1469 f661 1"/>
                <a:gd name="f1797" fmla="*/ f1470 f660 1"/>
                <a:gd name="f1798" fmla="*/ f1471 f661 1"/>
                <a:gd name="f1799" fmla="*/ f1472 f660 1"/>
                <a:gd name="f1800" fmla="*/ f1473 f661 1"/>
                <a:gd name="f1801" fmla="*/ f1474 f660 1"/>
                <a:gd name="f1802" fmla="*/ f1475 f661 1"/>
                <a:gd name="f1803" fmla="*/ f1476 f660 1"/>
                <a:gd name="f1804" fmla="*/ f1477 f661 1"/>
                <a:gd name="f1805" fmla="*/ f1478 f660 1"/>
                <a:gd name="f1806" fmla="*/ f1479 f661 1"/>
                <a:gd name="f1807" fmla="*/ f1480 f660 1"/>
                <a:gd name="f1808" fmla="*/ f1481 f661 1"/>
                <a:gd name="f1809" fmla="*/ f1482 f660 1"/>
                <a:gd name="f1810" fmla="*/ f1483 f661 1"/>
                <a:gd name="f1811" fmla="*/ f1484 f660 1"/>
                <a:gd name="f1812" fmla="*/ f1485 f661 1"/>
                <a:gd name="f1813" fmla="*/ f1486 f660 1"/>
                <a:gd name="f1814" fmla="*/ f1487 f661 1"/>
                <a:gd name="f1815" fmla="*/ f1488 f660 1"/>
                <a:gd name="f1816" fmla="*/ f1489 f661 1"/>
                <a:gd name="f1817" fmla="*/ f1490 f660 1"/>
                <a:gd name="f1818" fmla="*/ f1491 f661 1"/>
                <a:gd name="f1819" fmla="*/ f1492 f660 1"/>
                <a:gd name="f1820" fmla="*/ f1493 f661 1"/>
                <a:gd name="f1821" fmla="*/ f1494 f660 1"/>
                <a:gd name="f1822" fmla="*/ f1495 f661 1"/>
                <a:gd name="f1823" fmla="*/ f1496 f660 1"/>
                <a:gd name="f1824" fmla="*/ f1497 f661 1"/>
                <a:gd name="f1825" fmla="*/ f1498 f660 1"/>
                <a:gd name="f1826" fmla="*/ f1499 f661 1"/>
                <a:gd name="f1827" fmla="*/ f1500 f660 1"/>
                <a:gd name="f1828" fmla="*/ f1501 f660 1"/>
                <a:gd name="f1829" fmla="*/ f1502 f661 1"/>
                <a:gd name="f1830" fmla="*/ f1503 f660 1"/>
                <a:gd name="f1831" fmla="*/ f1504 f661 1"/>
                <a:gd name="f1832" fmla="*/ f1505 f660 1"/>
                <a:gd name="f1833" fmla="*/ f1506 f661 1"/>
                <a:gd name="f1834" fmla="*/ f1507 f660 1"/>
                <a:gd name="f1835" fmla="*/ f1508 f661 1"/>
                <a:gd name="f1836" fmla="*/ f1509 f660 1"/>
                <a:gd name="f1837" fmla="*/ f1510 f661 1"/>
                <a:gd name="f1838" fmla="*/ f1511 f660 1"/>
                <a:gd name="f1839" fmla="*/ f1512 f661 1"/>
                <a:gd name="f1840" fmla="*/ f1513 f660 1"/>
                <a:gd name="f1841" fmla="*/ f1514 f661 1"/>
                <a:gd name="f1842" fmla="*/ f1515 f660 1"/>
                <a:gd name="f1843" fmla="*/ f1516 f661 1"/>
                <a:gd name="f1844" fmla="*/ f1517 f660 1"/>
                <a:gd name="f1845" fmla="*/ f1518 f661 1"/>
                <a:gd name="f1846" fmla="*/ f1519 f660 1"/>
                <a:gd name="f1847" fmla="*/ f1520 f661 1"/>
                <a:gd name="f1848" fmla="*/ f1521 f660 1"/>
                <a:gd name="f1849" fmla="*/ f1522 f661 1"/>
                <a:gd name="f1850" fmla="*/ f1523 f660 1"/>
                <a:gd name="f1851" fmla="*/ f1524 f661 1"/>
                <a:gd name="f1852" fmla="*/ f1525 f660 1"/>
                <a:gd name="f1853" fmla="*/ f1526 f661 1"/>
                <a:gd name="f1854" fmla="*/ f1527 f660 1"/>
                <a:gd name="f1855" fmla="*/ f1528 f661 1"/>
                <a:gd name="f1856" fmla="*/ f1529 f660 1"/>
                <a:gd name="f1857" fmla="*/ f1530 f661 1"/>
                <a:gd name="f1858" fmla="*/ f1531 f660 1"/>
                <a:gd name="f1859" fmla="*/ f1532 f661 1"/>
                <a:gd name="f1860" fmla="*/ f1533 f660 1"/>
                <a:gd name="f1861" fmla="*/ f1534 f661 1"/>
                <a:gd name="f1862" fmla="*/ f1535 f660 1"/>
                <a:gd name="f1863" fmla="*/ f1536 f661 1"/>
                <a:gd name="f1864" fmla="*/ f1537 f660 1"/>
                <a:gd name="f1865" fmla="*/ f1538 f661 1"/>
                <a:gd name="f1866" fmla="*/ f1539 f660 1"/>
                <a:gd name="f1867" fmla="*/ f1540 f661 1"/>
                <a:gd name="f1868" fmla="*/ f1541 f660 1"/>
                <a:gd name="f1869" fmla="*/ f1542 f661 1"/>
                <a:gd name="f1870" fmla="*/ f1543 f660 1"/>
                <a:gd name="f1871" fmla="*/ f1544 f661 1"/>
                <a:gd name="f1872" fmla="*/ f1545 f660 1"/>
                <a:gd name="f1873" fmla="*/ f1546 f661 1"/>
                <a:gd name="f1874" fmla="*/ f1547 f660 1"/>
                <a:gd name="f1875" fmla="*/ f1548 f661 1"/>
                <a:gd name="f1876" fmla="*/ f1549 f660 1"/>
                <a:gd name="f1877" fmla="*/ f1550 f661 1"/>
                <a:gd name="f1878" fmla="*/ f1551 f660 1"/>
                <a:gd name="f1879" fmla="*/ f1552 f661 1"/>
                <a:gd name="f1880" fmla="*/ f1553 f660 1"/>
                <a:gd name="f1881" fmla="*/ f1554 f661 1"/>
                <a:gd name="f1882" fmla="*/ f1555 f660 1"/>
                <a:gd name="f1883" fmla="*/ f1556 f661 1"/>
                <a:gd name="f1884" fmla="*/ f1557 f660 1"/>
                <a:gd name="f1885" fmla="*/ f1558 f661 1"/>
                <a:gd name="f1886" fmla="*/ f1559 f660 1"/>
                <a:gd name="f1887" fmla="*/ f1560 f661 1"/>
                <a:gd name="f1888" fmla="*/ f1561 f660 1"/>
                <a:gd name="f1889" fmla="*/ f1562 f661 1"/>
                <a:gd name="f1890" fmla="*/ f1563 f660 1"/>
                <a:gd name="f1891" fmla="*/ f1564 f661 1"/>
                <a:gd name="f1892" fmla="*/ f1565 f660 1"/>
                <a:gd name="f1893" fmla="*/ f1566 f661 1"/>
                <a:gd name="f1894" fmla="*/ f1567 f660 1"/>
                <a:gd name="f1895" fmla="*/ f1568 f661 1"/>
                <a:gd name="f1896" fmla="*/ f1569 f660 1"/>
                <a:gd name="f1897" fmla="*/ f1570 f661 1"/>
                <a:gd name="f1898" fmla="*/ f1571 f660 1"/>
                <a:gd name="f1899" fmla="*/ f1572 f661 1"/>
                <a:gd name="f1900" fmla="*/ f1573 f660 1"/>
                <a:gd name="f1901" fmla="*/ f1574 f661 1"/>
                <a:gd name="f1902" fmla="*/ f1575 f660 1"/>
                <a:gd name="f1903" fmla="*/ f1576 f661 1"/>
                <a:gd name="f1904" fmla="*/ f1577 f660 1"/>
                <a:gd name="f1905" fmla="*/ f1578 f661 1"/>
                <a:gd name="f1906" fmla="*/ f1579 f660 1"/>
                <a:gd name="f1907" fmla="*/ f1580 f661 1"/>
                <a:gd name="f1908" fmla="*/ f1581 f660 1"/>
                <a:gd name="f1909" fmla="*/ f1582 f661 1"/>
                <a:gd name="f1910" fmla="*/ f1583 f660 1"/>
                <a:gd name="f1911" fmla="*/ f1584 f661 1"/>
                <a:gd name="f1912" fmla="*/ f1585 f660 1"/>
                <a:gd name="f1913" fmla="*/ f1586 f661 1"/>
                <a:gd name="f1914" fmla="*/ f1587 f660 1"/>
                <a:gd name="f1915" fmla="*/ f1588 f661 1"/>
                <a:gd name="f1916" fmla="*/ f1589 f660 1"/>
                <a:gd name="f1917" fmla="*/ f1590 f661 1"/>
                <a:gd name="f1918" fmla="*/ f1591 f660 1"/>
                <a:gd name="f1919" fmla="*/ f1592 f661 1"/>
                <a:gd name="f1920" fmla="*/ f1593 f660 1"/>
                <a:gd name="f1921" fmla="*/ f1594 f661 1"/>
                <a:gd name="f1922" fmla="*/ f1595 f660 1"/>
                <a:gd name="f1923" fmla="*/ f1596 f661 1"/>
                <a:gd name="f1924" fmla="*/ f1597 f660 1"/>
                <a:gd name="f1925" fmla="*/ f1598 f661 1"/>
                <a:gd name="f1926" fmla="*/ f1599 f660 1"/>
                <a:gd name="f1927" fmla="*/ f1600 f661 1"/>
                <a:gd name="f1928" fmla="*/ f1601 f660 1"/>
                <a:gd name="f1929" fmla="*/ f1602 f661 1"/>
                <a:gd name="f1930" fmla="*/ f1603 f660 1"/>
                <a:gd name="f1931" fmla="*/ f1604 f661 1"/>
                <a:gd name="f1932" fmla="*/ f1605 f660 1"/>
                <a:gd name="f1933" fmla="*/ f1606 f661 1"/>
                <a:gd name="f1934" fmla="*/ f1607 f660 1"/>
                <a:gd name="f1935" fmla="*/ f1608 f661 1"/>
                <a:gd name="f1936" fmla="*/ f1609 f660 1"/>
                <a:gd name="f1937" fmla="*/ f1610 f661 1"/>
                <a:gd name="f1938" fmla="*/ f1611 f660 1"/>
                <a:gd name="f1939" fmla="*/ f1612 f661 1"/>
                <a:gd name="f1940" fmla="*/ f1613 f660 1"/>
                <a:gd name="f1941" fmla="*/ f1614 f661 1"/>
                <a:gd name="f1942" fmla="*/ f1615 f660 1"/>
                <a:gd name="f1943" fmla="*/ f1616 f661 1"/>
                <a:gd name="f1944" fmla="*/ f1617 f660 1"/>
                <a:gd name="f1945" fmla="*/ f1618 f661 1"/>
                <a:gd name="f1946" fmla="*/ f1619 f660 1"/>
                <a:gd name="f1947" fmla="*/ f1620 f661 1"/>
                <a:gd name="f1948" fmla="*/ f1621 f660 1"/>
                <a:gd name="f1949" fmla="*/ f1622 f661 1"/>
                <a:gd name="f1950" fmla="*/ f1623 f660 1"/>
                <a:gd name="f1951" fmla="*/ f1624 f661 1"/>
                <a:gd name="f1952" fmla="*/ f1625 f660 1"/>
                <a:gd name="f1953" fmla="*/ f1626 f661 1"/>
                <a:gd name="f1954" fmla="*/ f1627 f660 1"/>
                <a:gd name="f1955" fmla="*/ f1628 f661 1"/>
                <a:gd name="f1956" fmla="*/ f1629 f660 1"/>
                <a:gd name="f1957" fmla="*/ f1630 f661 1"/>
                <a:gd name="f1958" fmla="*/ f1631 f660 1"/>
                <a:gd name="f1959" fmla="*/ f1632 f661 1"/>
                <a:gd name="f1960" fmla="*/ f1633 f660 1"/>
                <a:gd name="f1961" fmla="*/ f1634 f661 1"/>
                <a:gd name="f1962" fmla="*/ f1635 f660 1"/>
                <a:gd name="f1963" fmla="*/ f1636 f661 1"/>
                <a:gd name="f1964" fmla="*/ f1637 f660 1"/>
                <a:gd name="f1965" fmla="*/ f1638 f661 1"/>
                <a:gd name="f1966" fmla="*/ f1639 f660 1"/>
                <a:gd name="f1967" fmla="*/ f1640 f661 1"/>
                <a:gd name="f1968" fmla="*/ f1641 f660 1"/>
                <a:gd name="f1969" fmla="*/ f1642 f661 1"/>
                <a:gd name="f1970" fmla="*/ f1643 f660 1"/>
                <a:gd name="f1971" fmla="*/ f1644 f66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994">
                  <a:pos x="f1649" y="f1650"/>
                </a:cxn>
                <a:cxn ang="f994">
                  <a:pos x="f1651" y="f1652"/>
                </a:cxn>
                <a:cxn ang="f994">
                  <a:pos x="f1653" y="f1654"/>
                </a:cxn>
                <a:cxn ang="f994">
                  <a:pos x="f1655" y="f1656"/>
                </a:cxn>
                <a:cxn ang="f994">
                  <a:pos x="f1657" y="f1658"/>
                </a:cxn>
                <a:cxn ang="f994">
                  <a:pos x="f1659" y="f1660"/>
                </a:cxn>
                <a:cxn ang="f994">
                  <a:pos x="f1661" y="f1662"/>
                </a:cxn>
                <a:cxn ang="f994">
                  <a:pos x="f1663" y="f1664"/>
                </a:cxn>
                <a:cxn ang="f994">
                  <a:pos x="f1665" y="f1666"/>
                </a:cxn>
                <a:cxn ang="f994">
                  <a:pos x="f1667" y="f1668"/>
                </a:cxn>
                <a:cxn ang="f994">
                  <a:pos x="f1669" y="f1670"/>
                </a:cxn>
                <a:cxn ang="f994">
                  <a:pos x="f1671" y="f1672"/>
                </a:cxn>
                <a:cxn ang="f994">
                  <a:pos x="f1673" y="f1674"/>
                </a:cxn>
                <a:cxn ang="f994">
                  <a:pos x="f1675" y="f1676"/>
                </a:cxn>
                <a:cxn ang="f994">
                  <a:pos x="f1677" y="f1678"/>
                </a:cxn>
                <a:cxn ang="f994">
                  <a:pos x="f1679" y="f1680"/>
                </a:cxn>
                <a:cxn ang="f994">
                  <a:pos x="f1681" y="f1682"/>
                </a:cxn>
                <a:cxn ang="f994">
                  <a:pos x="f1683" y="f1684"/>
                </a:cxn>
                <a:cxn ang="f994">
                  <a:pos x="f1685" y="f1686"/>
                </a:cxn>
                <a:cxn ang="f994">
                  <a:pos x="f1687" y="f1688"/>
                </a:cxn>
                <a:cxn ang="f994">
                  <a:pos x="f1689" y="f1690"/>
                </a:cxn>
                <a:cxn ang="f994">
                  <a:pos x="f1691" y="f1692"/>
                </a:cxn>
                <a:cxn ang="f994">
                  <a:pos x="f1693" y="f1694"/>
                </a:cxn>
                <a:cxn ang="f994">
                  <a:pos x="f1695" y="f1696"/>
                </a:cxn>
                <a:cxn ang="f994">
                  <a:pos x="f1697" y="f1698"/>
                </a:cxn>
                <a:cxn ang="f994">
                  <a:pos x="f1699" y="f1700"/>
                </a:cxn>
                <a:cxn ang="f994">
                  <a:pos x="f1701" y="f1702"/>
                </a:cxn>
                <a:cxn ang="f994">
                  <a:pos x="f1703" y="f1704"/>
                </a:cxn>
                <a:cxn ang="f994">
                  <a:pos x="f1705" y="f1706"/>
                </a:cxn>
                <a:cxn ang="f994">
                  <a:pos x="f1707" y="f1708"/>
                </a:cxn>
                <a:cxn ang="f994">
                  <a:pos x="f1709" y="f1710"/>
                </a:cxn>
                <a:cxn ang="f994">
                  <a:pos x="f1711" y="f1712"/>
                </a:cxn>
                <a:cxn ang="f994">
                  <a:pos x="f1713" y="f1714"/>
                </a:cxn>
                <a:cxn ang="f994">
                  <a:pos x="f1715" y="f1716"/>
                </a:cxn>
                <a:cxn ang="f994">
                  <a:pos x="f1717" y="f1718"/>
                </a:cxn>
                <a:cxn ang="f994">
                  <a:pos x="f1719" y="f1720"/>
                </a:cxn>
                <a:cxn ang="f994">
                  <a:pos x="f1721" y="f1722"/>
                </a:cxn>
                <a:cxn ang="f994">
                  <a:pos x="f1723" y="f1724"/>
                </a:cxn>
                <a:cxn ang="f994">
                  <a:pos x="f1725" y="f1726"/>
                </a:cxn>
                <a:cxn ang="f994">
                  <a:pos x="f1727" y="f1728"/>
                </a:cxn>
                <a:cxn ang="f994">
                  <a:pos x="f1729" y="f1730"/>
                </a:cxn>
                <a:cxn ang="f994">
                  <a:pos x="f1731" y="f1732"/>
                </a:cxn>
                <a:cxn ang="f994">
                  <a:pos x="f1733" y="f1734"/>
                </a:cxn>
                <a:cxn ang="f994">
                  <a:pos x="f1735" y="f1736"/>
                </a:cxn>
                <a:cxn ang="f994">
                  <a:pos x="f1737" y="f1738"/>
                </a:cxn>
                <a:cxn ang="f994">
                  <a:pos x="f1739" y="f1740"/>
                </a:cxn>
                <a:cxn ang="f994">
                  <a:pos x="f1741" y="f1742"/>
                </a:cxn>
                <a:cxn ang="f994">
                  <a:pos x="f1743" y="f1744"/>
                </a:cxn>
                <a:cxn ang="f994">
                  <a:pos x="f1745" y="f1746"/>
                </a:cxn>
                <a:cxn ang="f994">
                  <a:pos x="f1747" y="f1748"/>
                </a:cxn>
                <a:cxn ang="f994">
                  <a:pos x="f1749" y="f1750"/>
                </a:cxn>
                <a:cxn ang="f994">
                  <a:pos x="f1751" y="f1752"/>
                </a:cxn>
                <a:cxn ang="f994">
                  <a:pos x="f1753" y="f1754"/>
                </a:cxn>
                <a:cxn ang="f994">
                  <a:pos x="f1755" y="f1756"/>
                </a:cxn>
                <a:cxn ang="f994">
                  <a:pos x="f1757" y="f1758"/>
                </a:cxn>
                <a:cxn ang="f994">
                  <a:pos x="f1759" y="f1760"/>
                </a:cxn>
                <a:cxn ang="f994">
                  <a:pos x="f1761" y="f1762"/>
                </a:cxn>
                <a:cxn ang="f994">
                  <a:pos x="f1763" y="f1764"/>
                </a:cxn>
                <a:cxn ang="f994">
                  <a:pos x="f1765" y="f1766"/>
                </a:cxn>
                <a:cxn ang="f994">
                  <a:pos x="f1767" y="f1768"/>
                </a:cxn>
                <a:cxn ang="f994">
                  <a:pos x="f1769" y="f1770"/>
                </a:cxn>
                <a:cxn ang="f994">
                  <a:pos x="f1771" y="f1772"/>
                </a:cxn>
                <a:cxn ang="f994">
                  <a:pos x="f1773" y="f1774"/>
                </a:cxn>
                <a:cxn ang="f994">
                  <a:pos x="f1775" y="f1776"/>
                </a:cxn>
                <a:cxn ang="f994">
                  <a:pos x="f1777" y="f1778"/>
                </a:cxn>
                <a:cxn ang="f994">
                  <a:pos x="f1779" y="f1780"/>
                </a:cxn>
                <a:cxn ang="f994">
                  <a:pos x="f1781" y="f1782"/>
                </a:cxn>
                <a:cxn ang="f994">
                  <a:pos x="f1649" y="f1650"/>
                </a:cxn>
                <a:cxn ang="f994">
                  <a:pos x="f1783" y="f1784"/>
                </a:cxn>
                <a:cxn ang="f994">
                  <a:pos x="f1785" y="f1786"/>
                </a:cxn>
                <a:cxn ang="f994">
                  <a:pos x="f1787" y="f1788"/>
                </a:cxn>
                <a:cxn ang="f994">
                  <a:pos x="f1789" y="f1790"/>
                </a:cxn>
                <a:cxn ang="f994">
                  <a:pos x="f1791" y="f1792"/>
                </a:cxn>
                <a:cxn ang="f994">
                  <a:pos x="f1793" y="f1794"/>
                </a:cxn>
                <a:cxn ang="f994">
                  <a:pos x="f1795" y="f1796"/>
                </a:cxn>
                <a:cxn ang="f994">
                  <a:pos x="f1797" y="f1798"/>
                </a:cxn>
                <a:cxn ang="f994">
                  <a:pos x="f1799" y="f1800"/>
                </a:cxn>
                <a:cxn ang="f994">
                  <a:pos x="f1801" y="f1802"/>
                </a:cxn>
                <a:cxn ang="f994">
                  <a:pos x="f1803" y="f1804"/>
                </a:cxn>
                <a:cxn ang="f994">
                  <a:pos x="f1805" y="f1806"/>
                </a:cxn>
                <a:cxn ang="f994">
                  <a:pos x="f1807" y="f1808"/>
                </a:cxn>
                <a:cxn ang="f994">
                  <a:pos x="f1809" y="f1810"/>
                </a:cxn>
                <a:cxn ang="f994">
                  <a:pos x="f1811" y="f1812"/>
                </a:cxn>
                <a:cxn ang="f994">
                  <a:pos x="f1813" y="f1814"/>
                </a:cxn>
                <a:cxn ang="f994">
                  <a:pos x="f1815" y="f1816"/>
                </a:cxn>
                <a:cxn ang="f994">
                  <a:pos x="f1817" y="f1818"/>
                </a:cxn>
                <a:cxn ang="f994">
                  <a:pos x="f1819" y="f1820"/>
                </a:cxn>
                <a:cxn ang="f994">
                  <a:pos x="f1821" y="f1822"/>
                </a:cxn>
                <a:cxn ang="f994">
                  <a:pos x="f1823" y="f1824"/>
                </a:cxn>
                <a:cxn ang="f994">
                  <a:pos x="f1825" y="f1826"/>
                </a:cxn>
                <a:cxn ang="f994">
                  <a:pos x="f1827" y="f1772"/>
                </a:cxn>
                <a:cxn ang="f994">
                  <a:pos x="f1828" y="f1829"/>
                </a:cxn>
                <a:cxn ang="f994">
                  <a:pos x="f1830" y="f1831"/>
                </a:cxn>
                <a:cxn ang="f994">
                  <a:pos x="f1832" y="f1833"/>
                </a:cxn>
                <a:cxn ang="f994">
                  <a:pos x="f1834" y="f1835"/>
                </a:cxn>
                <a:cxn ang="f994">
                  <a:pos x="f1836" y="f1837"/>
                </a:cxn>
                <a:cxn ang="f994">
                  <a:pos x="f1838" y="f1839"/>
                </a:cxn>
                <a:cxn ang="f994">
                  <a:pos x="f1840" y="f1841"/>
                </a:cxn>
                <a:cxn ang="f994">
                  <a:pos x="f1842" y="f1843"/>
                </a:cxn>
                <a:cxn ang="f994">
                  <a:pos x="f1844" y="f1845"/>
                </a:cxn>
                <a:cxn ang="f994">
                  <a:pos x="f1846" y="f1847"/>
                </a:cxn>
                <a:cxn ang="f994">
                  <a:pos x="f1848" y="f1849"/>
                </a:cxn>
                <a:cxn ang="f994">
                  <a:pos x="f1850" y="f1851"/>
                </a:cxn>
                <a:cxn ang="f994">
                  <a:pos x="f1852" y="f1853"/>
                </a:cxn>
                <a:cxn ang="f994">
                  <a:pos x="f1854" y="f1855"/>
                </a:cxn>
                <a:cxn ang="f994">
                  <a:pos x="f1856" y="f1857"/>
                </a:cxn>
                <a:cxn ang="f994">
                  <a:pos x="f1858" y="f1859"/>
                </a:cxn>
                <a:cxn ang="f994">
                  <a:pos x="f1860" y="f1861"/>
                </a:cxn>
                <a:cxn ang="f994">
                  <a:pos x="f1862" y="f1863"/>
                </a:cxn>
                <a:cxn ang="f994">
                  <a:pos x="f1864" y="f1865"/>
                </a:cxn>
                <a:cxn ang="f994">
                  <a:pos x="f1866" y="f1867"/>
                </a:cxn>
                <a:cxn ang="f994">
                  <a:pos x="f1868" y="f1869"/>
                </a:cxn>
                <a:cxn ang="f994">
                  <a:pos x="f1870" y="f1871"/>
                </a:cxn>
                <a:cxn ang="f994">
                  <a:pos x="f1872" y="f1873"/>
                </a:cxn>
                <a:cxn ang="f994">
                  <a:pos x="f1874" y="f1875"/>
                </a:cxn>
                <a:cxn ang="f994">
                  <a:pos x="f1876" y="f1877"/>
                </a:cxn>
                <a:cxn ang="f994">
                  <a:pos x="f1878" y="f1879"/>
                </a:cxn>
                <a:cxn ang="f994">
                  <a:pos x="f1880" y="f1881"/>
                </a:cxn>
                <a:cxn ang="f994">
                  <a:pos x="f1882" y="f1883"/>
                </a:cxn>
                <a:cxn ang="f994">
                  <a:pos x="f1884" y="f1885"/>
                </a:cxn>
                <a:cxn ang="f994">
                  <a:pos x="f1886" y="f1887"/>
                </a:cxn>
                <a:cxn ang="f994">
                  <a:pos x="f1888" y="f1889"/>
                </a:cxn>
                <a:cxn ang="f994">
                  <a:pos x="f1890" y="f1891"/>
                </a:cxn>
                <a:cxn ang="f994">
                  <a:pos x="f1892" y="f1893"/>
                </a:cxn>
                <a:cxn ang="f994">
                  <a:pos x="f1894" y="f1895"/>
                </a:cxn>
                <a:cxn ang="f994">
                  <a:pos x="f1896" y="f1897"/>
                </a:cxn>
                <a:cxn ang="f994">
                  <a:pos x="f1898" y="f1899"/>
                </a:cxn>
                <a:cxn ang="f994">
                  <a:pos x="f1900" y="f1901"/>
                </a:cxn>
                <a:cxn ang="f994">
                  <a:pos x="f1902" y="f1903"/>
                </a:cxn>
                <a:cxn ang="f994">
                  <a:pos x="f1904" y="f1905"/>
                </a:cxn>
                <a:cxn ang="f994">
                  <a:pos x="f1906" y="f1907"/>
                </a:cxn>
                <a:cxn ang="f994">
                  <a:pos x="f1908" y="f1909"/>
                </a:cxn>
                <a:cxn ang="f994">
                  <a:pos x="f1910" y="f1911"/>
                </a:cxn>
                <a:cxn ang="f994">
                  <a:pos x="f1912" y="f1913"/>
                </a:cxn>
                <a:cxn ang="f994">
                  <a:pos x="f1914" y="f1915"/>
                </a:cxn>
                <a:cxn ang="f994">
                  <a:pos x="f1916" y="f1917"/>
                </a:cxn>
                <a:cxn ang="f994">
                  <a:pos x="f1918" y="f1919"/>
                </a:cxn>
                <a:cxn ang="f994">
                  <a:pos x="f1920" y="f1921"/>
                </a:cxn>
                <a:cxn ang="f994">
                  <a:pos x="f1922" y="f1923"/>
                </a:cxn>
                <a:cxn ang="f994">
                  <a:pos x="f1924" y="f1925"/>
                </a:cxn>
                <a:cxn ang="f994">
                  <a:pos x="f1926" y="f1927"/>
                </a:cxn>
                <a:cxn ang="f994">
                  <a:pos x="f1928" y="f1929"/>
                </a:cxn>
                <a:cxn ang="f994">
                  <a:pos x="f1930" y="f1931"/>
                </a:cxn>
                <a:cxn ang="f994">
                  <a:pos x="f1932" y="f1933"/>
                </a:cxn>
                <a:cxn ang="f994">
                  <a:pos x="f1934" y="f1935"/>
                </a:cxn>
                <a:cxn ang="f994">
                  <a:pos x="f1936" y="f1937"/>
                </a:cxn>
                <a:cxn ang="f994">
                  <a:pos x="f1938" y="f1939"/>
                </a:cxn>
                <a:cxn ang="f994">
                  <a:pos x="f1940" y="f1941"/>
                </a:cxn>
                <a:cxn ang="f994">
                  <a:pos x="f1942" y="f1943"/>
                </a:cxn>
                <a:cxn ang="f994">
                  <a:pos x="f1944" y="f1945"/>
                </a:cxn>
                <a:cxn ang="f994">
                  <a:pos x="f1946" y="f1947"/>
                </a:cxn>
                <a:cxn ang="f994">
                  <a:pos x="f1948" y="f1949"/>
                </a:cxn>
                <a:cxn ang="f994">
                  <a:pos x="f1950" y="f1951"/>
                </a:cxn>
                <a:cxn ang="f994">
                  <a:pos x="f1952" y="f1953"/>
                </a:cxn>
                <a:cxn ang="f994">
                  <a:pos x="f1954" y="f1955"/>
                </a:cxn>
                <a:cxn ang="f994">
                  <a:pos x="f1956" y="f1957"/>
                </a:cxn>
                <a:cxn ang="f994">
                  <a:pos x="f1958" y="f1959"/>
                </a:cxn>
                <a:cxn ang="f994">
                  <a:pos x="f1960" y="f1961"/>
                </a:cxn>
                <a:cxn ang="f994">
                  <a:pos x="f1962" y="f1963"/>
                </a:cxn>
                <a:cxn ang="f994">
                  <a:pos x="f1964" y="f1965"/>
                </a:cxn>
                <a:cxn ang="f994">
                  <a:pos x="f1966" y="f1967"/>
                </a:cxn>
                <a:cxn ang="f994">
                  <a:pos x="f1968" y="f1969"/>
                </a:cxn>
                <a:cxn ang="f994">
                  <a:pos x="f1970" y="f1971"/>
                </a:cxn>
                <a:cxn ang="f994">
                  <a:pos x="f1783" y="f1784"/>
                </a:cxn>
              </a:cxnLst>
              <a:rect l="f1645" t="f1648" r="f1646" b="f1647"/>
              <a:pathLst>
                <a:path w="5366579" h="5378461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lnTo>
                    <a:pt x="f16" y="f17"/>
                  </a:lnTo>
                  <a:lnTo>
                    <a:pt x="f18" y="f19"/>
                  </a:lnTo>
                  <a:cubicBezTo>
                    <a:pt x="f20" y="f21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31"/>
                  </a:cubicBezTo>
                  <a:cubicBezTo>
                    <a:pt x="f32" y="f33"/>
                    <a:pt x="f34" y="f35"/>
                    <a:pt x="f36" y="f37"/>
                  </a:cubicBezTo>
                  <a:cubicBezTo>
                    <a:pt x="f38" y="f39"/>
                    <a:pt x="f40" y="f41"/>
                    <a:pt x="f42" y="f43"/>
                  </a:cubicBezTo>
                  <a:cubicBezTo>
                    <a:pt x="f44" y="f45"/>
                    <a:pt x="f46" y="f47"/>
                    <a:pt x="f48" y="f49"/>
                  </a:cubicBezTo>
                  <a:cubicBezTo>
                    <a:pt x="f50" y="f51"/>
                    <a:pt x="f52" y="f53"/>
                    <a:pt x="f54" y="f55"/>
                  </a:cubicBezTo>
                  <a:cubicBezTo>
                    <a:pt x="f56" y="f57"/>
                    <a:pt x="f58" y="f59"/>
                    <a:pt x="f60" y="f61"/>
                  </a:cubicBezTo>
                  <a:cubicBezTo>
                    <a:pt x="f62" y="f63"/>
                    <a:pt x="f64" y="f65"/>
                    <a:pt x="f66" y="f67"/>
                  </a:cubicBezTo>
                  <a:cubicBezTo>
                    <a:pt x="f68" y="f69"/>
                    <a:pt x="f70" y="f71"/>
                    <a:pt x="f72" y="f73"/>
                  </a:cubicBezTo>
                  <a:lnTo>
                    <a:pt x="f74" y="f75"/>
                  </a:lnTo>
                  <a:cubicBezTo>
                    <a:pt x="f76" y="f77"/>
                    <a:pt x="f78" y="f79"/>
                    <a:pt x="f80" y="f81"/>
                  </a:cubicBezTo>
                  <a:lnTo>
                    <a:pt x="f82" y="f83"/>
                  </a:lnTo>
                  <a:lnTo>
                    <a:pt x="f84" y="f85"/>
                  </a:lnTo>
                  <a:cubicBezTo>
                    <a:pt x="f86" y="f87"/>
                    <a:pt x="f88" y="f89"/>
                    <a:pt x="f90" y="f91"/>
                  </a:cubicBezTo>
                  <a:lnTo>
                    <a:pt x="f92" y="f93"/>
                  </a:lnTo>
                  <a:lnTo>
                    <a:pt x="f94" y="f95"/>
                  </a:lnTo>
                  <a:cubicBezTo>
                    <a:pt x="f96" y="f97"/>
                    <a:pt x="f98" y="f99"/>
                    <a:pt x="f100" y="f101"/>
                  </a:cubicBezTo>
                  <a:lnTo>
                    <a:pt x="f102" y="f103"/>
                  </a:lnTo>
                  <a:cubicBezTo>
                    <a:pt x="f104" y="f105"/>
                    <a:pt x="f106" y="f107"/>
                    <a:pt x="f108" y="f109"/>
                  </a:cubicBezTo>
                  <a:cubicBezTo>
                    <a:pt x="f110" y="f111"/>
                    <a:pt x="f112" y="f113"/>
                    <a:pt x="f114" y="f115"/>
                  </a:cubicBezTo>
                  <a:lnTo>
                    <a:pt x="f116" y="f117"/>
                  </a:lnTo>
                  <a:cubicBezTo>
                    <a:pt x="f118" y="f119"/>
                    <a:pt x="f120" y="f121"/>
                    <a:pt x="f122" y="f123"/>
                  </a:cubicBezTo>
                  <a:lnTo>
                    <a:pt x="f124" y="f125"/>
                  </a:lnTo>
                  <a:lnTo>
                    <a:pt x="f126" y="f127"/>
                  </a:lnTo>
                  <a:cubicBezTo>
                    <a:pt x="f128" y="f129"/>
                    <a:pt x="f130" y="f131"/>
                    <a:pt x="f132" y="f133"/>
                  </a:cubicBezTo>
                  <a:lnTo>
                    <a:pt x="f134" y="f135"/>
                  </a:lnTo>
                  <a:lnTo>
                    <a:pt x="f136" y="f137"/>
                  </a:lnTo>
                  <a:lnTo>
                    <a:pt x="f138" y="f139"/>
                  </a:lnTo>
                  <a:cubicBezTo>
                    <a:pt x="f140" y="f141"/>
                    <a:pt x="f142" y="f143"/>
                    <a:pt x="f144" y="f145"/>
                  </a:cubicBezTo>
                  <a:lnTo>
                    <a:pt x="f146" y="f147"/>
                  </a:lnTo>
                  <a:cubicBezTo>
                    <a:pt x="f148" y="f149"/>
                    <a:pt x="f150" y="f151"/>
                    <a:pt x="f152" y="f141"/>
                  </a:cubicBezTo>
                  <a:lnTo>
                    <a:pt x="f153" y="f154"/>
                  </a:lnTo>
                  <a:lnTo>
                    <a:pt x="f155" y="f156"/>
                  </a:lnTo>
                  <a:cubicBezTo>
                    <a:pt x="f157" y="f158"/>
                    <a:pt x="f159" y="f160"/>
                    <a:pt x="f161" y="f162"/>
                  </a:cubicBezTo>
                  <a:lnTo>
                    <a:pt x="f163" y="f164"/>
                  </a:lnTo>
                  <a:lnTo>
                    <a:pt x="f165" y="f166"/>
                  </a:lnTo>
                  <a:cubicBezTo>
                    <a:pt x="f167" y="f168"/>
                    <a:pt x="f169" y="f170"/>
                    <a:pt x="f171" y="f172"/>
                  </a:cubicBezTo>
                  <a:lnTo>
                    <a:pt x="f173" y="f174"/>
                  </a:lnTo>
                  <a:cubicBezTo>
                    <a:pt x="f175" y="f176"/>
                    <a:pt x="f177" y="f178"/>
                    <a:pt x="f179" y="f180"/>
                  </a:cubicBezTo>
                  <a:lnTo>
                    <a:pt x="f181" y="f182"/>
                  </a:lnTo>
                  <a:lnTo>
                    <a:pt x="f183" y="f184"/>
                  </a:lnTo>
                  <a:cubicBezTo>
                    <a:pt x="f185" y="f186"/>
                    <a:pt x="f187" y="f188"/>
                    <a:pt x="f189" y="f190"/>
                  </a:cubicBezTo>
                  <a:lnTo>
                    <a:pt x="f191" y="f192"/>
                  </a:lnTo>
                  <a:lnTo>
                    <a:pt x="f193" y="f194"/>
                  </a:lnTo>
                  <a:cubicBezTo>
                    <a:pt x="f195" y="f196"/>
                    <a:pt x="f197" y="f198"/>
                    <a:pt x="f199" y="f200"/>
                  </a:cubicBezTo>
                  <a:lnTo>
                    <a:pt x="f201" y="f202"/>
                  </a:lnTo>
                  <a:lnTo>
                    <a:pt x="f203" y="f204"/>
                  </a:lnTo>
                  <a:cubicBezTo>
                    <a:pt x="f205" y="f206"/>
                    <a:pt x="f207" y="f208"/>
                    <a:pt x="f209" y="f210"/>
                  </a:cubicBezTo>
                  <a:lnTo>
                    <a:pt x="f211" y="f212"/>
                  </a:lnTo>
                  <a:lnTo>
                    <a:pt x="f213" y="f214"/>
                  </a:lnTo>
                  <a:cubicBezTo>
                    <a:pt x="f215" y="f216"/>
                    <a:pt x="f217" y="f218"/>
                    <a:pt x="f219" y="f220"/>
                  </a:cubicBezTo>
                  <a:lnTo>
                    <a:pt x="f221" y="f222"/>
                  </a:lnTo>
                  <a:lnTo>
                    <a:pt x="f223" y="f224"/>
                  </a:lnTo>
                  <a:cubicBezTo>
                    <a:pt x="f225" y="f226"/>
                    <a:pt x="f227" y="f228"/>
                    <a:pt x="f229" y="f230"/>
                  </a:cubicBezTo>
                  <a:cubicBezTo>
                    <a:pt x="f231" y="f232"/>
                    <a:pt x="f233" y="f234"/>
                    <a:pt x="f235" y="f236"/>
                  </a:cubicBezTo>
                  <a:cubicBezTo>
                    <a:pt x="f237" y="f238"/>
                    <a:pt x="f239" y="f240"/>
                    <a:pt x="f241" y="f242"/>
                  </a:cubicBezTo>
                  <a:cubicBezTo>
                    <a:pt x="f243" y="f244"/>
                    <a:pt x="f245" y="f246"/>
                    <a:pt x="f247" y="f248"/>
                  </a:cubicBezTo>
                  <a:cubicBezTo>
                    <a:pt x="f249" y="f250"/>
                    <a:pt x="f251" y="f252"/>
                    <a:pt x="f253" y="f254"/>
                  </a:cubicBezTo>
                  <a:cubicBezTo>
                    <a:pt x="f255" y="f256"/>
                    <a:pt x="f257" y="f258"/>
                    <a:pt x="f259" y="f260"/>
                  </a:cubicBezTo>
                  <a:cubicBezTo>
                    <a:pt x="f261" y="f262"/>
                    <a:pt x="f263" y="f264"/>
                    <a:pt x="f265" y="f266"/>
                  </a:cubicBezTo>
                  <a:cubicBezTo>
                    <a:pt x="f267" y="f268"/>
                    <a:pt x="f269" y="f270"/>
                    <a:pt x="f271" y="f272"/>
                  </a:cubicBezTo>
                  <a:cubicBezTo>
                    <a:pt x="f273" y="f274"/>
                    <a:pt x="f275" y="f276"/>
                    <a:pt x="f277" y="f278"/>
                  </a:cubicBezTo>
                  <a:cubicBezTo>
                    <a:pt x="f279" y="f280"/>
                    <a:pt x="f281" y="f282"/>
                    <a:pt x="f283" y="f284"/>
                  </a:cubicBezTo>
                  <a:cubicBezTo>
                    <a:pt x="f285" y="f286"/>
                    <a:pt x="f287" y="f288"/>
                    <a:pt x="f8" y="f9"/>
                  </a:cubicBezTo>
                  <a:close/>
                  <a:moveTo>
                    <a:pt x="f289" y="f290"/>
                  </a:moveTo>
                  <a:cubicBezTo>
                    <a:pt x="f291" y="f292"/>
                    <a:pt x="f293" y="f294"/>
                    <a:pt x="f295" y="f296"/>
                  </a:cubicBezTo>
                  <a:lnTo>
                    <a:pt x="f297" y="f298"/>
                  </a:lnTo>
                  <a:lnTo>
                    <a:pt x="f299" y="f300"/>
                  </a:lnTo>
                  <a:lnTo>
                    <a:pt x="f301" y="f302"/>
                  </a:lnTo>
                  <a:cubicBezTo>
                    <a:pt x="f303" y="f304"/>
                    <a:pt x="f305" y="f306"/>
                    <a:pt x="f307" y="f308"/>
                  </a:cubicBezTo>
                  <a:lnTo>
                    <a:pt x="f309" y="f310"/>
                  </a:lnTo>
                  <a:cubicBezTo>
                    <a:pt x="f311" y="f312"/>
                    <a:pt x="f313" y="f314"/>
                    <a:pt x="f315" y="f316"/>
                  </a:cubicBezTo>
                  <a:lnTo>
                    <a:pt x="f317" y="f318"/>
                  </a:lnTo>
                  <a:lnTo>
                    <a:pt x="f319" y="f320"/>
                  </a:lnTo>
                  <a:lnTo>
                    <a:pt x="f321" y="f322"/>
                  </a:lnTo>
                  <a:lnTo>
                    <a:pt x="f323" y="f324"/>
                  </a:lnTo>
                  <a:lnTo>
                    <a:pt x="f325" y="f326"/>
                  </a:lnTo>
                  <a:lnTo>
                    <a:pt x="f327" y="f328"/>
                  </a:lnTo>
                  <a:cubicBezTo>
                    <a:pt x="f329" y="f330"/>
                    <a:pt x="f331" y="f332"/>
                    <a:pt x="f333" y="f334"/>
                  </a:cubicBezTo>
                  <a:cubicBezTo>
                    <a:pt x="f335" y="f336"/>
                    <a:pt x="f337" y="f338"/>
                    <a:pt x="f339" y="f340"/>
                  </a:cubicBezTo>
                  <a:cubicBezTo>
                    <a:pt x="f341" y="f342"/>
                    <a:pt x="f343" y="f344"/>
                    <a:pt x="f345" y="f346"/>
                  </a:cubicBezTo>
                  <a:cubicBezTo>
                    <a:pt x="f347" y="f348"/>
                    <a:pt x="f349" y="f350"/>
                    <a:pt x="f351" y="f352"/>
                  </a:cubicBezTo>
                  <a:cubicBezTo>
                    <a:pt x="f353" y="f354"/>
                    <a:pt x="f355" y="f356"/>
                    <a:pt x="f357" y="f358"/>
                  </a:cubicBezTo>
                  <a:lnTo>
                    <a:pt x="f359" y="f360"/>
                  </a:lnTo>
                  <a:lnTo>
                    <a:pt x="f361" y="f362"/>
                  </a:lnTo>
                  <a:cubicBezTo>
                    <a:pt x="f363" y="f364"/>
                    <a:pt x="f365" y="f366"/>
                    <a:pt x="f367" y="f368"/>
                  </a:cubicBezTo>
                  <a:cubicBezTo>
                    <a:pt x="f369" y="f370"/>
                    <a:pt x="f371" y="f372"/>
                    <a:pt x="f373" y="f254"/>
                  </a:cubicBezTo>
                  <a:cubicBezTo>
                    <a:pt x="f374" y="f375"/>
                    <a:pt x="f376" y="f377"/>
                    <a:pt x="f378" y="f379"/>
                  </a:cubicBezTo>
                  <a:cubicBezTo>
                    <a:pt x="f380" y="f381"/>
                    <a:pt x="f382" y="f383"/>
                    <a:pt x="f384" y="f385"/>
                  </a:cubicBezTo>
                  <a:cubicBezTo>
                    <a:pt x="f386" y="f387"/>
                    <a:pt x="f388" y="f389"/>
                    <a:pt x="f390" y="f391"/>
                  </a:cubicBezTo>
                  <a:lnTo>
                    <a:pt x="f392" y="f393"/>
                  </a:lnTo>
                  <a:lnTo>
                    <a:pt x="f394" y="f395"/>
                  </a:lnTo>
                  <a:cubicBezTo>
                    <a:pt x="f396" y="f397"/>
                    <a:pt x="f398" y="f399"/>
                    <a:pt x="f400" y="f401"/>
                  </a:cubicBezTo>
                  <a:lnTo>
                    <a:pt x="f402" y="f403"/>
                  </a:lnTo>
                  <a:cubicBezTo>
                    <a:pt x="f404" y="f405"/>
                    <a:pt x="f406" y="f407"/>
                    <a:pt x="f408" y="f409"/>
                  </a:cubicBezTo>
                  <a:lnTo>
                    <a:pt x="f410" y="f411"/>
                  </a:lnTo>
                  <a:lnTo>
                    <a:pt x="f412" y="f413"/>
                  </a:lnTo>
                  <a:cubicBezTo>
                    <a:pt x="f414" y="f415"/>
                    <a:pt x="f416" y="f417"/>
                    <a:pt x="f418" y="f419"/>
                  </a:cubicBezTo>
                  <a:lnTo>
                    <a:pt x="f420" y="f421"/>
                  </a:lnTo>
                  <a:lnTo>
                    <a:pt x="f422" y="f423"/>
                  </a:lnTo>
                  <a:cubicBezTo>
                    <a:pt x="f424" y="f425"/>
                    <a:pt x="f426" y="f427"/>
                    <a:pt x="f428" y="f429"/>
                  </a:cubicBezTo>
                  <a:lnTo>
                    <a:pt x="f430" y="f431"/>
                  </a:lnTo>
                  <a:cubicBezTo>
                    <a:pt x="f432" y="f433"/>
                    <a:pt x="f434" y="f435"/>
                    <a:pt x="f436" y="f437"/>
                  </a:cubicBezTo>
                  <a:lnTo>
                    <a:pt x="f438" y="f439"/>
                  </a:lnTo>
                  <a:lnTo>
                    <a:pt x="f440" y="f441"/>
                  </a:lnTo>
                  <a:lnTo>
                    <a:pt x="f442" y="f443"/>
                  </a:lnTo>
                  <a:cubicBezTo>
                    <a:pt x="f444" y="f445"/>
                    <a:pt x="f446" y="f447"/>
                    <a:pt x="f448" y="f449"/>
                  </a:cubicBezTo>
                  <a:lnTo>
                    <a:pt x="f450" y="f451"/>
                  </a:lnTo>
                  <a:lnTo>
                    <a:pt x="f452" y="f453"/>
                  </a:lnTo>
                  <a:cubicBezTo>
                    <a:pt x="f454" y="f455"/>
                    <a:pt x="f456" y="f457"/>
                    <a:pt x="f458" y="f459"/>
                  </a:cubicBezTo>
                  <a:lnTo>
                    <a:pt x="f460" y="f461"/>
                  </a:lnTo>
                  <a:cubicBezTo>
                    <a:pt x="f462" y="f463"/>
                    <a:pt x="f464" y="f465"/>
                    <a:pt x="f466" y="f467"/>
                  </a:cubicBezTo>
                  <a:cubicBezTo>
                    <a:pt x="f468" y="f469"/>
                    <a:pt x="f470" y="f471"/>
                    <a:pt x="f472" y="f473"/>
                  </a:cubicBezTo>
                  <a:lnTo>
                    <a:pt x="f474" y="f475"/>
                  </a:lnTo>
                  <a:lnTo>
                    <a:pt x="f476" y="f477"/>
                  </a:lnTo>
                  <a:cubicBezTo>
                    <a:pt x="f478" y="f479"/>
                    <a:pt x="f480" y="f481"/>
                    <a:pt x="f482" y="f483"/>
                  </a:cubicBezTo>
                  <a:lnTo>
                    <a:pt x="f484" y="f485"/>
                  </a:lnTo>
                  <a:lnTo>
                    <a:pt x="f486" y="f487"/>
                  </a:lnTo>
                  <a:lnTo>
                    <a:pt x="f488" y="f489"/>
                  </a:lnTo>
                  <a:lnTo>
                    <a:pt x="f490" y="f491"/>
                  </a:lnTo>
                  <a:cubicBezTo>
                    <a:pt x="f492" y="f493"/>
                    <a:pt x="f494" y="f495"/>
                    <a:pt x="f496" y="f497"/>
                  </a:cubicBezTo>
                  <a:lnTo>
                    <a:pt x="f498" y="f499"/>
                  </a:lnTo>
                  <a:cubicBezTo>
                    <a:pt x="f500" y="f501"/>
                    <a:pt x="f502" y="f503"/>
                    <a:pt x="f504" y="f505"/>
                  </a:cubicBezTo>
                  <a:lnTo>
                    <a:pt x="f506" y="f507"/>
                  </a:lnTo>
                  <a:cubicBezTo>
                    <a:pt x="f508" y="f509"/>
                    <a:pt x="f510" y="f511"/>
                    <a:pt x="f512" y="f513"/>
                  </a:cubicBezTo>
                  <a:cubicBezTo>
                    <a:pt x="f514" y="f515"/>
                    <a:pt x="f516" y="f517"/>
                    <a:pt x="f518" y="f519"/>
                  </a:cubicBezTo>
                  <a:lnTo>
                    <a:pt x="f520" y="f521"/>
                  </a:lnTo>
                  <a:cubicBezTo>
                    <a:pt x="f522" y="f523"/>
                    <a:pt x="f524" y="f525"/>
                    <a:pt x="f526" y="f527"/>
                  </a:cubicBezTo>
                  <a:lnTo>
                    <a:pt x="f528" y="f529"/>
                  </a:lnTo>
                  <a:cubicBezTo>
                    <a:pt x="f530" y="f531"/>
                    <a:pt x="f532" y="f533"/>
                    <a:pt x="f534" y="f535"/>
                  </a:cubicBezTo>
                  <a:cubicBezTo>
                    <a:pt x="f536" y="f537"/>
                    <a:pt x="f538" y="f539"/>
                    <a:pt x="f540" y="f541"/>
                  </a:cubicBezTo>
                  <a:lnTo>
                    <a:pt x="f542" y="f543"/>
                  </a:lnTo>
                  <a:cubicBezTo>
                    <a:pt x="f544" y="f545"/>
                    <a:pt x="f546" y="f547"/>
                    <a:pt x="f548" y="f549"/>
                  </a:cubicBezTo>
                  <a:cubicBezTo>
                    <a:pt x="f550" y="f551"/>
                    <a:pt x="f552" y="f553"/>
                    <a:pt x="f554" y="f555"/>
                  </a:cubicBezTo>
                  <a:lnTo>
                    <a:pt x="f550" y="f556"/>
                  </a:lnTo>
                  <a:cubicBezTo>
                    <a:pt x="f557" y="f558"/>
                    <a:pt x="f550" y="f559"/>
                    <a:pt x="f560" y="f561"/>
                  </a:cubicBezTo>
                  <a:lnTo>
                    <a:pt x="f562" y="f563"/>
                  </a:lnTo>
                  <a:cubicBezTo>
                    <a:pt x="f564" y="f565"/>
                    <a:pt x="f566" y="f567"/>
                    <a:pt x="f568" y="f569"/>
                  </a:cubicBezTo>
                  <a:lnTo>
                    <a:pt x="f570" y="f571"/>
                  </a:lnTo>
                  <a:lnTo>
                    <a:pt x="f572" y="f573"/>
                  </a:lnTo>
                  <a:cubicBezTo>
                    <a:pt x="f540" y="f574"/>
                    <a:pt x="f575" y="f576"/>
                    <a:pt x="f577" y="f578"/>
                  </a:cubicBezTo>
                  <a:cubicBezTo>
                    <a:pt x="f579" y="f580"/>
                    <a:pt x="f581" y="f582"/>
                    <a:pt x="f583" y="f584"/>
                  </a:cubicBezTo>
                  <a:cubicBezTo>
                    <a:pt x="f585" y="f586"/>
                    <a:pt x="f587" y="f588"/>
                    <a:pt x="f589" y="f590"/>
                  </a:cubicBezTo>
                  <a:cubicBezTo>
                    <a:pt x="f591" y="f592"/>
                    <a:pt x="f593" y="f594"/>
                    <a:pt x="f595" y="f596"/>
                  </a:cubicBezTo>
                  <a:cubicBezTo>
                    <a:pt x="f597" y="f598"/>
                    <a:pt x="f599" y="f600"/>
                    <a:pt x="f601" y="f602"/>
                  </a:cubicBezTo>
                  <a:cubicBezTo>
                    <a:pt x="f603" y="f604"/>
                    <a:pt x="f605" y="f606"/>
                    <a:pt x="f607" y="f608"/>
                  </a:cubicBezTo>
                  <a:cubicBezTo>
                    <a:pt x="f609" y="f610"/>
                    <a:pt x="f611" y="f612"/>
                    <a:pt x="f613" y="f614"/>
                  </a:cubicBezTo>
                  <a:cubicBezTo>
                    <a:pt x="f615" y="f616"/>
                    <a:pt x="f617" y="f618"/>
                    <a:pt x="f619" y="f620"/>
                  </a:cubicBezTo>
                  <a:cubicBezTo>
                    <a:pt x="f621" y="f622"/>
                    <a:pt x="f623" y="f624"/>
                    <a:pt x="f625" y="f626"/>
                  </a:cubicBezTo>
                  <a:lnTo>
                    <a:pt x="f627" y="f628"/>
                  </a:lnTo>
                  <a:lnTo>
                    <a:pt x="f629" y="f630"/>
                  </a:lnTo>
                  <a:lnTo>
                    <a:pt x="f631" y="f632"/>
                  </a:lnTo>
                  <a:lnTo>
                    <a:pt x="f633" y="f634"/>
                  </a:lnTo>
                  <a:cubicBezTo>
                    <a:pt x="f635" y="f636"/>
                    <a:pt x="f637" y="f638"/>
                    <a:pt x="f639" y="f640"/>
                  </a:cubicBezTo>
                  <a:lnTo>
                    <a:pt x="f641" y="f642"/>
                  </a:lnTo>
                  <a:lnTo>
                    <a:pt x="f643" y="f644"/>
                  </a:lnTo>
                  <a:lnTo>
                    <a:pt x="f645" y="f646"/>
                  </a:lnTo>
                  <a:lnTo>
                    <a:pt x="f647" y="f648"/>
                  </a:lnTo>
                  <a:cubicBezTo>
                    <a:pt x="f649" y="f650"/>
                    <a:pt x="f651" y="f652"/>
                    <a:pt x="f653" y="f654"/>
                  </a:cubicBezTo>
                  <a:cubicBezTo>
                    <a:pt x="f655" y="f656"/>
                    <a:pt x="f657" y="f658"/>
                    <a:pt x="f289" y="f290"/>
                  </a:cubicBez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grpSp>
        <p:nvGrpSpPr>
          <p:cNvPr id="15" name="Group 3091">
            <a:extLst>
              <a:ext uri="{FF2B5EF4-FFF2-40B4-BE49-F238E27FC236}">
                <a16:creationId xmlns:a16="http://schemas.microsoft.com/office/drawing/2014/main" id="{5F031866-4013-656B-B747-87C3065CD39B}"/>
              </a:ext>
            </a:extLst>
          </p:cNvPr>
          <p:cNvGrpSpPr/>
          <p:nvPr/>
        </p:nvGrpSpPr>
        <p:grpSpPr>
          <a:xfrm>
            <a:off x="-731" y="3757562"/>
            <a:ext cx="3606713" cy="3109920"/>
            <a:chOff x="-731" y="3757562"/>
            <a:chExt cx="3606713" cy="3109920"/>
          </a:xfrm>
        </p:grpSpPr>
        <p:sp>
          <p:nvSpPr>
            <p:cNvPr id="16" name="Freeform: Shape 3092">
              <a:extLst>
                <a:ext uri="{FF2B5EF4-FFF2-40B4-BE49-F238E27FC236}">
                  <a16:creationId xmlns:a16="http://schemas.microsoft.com/office/drawing/2014/main" id="{A53C4A5E-33D5-DC53-B8E1-9C778BA3DD59}"/>
                </a:ext>
              </a:extLst>
            </p:cNvPr>
            <p:cNvSpPr/>
            <p:nvPr/>
          </p:nvSpPr>
          <p:spPr>
            <a:xfrm>
              <a:off x="-731" y="3893972"/>
              <a:ext cx="3426211" cy="297350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481139"/>
                <a:gd name="f7" fmla="val 2928886"/>
                <a:gd name="f8" fmla="val 2638819"/>
                <a:gd name="f9" fmla="val 31090"/>
                <a:gd name="f10" fmla="val 2704150"/>
                <a:gd name="f11" fmla="val 57644"/>
                <a:gd name="f12" fmla="val 2752264"/>
                <a:gd name="f13" fmla="val 87419"/>
                <a:gd name="f14" fmla="val 2799634"/>
                <a:gd name="f15" fmla="val 120149"/>
                <a:gd name="f16" fmla="val 2845955"/>
                <a:gd name="f17" fmla="val 185501"/>
                <a:gd name="f18" fmla="val 1421035"/>
                <a:gd name="f19" fmla="val 1378"/>
                <a:gd name="f20" fmla="val 1848323"/>
                <a:gd name="f21" fmla="val -14790"/>
                <a:gd name="f22" fmla="val 2262193"/>
                <a:gd name="f23" fmla="val 111988"/>
                <a:gd name="f24" fmla="val 2605678"/>
                <a:gd name="f25" fmla="val 348168"/>
                <a:gd name="f26" fmla="val 2986690"/>
                <a:gd name="f27" fmla="val 610157"/>
                <a:gd name="f28" fmla="val 3281171"/>
                <a:gd name="f29" fmla="val 1006736"/>
                <a:gd name="f30" fmla="val 3411215"/>
                <a:gd name="f31" fmla="val 1492067"/>
                <a:gd name="f32" fmla="val 3536497"/>
                <a:gd name="f33" fmla="val 1959627"/>
                <a:gd name="f34" fmla="val 3488465"/>
                <a:gd name="f35" fmla="val 2432119"/>
                <a:gd name="f36" fmla="val 3306857"/>
                <a:gd name="f37" fmla="val 2839295"/>
                <a:gd name="f38" fmla="val 3261670"/>
                <a:gd name="f39" fmla="val 2857174"/>
                <a:gd name="f40" fmla="val 2915377"/>
                <a:gd name="f41" fmla="val 2836712"/>
                <a:gd name="f42" fmla="val 3020179"/>
                <a:gd name="f43" fmla="val 2651516"/>
                <a:gd name="f44" fmla="val 3087510"/>
                <a:gd name="f45" fmla="val 2450417"/>
                <a:gd name="f46" fmla="val 3115608"/>
                <a:gd name="f47" fmla="val 2239047"/>
                <a:gd name="f48" fmla="val 3144700"/>
                <a:gd name="f49" fmla="val 2019998"/>
                <a:gd name="f50" fmla="val 3130088"/>
                <a:gd name="f51" fmla="val 1799215"/>
                <a:gd name="f52" fmla="val 3072115"/>
                <a:gd name="f53" fmla="val 1582856"/>
                <a:gd name="f54" fmla="val 3019429"/>
                <a:gd name="f55" fmla="val 1386229"/>
                <a:gd name="f56" fmla="val 2933521"/>
                <a:gd name="f57" fmla="val 1203663"/>
                <a:gd name="f58" fmla="val 2816844"/>
                <a:gd name="f59" fmla="val 1040240"/>
                <a:gd name="f60" fmla="val 2704247"/>
                <a:gd name="f61" fmla="val 882558"/>
                <a:gd name="f62" fmla="val 2566242"/>
                <a:gd name="f63" fmla="val 746942"/>
                <a:gd name="f64" fmla="val 2406710"/>
                <a:gd name="f65" fmla="val 637298"/>
                <a:gd name="f66" fmla="val 2218030"/>
                <a:gd name="f67" fmla="val 507559"/>
                <a:gd name="f68" fmla="val 2000748"/>
                <a:gd name="f69" fmla="val 417531"/>
                <a:gd name="f70" fmla="val 1778438"/>
                <a:gd name="f71" fmla="val 376813"/>
                <a:gd name="f72" fmla="val 1545966"/>
                <a:gd name="f73" fmla="val 334240"/>
                <a:gd name="f74" fmla="val 1311716"/>
                <a:gd name="f75" fmla="val 343884"/>
                <a:gd name="f76" fmla="val 1082136"/>
                <a:gd name="f77" fmla="val 405400"/>
                <a:gd name="f78" fmla="val 957109"/>
                <a:gd name="f79" fmla="val 438901"/>
                <a:gd name="f80" fmla="val 861000"/>
                <a:gd name="f81" fmla="val 502225"/>
                <a:gd name="f82" fmla="val 770453"/>
                <a:gd name="f83" fmla="val 610712"/>
                <a:gd name="f84" fmla="val 672863"/>
                <a:gd name="f85" fmla="val 727627"/>
                <a:gd name="f86" fmla="val 591021"/>
                <a:gd name="f87" fmla="val 885960"/>
                <a:gd name="f88" fmla="val 504311"/>
                <a:gd name="f89" fmla="val 1053517"/>
                <a:gd name="f90" fmla="val 462225"/>
                <a:gd name="f91" fmla="val 1134849"/>
                <a:gd name="f92" fmla="val 418774"/>
                <a:gd name="f93" fmla="val 1218945"/>
                <a:gd name="f94" fmla="val 370837"/>
                <a:gd name="f95" fmla="val 1303660"/>
                <a:gd name="f96" fmla="val 249038"/>
                <a:gd name="f97" fmla="val 1518990"/>
                <a:gd name="f98" fmla="val 115673"/>
                <a:gd name="f99" fmla="val 1643965"/>
                <a:gd name="f100" fmla="val 18332"/>
                <a:gd name="f101" fmla="val 1735234"/>
                <a:gd name="f102" fmla="val 1752611"/>
                <a:gd name="f103" fmla="val 1233485"/>
                <a:gd name="f104" fmla="val 18046"/>
                <a:gd name="f105" fmla="val 1208183"/>
                <a:gd name="f106" fmla="val 33947"/>
                <a:gd name="f107" fmla="val 1184196"/>
                <a:gd name="f108" fmla="val 49756"/>
                <a:gd name="f109" fmla="val 1158514"/>
                <a:gd name="f110" fmla="val 65393"/>
                <a:gd name="f111" fmla="val 1130865"/>
                <a:gd name="f112" fmla="val 315656"/>
                <a:gd name="f113" fmla="val 688463"/>
                <a:gd name="f114" fmla="val 466320"/>
                <a:gd name="f115" fmla="val 207127"/>
                <a:gd name="f116" fmla="val 991384"/>
                <a:gd name="f117" fmla="val 66436"/>
                <a:gd name="f118" fmla="val 1134686"/>
                <a:gd name="f119" fmla="val 28039"/>
                <a:gd name="f120" fmla="val 1278606"/>
                <a:gd name="f121" fmla="val 6767"/>
                <a:gd name="f122" fmla="+- 0 0 -90"/>
                <a:gd name="f123" fmla="*/ f3 1 3481139"/>
                <a:gd name="f124" fmla="*/ f4 1 2928886"/>
                <a:gd name="f125" fmla="val f5"/>
                <a:gd name="f126" fmla="val f6"/>
                <a:gd name="f127" fmla="val f7"/>
                <a:gd name="f128" fmla="*/ f122 f0 1"/>
                <a:gd name="f129" fmla="+- f127 0 f125"/>
                <a:gd name="f130" fmla="+- f126 0 f125"/>
                <a:gd name="f131" fmla="*/ f128 1 f2"/>
                <a:gd name="f132" fmla="*/ f130 1 3481139"/>
                <a:gd name="f133" fmla="*/ f129 1 2928886"/>
                <a:gd name="f134" fmla="*/ 0 f130 1"/>
                <a:gd name="f135" fmla="*/ 2638819 f129 1"/>
                <a:gd name="f136" fmla="*/ 31090 f130 1"/>
                <a:gd name="f137" fmla="*/ 2704150 f129 1"/>
                <a:gd name="f138" fmla="*/ 120149 f130 1"/>
                <a:gd name="f139" fmla="*/ 2845955 f129 1"/>
                <a:gd name="f140" fmla="*/ 185501 f130 1"/>
                <a:gd name="f141" fmla="*/ 2928886 f129 1"/>
                <a:gd name="f142" fmla="*/ 1421035 f130 1"/>
                <a:gd name="f143" fmla="*/ 1378 f129 1"/>
                <a:gd name="f144" fmla="*/ 2605678 f130 1"/>
                <a:gd name="f145" fmla="*/ 348168 f129 1"/>
                <a:gd name="f146" fmla="*/ 3411215 f130 1"/>
                <a:gd name="f147" fmla="*/ 1492067 f129 1"/>
                <a:gd name="f148" fmla="*/ 3306857 f130 1"/>
                <a:gd name="f149" fmla="*/ 2839295 f129 1"/>
                <a:gd name="f150" fmla="*/ 3261670 f130 1"/>
                <a:gd name="f151" fmla="*/ 2857174 f130 1"/>
                <a:gd name="f152" fmla="*/ 2915377 f130 1"/>
                <a:gd name="f153" fmla="*/ 2836712 f129 1"/>
                <a:gd name="f154" fmla="*/ 3115608 f130 1"/>
                <a:gd name="f155" fmla="*/ 2239047 f129 1"/>
                <a:gd name="f156" fmla="*/ 3072115 f130 1"/>
                <a:gd name="f157" fmla="*/ 1582856 f129 1"/>
                <a:gd name="f158" fmla="*/ 2816844 f130 1"/>
                <a:gd name="f159" fmla="*/ 1040240 f129 1"/>
                <a:gd name="f160" fmla="*/ 2406710 f130 1"/>
                <a:gd name="f161" fmla="*/ 637298 f129 1"/>
                <a:gd name="f162" fmla="*/ 1778438 f130 1"/>
                <a:gd name="f163" fmla="*/ 376813 f129 1"/>
                <a:gd name="f164" fmla="*/ 1082136 f130 1"/>
                <a:gd name="f165" fmla="*/ 405400 f129 1"/>
                <a:gd name="f166" fmla="*/ 770453 f130 1"/>
                <a:gd name="f167" fmla="*/ 610712 f129 1"/>
                <a:gd name="f168" fmla="*/ 504311 f130 1"/>
                <a:gd name="f169" fmla="*/ 1053517 f129 1"/>
                <a:gd name="f170" fmla="*/ 370837 f130 1"/>
                <a:gd name="f171" fmla="*/ 1303660 f129 1"/>
                <a:gd name="f172" fmla="*/ 18332 f130 1"/>
                <a:gd name="f173" fmla="*/ 1735234 f129 1"/>
                <a:gd name="f174" fmla="*/ 1752611 f129 1"/>
                <a:gd name="f175" fmla="*/ 1233485 f129 1"/>
                <a:gd name="f176" fmla="*/ 18046 f130 1"/>
                <a:gd name="f177" fmla="*/ 1208183 f129 1"/>
                <a:gd name="f178" fmla="*/ 65393 f130 1"/>
                <a:gd name="f179" fmla="*/ 1130865 f129 1"/>
                <a:gd name="f180" fmla="*/ 991384 f130 1"/>
                <a:gd name="f181" fmla="*/ 66436 f129 1"/>
                <a:gd name="f182" fmla="+- f131 0 f1"/>
                <a:gd name="f183" fmla="*/ f134 1 3481139"/>
                <a:gd name="f184" fmla="*/ f135 1 2928886"/>
                <a:gd name="f185" fmla="*/ f136 1 3481139"/>
                <a:gd name="f186" fmla="*/ f137 1 2928886"/>
                <a:gd name="f187" fmla="*/ f138 1 3481139"/>
                <a:gd name="f188" fmla="*/ f139 1 2928886"/>
                <a:gd name="f189" fmla="*/ f140 1 3481139"/>
                <a:gd name="f190" fmla="*/ f141 1 2928886"/>
                <a:gd name="f191" fmla="*/ f142 1 3481139"/>
                <a:gd name="f192" fmla="*/ f143 1 2928886"/>
                <a:gd name="f193" fmla="*/ f144 1 3481139"/>
                <a:gd name="f194" fmla="*/ f145 1 2928886"/>
                <a:gd name="f195" fmla="*/ f146 1 3481139"/>
                <a:gd name="f196" fmla="*/ f147 1 2928886"/>
                <a:gd name="f197" fmla="*/ f148 1 3481139"/>
                <a:gd name="f198" fmla="*/ f149 1 2928886"/>
                <a:gd name="f199" fmla="*/ f150 1 3481139"/>
                <a:gd name="f200" fmla="*/ f151 1 3481139"/>
                <a:gd name="f201" fmla="*/ f152 1 3481139"/>
                <a:gd name="f202" fmla="*/ f153 1 2928886"/>
                <a:gd name="f203" fmla="*/ f154 1 3481139"/>
                <a:gd name="f204" fmla="*/ f155 1 2928886"/>
                <a:gd name="f205" fmla="*/ f156 1 3481139"/>
                <a:gd name="f206" fmla="*/ f157 1 2928886"/>
                <a:gd name="f207" fmla="*/ f158 1 3481139"/>
                <a:gd name="f208" fmla="*/ f159 1 2928886"/>
                <a:gd name="f209" fmla="*/ f160 1 3481139"/>
                <a:gd name="f210" fmla="*/ f161 1 2928886"/>
                <a:gd name="f211" fmla="*/ f162 1 3481139"/>
                <a:gd name="f212" fmla="*/ f163 1 2928886"/>
                <a:gd name="f213" fmla="*/ f164 1 3481139"/>
                <a:gd name="f214" fmla="*/ f165 1 2928886"/>
                <a:gd name="f215" fmla="*/ f166 1 3481139"/>
                <a:gd name="f216" fmla="*/ f167 1 2928886"/>
                <a:gd name="f217" fmla="*/ f168 1 3481139"/>
                <a:gd name="f218" fmla="*/ f169 1 2928886"/>
                <a:gd name="f219" fmla="*/ f170 1 3481139"/>
                <a:gd name="f220" fmla="*/ f171 1 2928886"/>
                <a:gd name="f221" fmla="*/ f172 1 3481139"/>
                <a:gd name="f222" fmla="*/ f173 1 2928886"/>
                <a:gd name="f223" fmla="*/ f174 1 2928886"/>
                <a:gd name="f224" fmla="*/ f175 1 2928886"/>
                <a:gd name="f225" fmla="*/ f176 1 3481139"/>
                <a:gd name="f226" fmla="*/ f177 1 2928886"/>
                <a:gd name="f227" fmla="*/ f178 1 3481139"/>
                <a:gd name="f228" fmla="*/ f179 1 2928886"/>
                <a:gd name="f229" fmla="*/ f180 1 3481139"/>
                <a:gd name="f230" fmla="*/ f181 1 2928886"/>
                <a:gd name="f231" fmla="*/ f125 1 f132"/>
                <a:gd name="f232" fmla="*/ f126 1 f132"/>
                <a:gd name="f233" fmla="*/ f125 1 f133"/>
                <a:gd name="f234" fmla="*/ f127 1 f133"/>
                <a:gd name="f235" fmla="*/ f183 1 f132"/>
                <a:gd name="f236" fmla="*/ f184 1 f133"/>
                <a:gd name="f237" fmla="*/ f185 1 f132"/>
                <a:gd name="f238" fmla="*/ f186 1 f133"/>
                <a:gd name="f239" fmla="*/ f187 1 f132"/>
                <a:gd name="f240" fmla="*/ f188 1 f133"/>
                <a:gd name="f241" fmla="*/ f189 1 f132"/>
                <a:gd name="f242" fmla="*/ f190 1 f133"/>
                <a:gd name="f243" fmla="*/ f191 1 f132"/>
                <a:gd name="f244" fmla="*/ f192 1 f133"/>
                <a:gd name="f245" fmla="*/ f193 1 f132"/>
                <a:gd name="f246" fmla="*/ f194 1 f133"/>
                <a:gd name="f247" fmla="*/ f195 1 f132"/>
                <a:gd name="f248" fmla="*/ f196 1 f133"/>
                <a:gd name="f249" fmla="*/ f197 1 f132"/>
                <a:gd name="f250" fmla="*/ f198 1 f133"/>
                <a:gd name="f251" fmla="*/ f199 1 f132"/>
                <a:gd name="f252" fmla="*/ f200 1 f132"/>
                <a:gd name="f253" fmla="*/ f201 1 f132"/>
                <a:gd name="f254" fmla="*/ f202 1 f133"/>
                <a:gd name="f255" fmla="*/ f203 1 f132"/>
                <a:gd name="f256" fmla="*/ f204 1 f133"/>
                <a:gd name="f257" fmla="*/ f205 1 f132"/>
                <a:gd name="f258" fmla="*/ f206 1 f133"/>
                <a:gd name="f259" fmla="*/ f207 1 f132"/>
                <a:gd name="f260" fmla="*/ f208 1 f133"/>
                <a:gd name="f261" fmla="*/ f209 1 f132"/>
                <a:gd name="f262" fmla="*/ f210 1 f133"/>
                <a:gd name="f263" fmla="*/ f211 1 f132"/>
                <a:gd name="f264" fmla="*/ f212 1 f133"/>
                <a:gd name="f265" fmla="*/ f213 1 f132"/>
                <a:gd name="f266" fmla="*/ f214 1 f133"/>
                <a:gd name="f267" fmla="*/ f215 1 f132"/>
                <a:gd name="f268" fmla="*/ f216 1 f133"/>
                <a:gd name="f269" fmla="*/ f217 1 f132"/>
                <a:gd name="f270" fmla="*/ f218 1 f133"/>
                <a:gd name="f271" fmla="*/ f219 1 f132"/>
                <a:gd name="f272" fmla="*/ f220 1 f133"/>
                <a:gd name="f273" fmla="*/ f221 1 f132"/>
                <a:gd name="f274" fmla="*/ f222 1 f133"/>
                <a:gd name="f275" fmla="*/ f223 1 f133"/>
                <a:gd name="f276" fmla="*/ f224 1 f133"/>
                <a:gd name="f277" fmla="*/ f225 1 f132"/>
                <a:gd name="f278" fmla="*/ f226 1 f133"/>
                <a:gd name="f279" fmla="*/ f227 1 f132"/>
                <a:gd name="f280" fmla="*/ f228 1 f133"/>
                <a:gd name="f281" fmla="*/ f229 1 f132"/>
                <a:gd name="f282" fmla="*/ f230 1 f133"/>
                <a:gd name="f283" fmla="*/ f231 f123 1"/>
                <a:gd name="f284" fmla="*/ f232 f123 1"/>
                <a:gd name="f285" fmla="*/ f234 f124 1"/>
                <a:gd name="f286" fmla="*/ f233 f124 1"/>
                <a:gd name="f287" fmla="*/ f235 f123 1"/>
                <a:gd name="f288" fmla="*/ f236 f124 1"/>
                <a:gd name="f289" fmla="*/ f237 f123 1"/>
                <a:gd name="f290" fmla="*/ f238 f124 1"/>
                <a:gd name="f291" fmla="*/ f239 f123 1"/>
                <a:gd name="f292" fmla="*/ f240 f124 1"/>
                <a:gd name="f293" fmla="*/ f241 f123 1"/>
                <a:gd name="f294" fmla="*/ f242 f124 1"/>
                <a:gd name="f295" fmla="*/ f243 f123 1"/>
                <a:gd name="f296" fmla="*/ f244 f124 1"/>
                <a:gd name="f297" fmla="*/ f245 f123 1"/>
                <a:gd name="f298" fmla="*/ f246 f124 1"/>
                <a:gd name="f299" fmla="*/ f247 f123 1"/>
                <a:gd name="f300" fmla="*/ f248 f124 1"/>
                <a:gd name="f301" fmla="*/ f249 f123 1"/>
                <a:gd name="f302" fmla="*/ f250 f124 1"/>
                <a:gd name="f303" fmla="*/ f251 f123 1"/>
                <a:gd name="f304" fmla="*/ f252 f123 1"/>
                <a:gd name="f305" fmla="*/ f253 f123 1"/>
                <a:gd name="f306" fmla="*/ f254 f124 1"/>
                <a:gd name="f307" fmla="*/ f255 f123 1"/>
                <a:gd name="f308" fmla="*/ f256 f124 1"/>
                <a:gd name="f309" fmla="*/ f257 f123 1"/>
                <a:gd name="f310" fmla="*/ f258 f124 1"/>
                <a:gd name="f311" fmla="*/ f259 f123 1"/>
                <a:gd name="f312" fmla="*/ f260 f124 1"/>
                <a:gd name="f313" fmla="*/ f261 f123 1"/>
                <a:gd name="f314" fmla="*/ f262 f124 1"/>
                <a:gd name="f315" fmla="*/ f263 f123 1"/>
                <a:gd name="f316" fmla="*/ f264 f124 1"/>
                <a:gd name="f317" fmla="*/ f265 f123 1"/>
                <a:gd name="f318" fmla="*/ f266 f124 1"/>
                <a:gd name="f319" fmla="*/ f267 f123 1"/>
                <a:gd name="f320" fmla="*/ f268 f124 1"/>
                <a:gd name="f321" fmla="*/ f269 f123 1"/>
                <a:gd name="f322" fmla="*/ f270 f124 1"/>
                <a:gd name="f323" fmla="*/ f271 f123 1"/>
                <a:gd name="f324" fmla="*/ f272 f124 1"/>
                <a:gd name="f325" fmla="*/ f273 f123 1"/>
                <a:gd name="f326" fmla="*/ f274 f124 1"/>
                <a:gd name="f327" fmla="*/ f275 f124 1"/>
                <a:gd name="f328" fmla="*/ f276 f124 1"/>
                <a:gd name="f329" fmla="*/ f277 f123 1"/>
                <a:gd name="f330" fmla="*/ f278 f124 1"/>
                <a:gd name="f331" fmla="*/ f279 f123 1"/>
                <a:gd name="f332" fmla="*/ f280 f124 1"/>
                <a:gd name="f333" fmla="*/ f281 f123 1"/>
                <a:gd name="f334" fmla="*/ f282 f1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82">
                  <a:pos x="f287" y="f288"/>
                </a:cxn>
                <a:cxn ang="f182">
                  <a:pos x="f289" y="f290"/>
                </a:cxn>
                <a:cxn ang="f182">
                  <a:pos x="f291" y="f292"/>
                </a:cxn>
                <a:cxn ang="f182">
                  <a:pos x="f293" y="f294"/>
                </a:cxn>
                <a:cxn ang="f182">
                  <a:pos x="f287" y="f294"/>
                </a:cxn>
                <a:cxn ang="f182">
                  <a:pos x="f295" y="f296"/>
                </a:cxn>
                <a:cxn ang="f182">
                  <a:pos x="f297" y="f298"/>
                </a:cxn>
                <a:cxn ang="f182">
                  <a:pos x="f299" y="f300"/>
                </a:cxn>
                <a:cxn ang="f182">
                  <a:pos x="f301" y="f302"/>
                </a:cxn>
                <a:cxn ang="f182">
                  <a:pos x="f303" y="f294"/>
                </a:cxn>
                <a:cxn ang="f182">
                  <a:pos x="f304" y="f294"/>
                </a:cxn>
                <a:cxn ang="f182">
                  <a:pos x="f305" y="f306"/>
                </a:cxn>
                <a:cxn ang="f182">
                  <a:pos x="f307" y="f308"/>
                </a:cxn>
                <a:cxn ang="f182">
                  <a:pos x="f309" y="f310"/>
                </a:cxn>
                <a:cxn ang="f182">
                  <a:pos x="f311" y="f312"/>
                </a:cxn>
                <a:cxn ang="f182">
                  <a:pos x="f313" y="f314"/>
                </a:cxn>
                <a:cxn ang="f182">
                  <a:pos x="f315" y="f316"/>
                </a:cxn>
                <a:cxn ang="f182">
                  <a:pos x="f317" y="f318"/>
                </a:cxn>
                <a:cxn ang="f182">
                  <a:pos x="f319" y="f320"/>
                </a:cxn>
                <a:cxn ang="f182">
                  <a:pos x="f321" y="f322"/>
                </a:cxn>
                <a:cxn ang="f182">
                  <a:pos x="f323" y="f324"/>
                </a:cxn>
                <a:cxn ang="f182">
                  <a:pos x="f325" y="f326"/>
                </a:cxn>
                <a:cxn ang="f182">
                  <a:pos x="f287" y="f327"/>
                </a:cxn>
                <a:cxn ang="f182">
                  <a:pos x="f287" y="f328"/>
                </a:cxn>
                <a:cxn ang="f182">
                  <a:pos x="f329" y="f330"/>
                </a:cxn>
                <a:cxn ang="f182">
                  <a:pos x="f331" y="f332"/>
                </a:cxn>
                <a:cxn ang="f182">
                  <a:pos x="f333" y="f334"/>
                </a:cxn>
                <a:cxn ang="f182">
                  <a:pos x="f295" y="f296"/>
                </a:cxn>
              </a:cxnLst>
              <a:rect l="f283" t="f286" r="f284" b="f285"/>
              <a:pathLst>
                <a:path w="3481139" h="2928886">
                  <a:moveTo>
                    <a:pt x="f5" y="f8"/>
                  </a:moveTo>
                  <a:lnTo>
                    <a:pt x="f9" y="f10"/>
                  </a:lnTo>
                  <a:cubicBezTo>
                    <a:pt x="f11" y="f12"/>
                    <a:pt x="f13" y="f14"/>
                    <a:pt x="f15" y="f16"/>
                  </a:cubicBezTo>
                  <a:lnTo>
                    <a:pt x="f17" y="f7"/>
                  </a:lnTo>
                  <a:lnTo>
                    <a:pt x="f5" y="f7"/>
                  </a:lnTo>
                  <a:close/>
                  <a:moveTo>
                    <a:pt x="f18" y="f19"/>
                  </a:moveTo>
                  <a:cubicBezTo>
                    <a:pt x="f20" y="f21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31"/>
                  </a:cubicBezTo>
                  <a:cubicBezTo>
                    <a:pt x="f32" y="f33"/>
                    <a:pt x="f34" y="f35"/>
                    <a:pt x="f36" y="f37"/>
                  </a:cubicBezTo>
                  <a:lnTo>
                    <a:pt x="f38" y="f7"/>
                  </a:lnTo>
                  <a:lnTo>
                    <a:pt x="f39" y="f7"/>
                  </a:lnTo>
                  <a:lnTo>
                    <a:pt x="f40" y="f41"/>
                  </a:lnTo>
                  <a:cubicBezTo>
                    <a:pt x="f42" y="f43"/>
                    <a:pt x="f44" y="f45"/>
                    <a:pt x="f46" y="f47"/>
                  </a:cubicBezTo>
                  <a:cubicBezTo>
                    <a:pt x="f48" y="f49"/>
                    <a:pt x="f50" y="f51"/>
                    <a:pt x="f52" y="f53"/>
                  </a:cubicBezTo>
                  <a:cubicBezTo>
                    <a:pt x="f54" y="f55"/>
                    <a:pt x="f56" y="f57"/>
                    <a:pt x="f58" y="f59"/>
                  </a:cubicBezTo>
                  <a:cubicBezTo>
                    <a:pt x="f60" y="f61"/>
                    <a:pt x="f62" y="f63"/>
                    <a:pt x="f64" y="f65"/>
                  </a:cubicBezTo>
                  <a:cubicBezTo>
                    <a:pt x="f66" y="f67"/>
                    <a:pt x="f68" y="f69"/>
                    <a:pt x="f70" y="f71"/>
                  </a:cubicBezTo>
                  <a:cubicBezTo>
                    <a:pt x="f72" y="f73"/>
                    <a:pt x="f74" y="f75"/>
                    <a:pt x="f76" y="f77"/>
                  </a:cubicBezTo>
                  <a:cubicBezTo>
                    <a:pt x="f78" y="f79"/>
                    <a:pt x="f80" y="f81"/>
                    <a:pt x="f82" y="f83"/>
                  </a:cubicBezTo>
                  <a:cubicBezTo>
                    <a:pt x="f84" y="f85"/>
                    <a:pt x="f86" y="f87"/>
                    <a:pt x="f88" y="f89"/>
                  </a:cubicBezTo>
                  <a:cubicBezTo>
                    <a:pt x="f90" y="f91"/>
                    <a:pt x="f92" y="f93"/>
                    <a:pt x="f94" y="f95"/>
                  </a:cubicBezTo>
                  <a:cubicBezTo>
                    <a:pt x="f96" y="f97"/>
                    <a:pt x="f98" y="f99"/>
                    <a:pt x="f100" y="f101"/>
                  </a:cubicBezTo>
                  <a:lnTo>
                    <a:pt x="f5" y="f102"/>
                  </a:lnTo>
                  <a:lnTo>
                    <a:pt x="f5" y="f103"/>
                  </a:lnTo>
                  <a:lnTo>
                    <a:pt x="f104" y="f105"/>
                  </a:lnTo>
                  <a:cubicBezTo>
                    <a:pt x="f106" y="f107"/>
                    <a:pt x="f108" y="f109"/>
                    <a:pt x="f110" y="f111"/>
                  </a:cubicBezTo>
                  <a:cubicBezTo>
                    <a:pt x="f112" y="f113"/>
                    <a:pt x="f114" y="f115"/>
                    <a:pt x="f116" y="f117"/>
                  </a:cubicBezTo>
                  <a:cubicBezTo>
                    <a:pt x="f118" y="f119"/>
                    <a:pt x="f120" y="f121"/>
                    <a:pt x="f18" y="f19"/>
                  </a:cubicBez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7" name="Freeform: Shape 3093">
              <a:extLst>
                <a:ext uri="{FF2B5EF4-FFF2-40B4-BE49-F238E27FC236}">
                  <a16:creationId xmlns:a16="http://schemas.microsoft.com/office/drawing/2014/main" id="{305CB5F6-26FF-A4F7-4172-EB09052F9A21}"/>
                </a:ext>
              </a:extLst>
            </p:cNvPr>
            <p:cNvSpPr/>
            <p:nvPr/>
          </p:nvSpPr>
          <p:spPr>
            <a:xfrm>
              <a:off x="-731" y="3893972"/>
              <a:ext cx="3426211" cy="297350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481139"/>
                <a:gd name="f7" fmla="val 2928886"/>
                <a:gd name="f8" fmla="val 2454676"/>
                <a:gd name="f9" fmla="val 23037"/>
                <a:gd name="f10" fmla="val 2524361"/>
                <a:gd name="f11" fmla="val 42843"/>
                <a:gd name="f12" fmla="val 2573572"/>
                <a:gd name="f13" fmla="val 66005"/>
                <a:gd name="f14" fmla="val 2622232"/>
                <a:gd name="f15" fmla="val 92498"/>
                <a:gd name="f16" fmla="val 2670254"/>
                <a:gd name="f17" fmla="val 117915"/>
                <a:gd name="f18" fmla="val 2716294"/>
                <a:gd name="f19" fmla="val 146441"/>
                <a:gd name="f20" fmla="val 2761645"/>
                <a:gd name="f21" fmla="val 177819"/>
                <a:gd name="f22" fmla="val 2806016"/>
                <a:gd name="f23" fmla="val 274733"/>
                <a:gd name="f24" fmla="val 1421035"/>
                <a:gd name="f25" fmla="val 1378"/>
                <a:gd name="f26" fmla="val 1848323"/>
                <a:gd name="f27" fmla="val -14790"/>
                <a:gd name="f28" fmla="val 2262193"/>
                <a:gd name="f29" fmla="val 111988"/>
                <a:gd name="f30" fmla="val 2605678"/>
                <a:gd name="f31" fmla="val 348168"/>
                <a:gd name="f32" fmla="val 2986690"/>
                <a:gd name="f33" fmla="val 610157"/>
                <a:gd name="f34" fmla="val 3281171"/>
                <a:gd name="f35" fmla="val 1006736"/>
                <a:gd name="f36" fmla="val 3411215"/>
                <a:gd name="f37" fmla="val 1492067"/>
                <a:gd name="f38" fmla="val 3536497"/>
                <a:gd name="f39" fmla="val 1959627"/>
                <a:gd name="f40" fmla="val 3488465"/>
                <a:gd name="f41" fmla="val 2432119"/>
                <a:gd name="f42" fmla="val 3306857"/>
                <a:gd name="f43" fmla="val 2839295"/>
                <a:gd name="f44" fmla="val 3261670"/>
                <a:gd name="f45" fmla="val 2774329"/>
                <a:gd name="f46" fmla="val 2854316"/>
                <a:gd name="f47" fmla="val 2802203"/>
                <a:gd name="f48" fmla="val 2954670"/>
                <a:gd name="f49" fmla="val 2624813"/>
                <a:gd name="f50" fmla="val 3019198"/>
                <a:gd name="f51" fmla="val 2432241"/>
                <a:gd name="f52" fmla="val 3046067"/>
                <a:gd name="f53" fmla="val 2229848"/>
                <a:gd name="f54" fmla="val 3073918"/>
                <a:gd name="f55" fmla="val 2019997"/>
                <a:gd name="f56" fmla="val 3059887"/>
                <a:gd name="f57" fmla="val 1808433"/>
                <a:gd name="f58" fmla="val 3004330"/>
                <a:gd name="f59" fmla="val 1601092"/>
                <a:gd name="f60" fmla="val 2953824"/>
                <a:gd name="f61" fmla="val 1412601"/>
                <a:gd name="f62" fmla="val 2871570"/>
                <a:gd name="f63" fmla="val 1237702"/>
                <a:gd name="f64" fmla="val 2759775"/>
                <a:gd name="f65" fmla="val 1081112"/>
                <a:gd name="f66" fmla="val 2651938"/>
                <a:gd name="f67" fmla="val 930074"/>
                <a:gd name="f68" fmla="val 2519787"/>
                <a:gd name="f69" fmla="val 800304"/>
                <a:gd name="f70" fmla="val 2367007"/>
                <a:gd name="f71" fmla="val 695245"/>
                <a:gd name="f72" fmla="val 2186422"/>
                <a:gd name="f73" fmla="val 571040"/>
                <a:gd name="f74" fmla="val 1978537"/>
                <a:gd name="f75" fmla="val 484889"/>
                <a:gd name="f76" fmla="val 1765861"/>
                <a:gd name="f77" fmla="val 445951"/>
                <a:gd name="f78" fmla="val 1543705"/>
                <a:gd name="f79" fmla="val 405264"/>
                <a:gd name="f80" fmla="val 1319800"/>
                <a:gd name="f81" fmla="val 414462"/>
                <a:gd name="f82" fmla="val 1100322"/>
                <a:gd name="f83" fmla="val 473271"/>
                <a:gd name="f84" fmla="val 859826"/>
                <a:gd name="f85" fmla="val 537712"/>
                <a:gd name="f86" fmla="val 751918"/>
                <a:gd name="f87" fmla="val 727591"/>
                <a:gd name="f88" fmla="val 566662"/>
                <a:gd name="f89" fmla="val 1085790"/>
                <a:gd name="f90" fmla="val 524297"/>
                <a:gd name="f91" fmla="val 1167705"/>
                <a:gd name="f92" fmla="val 480498"/>
                <a:gd name="f93" fmla="val 1252403"/>
                <a:gd name="f94" fmla="val 431916"/>
                <a:gd name="f95" fmla="val 1338236"/>
                <a:gd name="f96" fmla="val 304892"/>
                <a:gd name="f97" fmla="val 1562816"/>
                <a:gd name="f98" fmla="val 167019"/>
                <a:gd name="f99" fmla="val 1692123"/>
                <a:gd name="f100" fmla="val 66359"/>
                <a:gd name="f101" fmla="val 1786460"/>
                <a:gd name="f102" fmla="val 41685"/>
                <a:gd name="f103" fmla="val 1809641"/>
                <a:gd name="f104" fmla="val 19588"/>
                <a:gd name="f105" fmla="val 1830368"/>
                <a:gd name="f106" fmla="val 1807"/>
                <a:gd name="f107" fmla="val 1848695"/>
                <a:gd name="f108" fmla="val 1850695"/>
                <a:gd name="f109" fmla="val 1233485"/>
                <a:gd name="f110" fmla="val 18046"/>
                <a:gd name="f111" fmla="val 1208183"/>
                <a:gd name="f112" fmla="val 33947"/>
                <a:gd name="f113" fmla="val 1184196"/>
                <a:gd name="f114" fmla="val 49756"/>
                <a:gd name="f115" fmla="val 1158514"/>
                <a:gd name="f116" fmla="val 65393"/>
                <a:gd name="f117" fmla="val 1130865"/>
                <a:gd name="f118" fmla="val 315656"/>
                <a:gd name="f119" fmla="val 688463"/>
                <a:gd name="f120" fmla="val 466320"/>
                <a:gd name="f121" fmla="val 207127"/>
                <a:gd name="f122" fmla="val 991384"/>
                <a:gd name="f123" fmla="val 66436"/>
                <a:gd name="f124" fmla="val 1134686"/>
                <a:gd name="f125" fmla="val 28039"/>
                <a:gd name="f126" fmla="val 1278606"/>
                <a:gd name="f127" fmla="val 6767"/>
                <a:gd name="f128" fmla="+- 0 0 -90"/>
                <a:gd name="f129" fmla="*/ f3 1 3481139"/>
                <a:gd name="f130" fmla="*/ f4 1 2928886"/>
                <a:gd name="f131" fmla="val f5"/>
                <a:gd name="f132" fmla="val f6"/>
                <a:gd name="f133" fmla="val f7"/>
                <a:gd name="f134" fmla="*/ f128 f0 1"/>
                <a:gd name="f135" fmla="+- f133 0 f131"/>
                <a:gd name="f136" fmla="+- f132 0 f131"/>
                <a:gd name="f137" fmla="*/ f134 1 f2"/>
                <a:gd name="f138" fmla="*/ f136 1 3481139"/>
                <a:gd name="f139" fmla="*/ f135 1 2928886"/>
                <a:gd name="f140" fmla="*/ 0 f136 1"/>
                <a:gd name="f141" fmla="*/ 2454676 f135 1"/>
                <a:gd name="f142" fmla="*/ 23037 f136 1"/>
                <a:gd name="f143" fmla="*/ 2524361 f135 1"/>
                <a:gd name="f144" fmla="*/ 92498 f136 1"/>
                <a:gd name="f145" fmla="*/ 2670254 f135 1"/>
                <a:gd name="f146" fmla="*/ 177819 f136 1"/>
                <a:gd name="f147" fmla="*/ 2806016 f135 1"/>
                <a:gd name="f148" fmla="*/ 274733 f136 1"/>
                <a:gd name="f149" fmla="*/ 2928886 f135 1"/>
                <a:gd name="f150" fmla="*/ 1421035 f136 1"/>
                <a:gd name="f151" fmla="*/ 1378 f135 1"/>
                <a:gd name="f152" fmla="*/ 2605678 f136 1"/>
                <a:gd name="f153" fmla="*/ 348168 f135 1"/>
                <a:gd name="f154" fmla="*/ 3411215 f136 1"/>
                <a:gd name="f155" fmla="*/ 1492067 f135 1"/>
                <a:gd name="f156" fmla="*/ 3306857 f136 1"/>
                <a:gd name="f157" fmla="*/ 2839295 f135 1"/>
                <a:gd name="f158" fmla="*/ 3261670 f136 1"/>
                <a:gd name="f159" fmla="*/ 2774329 f136 1"/>
                <a:gd name="f160" fmla="*/ 2854316 f136 1"/>
                <a:gd name="f161" fmla="*/ 2802203 f135 1"/>
                <a:gd name="f162" fmla="*/ 3046067 f136 1"/>
                <a:gd name="f163" fmla="*/ 2229848 f135 1"/>
                <a:gd name="f164" fmla="*/ 3004330 f136 1"/>
                <a:gd name="f165" fmla="*/ 1601092 f135 1"/>
                <a:gd name="f166" fmla="*/ 2759775 f136 1"/>
                <a:gd name="f167" fmla="*/ 1081112 f135 1"/>
                <a:gd name="f168" fmla="*/ 2367007 f136 1"/>
                <a:gd name="f169" fmla="*/ 695245 f135 1"/>
                <a:gd name="f170" fmla="*/ 1765861 f136 1"/>
                <a:gd name="f171" fmla="*/ 445951 f135 1"/>
                <a:gd name="f172" fmla="*/ 1100322 f136 1"/>
                <a:gd name="f173" fmla="*/ 473271 f135 1"/>
                <a:gd name="f174" fmla="*/ 566662 f136 1"/>
                <a:gd name="f175" fmla="*/ 1085790 f135 1"/>
                <a:gd name="f176" fmla="*/ 431916 f136 1"/>
                <a:gd name="f177" fmla="*/ 1338236 f135 1"/>
                <a:gd name="f178" fmla="*/ 66359 f136 1"/>
                <a:gd name="f179" fmla="*/ 1786460 f135 1"/>
                <a:gd name="f180" fmla="*/ 1807 f136 1"/>
                <a:gd name="f181" fmla="*/ 1848695 f135 1"/>
                <a:gd name="f182" fmla="*/ 1850695 f135 1"/>
                <a:gd name="f183" fmla="*/ 1233485 f135 1"/>
                <a:gd name="f184" fmla="*/ 18046 f136 1"/>
                <a:gd name="f185" fmla="*/ 1208183 f135 1"/>
                <a:gd name="f186" fmla="*/ 65393 f136 1"/>
                <a:gd name="f187" fmla="*/ 1130865 f135 1"/>
                <a:gd name="f188" fmla="*/ 991384 f136 1"/>
                <a:gd name="f189" fmla="*/ 66436 f135 1"/>
                <a:gd name="f190" fmla="+- f137 0 f1"/>
                <a:gd name="f191" fmla="*/ f140 1 3481139"/>
                <a:gd name="f192" fmla="*/ f141 1 2928886"/>
                <a:gd name="f193" fmla="*/ f142 1 3481139"/>
                <a:gd name="f194" fmla="*/ f143 1 2928886"/>
                <a:gd name="f195" fmla="*/ f144 1 3481139"/>
                <a:gd name="f196" fmla="*/ f145 1 2928886"/>
                <a:gd name="f197" fmla="*/ f146 1 3481139"/>
                <a:gd name="f198" fmla="*/ f147 1 2928886"/>
                <a:gd name="f199" fmla="*/ f148 1 3481139"/>
                <a:gd name="f200" fmla="*/ f149 1 2928886"/>
                <a:gd name="f201" fmla="*/ f150 1 3481139"/>
                <a:gd name="f202" fmla="*/ f151 1 2928886"/>
                <a:gd name="f203" fmla="*/ f152 1 3481139"/>
                <a:gd name="f204" fmla="*/ f153 1 2928886"/>
                <a:gd name="f205" fmla="*/ f154 1 3481139"/>
                <a:gd name="f206" fmla="*/ f155 1 2928886"/>
                <a:gd name="f207" fmla="*/ f156 1 3481139"/>
                <a:gd name="f208" fmla="*/ f157 1 2928886"/>
                <a:gd name="f209" fmla="*/ f158 1 3481139"/>
                <a:gd name="f210" fmla="*/ f159 1 3481139"/>
                <a:gd name="f211" fmla="*/ f160 1 3481139"/>
                <a:gd name="f212" fmla="*/ f161 1 2928886"/>
                <a:gd name="f213" fmla="*/ f162 1 3481139"/>
                <a:gd name="f214" fmla="*/ f163 1 2928886"/>
                <a:gd name="f215" fmla="*/ f164 1 3481139"/>
                <a:gd name="f216" fmla="*/ f165 1 2928886"/>
                <a:gd name="f217" fmla="*/ f166 1 3481139"/>
                <a:gd name="f218" fmla="*/ f167 1 2928886"/>
                <a:gd name="f219" fmla="*/ f168 1 3481139"/>
                <a:gd name="f220" fmla="*/ f169 1 2928886"/>
                <a:gd name="f221" fmla="*/ f170 1 3481139"/>
                <a:gd name="f222" fmla="*/ f171 1 2928886"/>
                <a:gd name="f223" fmla="*/ f172 1 3481139"/>
                <a:gd name="f224" fmla="*/ f173 1 2928886"/>
                <a:gd name="f225" fmla="*/ f174 1 3481139"/>
                <a:gd name="f226" fmla="*/ f175 1 2928886"/>
                <a:gd name="f227" fmla="*/ f176 1 3481139"/>
                <a:gd name="f228" fmla="*/ f177 1 2928886"/>
                <a:gd name="f229" fmla="*/ f178 1 3481139"/>
                <a:gd name="f230" fmla="*/ f179 1 2928886"/>
                <a:gd name="f231" fmla="*/ f180 1 3481139"/>
                <a:gd name="f232" fmla="*/ f181 1 2928886"/>
                <a:gd name="f233" fmla="*/ f182 1 2928886"/>
                <a:gd name="f234" fmla="*/ f183 1 2928886"/>
                <a:gd name="f235" fmla="*/ f184 1 3481139"/>
                <a:gd name="f236" fmla="*/ f185 1 2928886"/>
                <a:gd name="f237" fmla="*/ f186 1 3481139"/>
                <a:gd name="f238" fmla="*/ f187 1 2928886"/>
                <a:gd name="f239" fmla="*/ f188 1 3481139"/>
                <a:gd name="f240" fmla="*/ f189 1 2928886"/>
                <a:gd name="f241" fmla="*/ f131 1 f138"/>
                <a:gd name="f242" fmla="*/ f132 1 f138"/>
                <a:gd name="f243" fmla="*/ f131 1 f139"/>
                <a:gd name="f244" fmla="*/ f133 1 f139"/>
                <a:gd name="f245" fmla="*/ f191 1 f138"/>
                <a:gd name="f246" fmla="*/ f192 1 f139"/>
                <a:gd name="f247" fmla="*/ f193 1 f138"/>
                <a:gd name="f248" fmla="*/ f194 1 f139"/>
                <a:gd name="f249" fmla="*/ f195 1 f138"/>
                <a:gd name="f250" fmla="*/ f196 1 f139"/>
                <a:gd name="f251" fmla="*/ f197 1 f138"/>
                <a:gd name="f252" fmla="*/ f198 1 f139"/>
                <a:gd name="f253" fmla="*/ f199 1 f138"/>
                <a:gd name="f254" fmla="*/ f200 1 f139"/>
                <a:gd name="f255" fmla="*/ f201 1 f138"/>
                <a:gd name="f256" fmla="*/ f202 1 f139"/>
                <a:gd name="f257" fmla="*/ f203 1 f138"/>
                <a:gd name="f258" fmla="*/ f204 1 f139"/>
                <a:gd name="f259" fmla="*/ f205 1 f138"/>
                <a:gd name="f260" fmla="*/ f206 1 f139"/>
                <a:gd name="f261" fmla="*/ f207 1 f138"/>
                <a:gd name="f262" fmla="*/ f208 1 f139"/>
                <a:gd name="f263" fmla="*/ f209 1 f138"/>
                <a:gd name="f264" fmla="*/ f210 1 f138"/>
                <a:gd name="f265" fmla="*/ f211 1 f138"/>
                <a:gd name="f266" fmla="*/ f212 1 f139"/>
                <a:gd name="f267" fmla="*/ f213 1 f138"/>
                <a:gd name="f268" fmla="*/ f214 1 f139"/>
                <a:gd name="f269" fmla="*/ f215 1 f138"/>
                <a:gd name="f270" fmla="*/ f216 1 f139"/>
                <a:gd name="f271" fmla="*/ f217 1 f138"/>
                <a:gd name="f272" fmla="*/ f218 1 f139"/>
                <a:gd name="f273" fmla="*/ f219 1 f138"/>
                <a:gd name="f274" fmla="*/ f220 1 f139"/>
                <a:gd name="f275" fmla="*/ f221 1 f138"/>
                <a:gd name="f276" fmla="*/ f222 1 f139"/>
                <a:gd name="f277" fmla="*/ f223 1 f138"/>
                <a:gd name="f278" fmla="*/ f224 1 f139"/>
                <a:gd name="f279" fmla="*/ f225 1 f138"/>
                <a:gd name="f280" fmla="*/ f226 1 f139"/>
                <a:gd name="f281" fmla="*/ f227 1 f138"/>
                <a:gd name="f282" fmla="*/ f228 1 f139"/>
                <a:gd name="f283" fmla="*/ f229 1 f138"/>
                <a:gd name="f284" fmla="*/ f230 1 f139"/>
                <a:gd name="f285" fmla="*/ f231 1 f138"/>
                <a:gd name="f286" fmla="*/ f232 1 f139"/>
                <a:gd name="f287" fmla="*/ f233 1 f139"/>
                <a:gd name="f288" fmla="*/ f234 1 f139"/>
                <a:gd name="f289" fmla="*/ f235 1 f138"/>
                <a:gd name="f290" fmla="*/ f236 1 f139"/>
                <a:gd name="f291" fmla="*/ f237 1 f138"/>
                <a:gd name="f292" fmla="*/ f238 1 f139"/>
                <a:gd name="f293" fmla="*/ f239 1 f138"/>
                <a:gd name="f294" fmla="*/ f240 1 f139"/>
                <a:gd name="f295" fmla="*/ f241 f129 1"/>
                <a:gd name="f296" fmla="*/ f242 f129 1"/>
                <a:gd name="f297" fmla="*/ f244 f130 1"/>
                <a:gd name="f298" fmla="*/ f243 f130 1"/>
                <a:gd name="f299" fmla="*/ f245 f129 1"/>
                <a:gd name="f300" fmla="*/ f246 f130 1"/>
                <a:gd name="f301" fmla="*/ f247 f129 1"/>
                <a:gd name="f302" fmla="*/ f248 f130 1"/>
                <a:gd name="f303" fmla="*/ f249 f129 1"/>
                <a:gd name="f304" fmla="*/ f250 f130 1"/>
                <a:gd name="f305" fmla="*/ f251 f129 1"/>
                <a:gd name="f306" fmla="*/ f252 f130 1"/>
                <a:gd name="f307" fmla="*/ f253 f129 1"/>
                <a:gd name="f308" fmla="*/ f254 f130 1"/>
                <a:gd name="f309" fmla="*/ f255 f129 1"/>
                <a:gd name="f310" fmla="*/ f256 f130 1"/>
                <a:gd name="f311" fmla="*/ f257 f129 1"/>
                <a:gd name="f312" fmla="*/ f258 f130 1"/>
                <a:gd name="f313" fmla="*/ f259 f129 1"/>
                <a:gd name="f314" fmla="*/ f260 f130 1"/>
                <a:gd name="f315" fmla="*/ f261 f129 1"/>
                <a:gd name="f316" fmla="*/ f262 f130 1"/>
                <a:gd name="f317" fmla="*/ f263 f129 1"/>
                <a:gd name="f318" fmla="*/ f264 f129 1"/>
                <a:gd name="f319" fmla="*/ f265 f129 1"/>
                <a:gd name="f320" fmla="*/ f266 f130 1"/>
                <a:gd name="f321" fmla="*/ f267 f129 1"/>
                <a:gd name="f322" fmla="*/ f268 f130 1"/>
                <a:gd name="f323" fmla="*/ f269 f129 1"/>
                <a:gd name="f324" fmla="*/ f270 f130 1"/>
                <a:gd name="f325" fmla="*/ f271 f129 1"/>
                <a:gd name="f326" fmla="*/ f272 f130 1"/>
                <a:gd name="f327" fmla="*/ f273 f129 1"/>
                <a:gd name="f328" fmla="*/ f274 f130 1"/>
                <a:gd name="f329" fmla="*/ f275 f129 1"/>
                <a:gd name="f330" fmla="*/ f276 f130 1"/>
                <a:gd name="f331" fmla="*/ f277 f129 1"/>
                <a:gd name="f332" fmla="*/ f278 f130 1"/>
                <a:gd name="f333" fmla="*/ f279 f129 1"/>
                <a:gd name="f334" fmla="*/ f280 f130 1"/>
                <a:gd name="f335" fmla="*/ f281 f129 1"/>
                <a:gd name="f336" fmla="*/ f282 f130 1"/>
                <a:gd name="f337" fmla="*/ f283 f129 1"/>
                <a:gd name="f338" fmla="*/ f284 f130 1"/>
                <a:gd name="f339" fmla="*/ f285 f129 1"/>
                <a:gd name="f340" fmla="*/ f286 f130 1"/>
                <a:gd name="f341" fmla="*/ f287 f130 1"/>
                <a:gd name="f342" fmla="*/ f288 f130 1"/>
                <a:gd name="f343" fmla="*/ f289 f129 1"/>
                <a:gd name="f344" fmla="*/ f290 f130 1"/>
                <a:gd name="f345" fmla="*/ f291 f129 1"/>
                <a:gd name="f346" fmla="*/ f292 f130 1"/>
                <a:gd name="f347" fmla="*/ f293 f129 1"/>
                <a:gd name="f348" fmla="*/ f294 f1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90">
                  <a:pos x="f299" y="f300"/>
                </a:cxn>
                <a:cxn ang="f190">
                  <a:pos x="f301" y="f302"/>
                </a:cxn>
                <a:cxn ang="f190">
                  <a:pos x="f303" y="f304"/>
                </a:cxn>
                <a:cxn ang="f190">
                  <a:pos x="f305" y="f306"/>
                </a:cxn>
                <a:cxn ang="f190">
                  <a:pos x="f307" y="f308"/>
                </a:cxn>
                <a:cxn ang="f190">
                  <a:pos x="f299" y="f308"/>
                </a:cxn>
                <a:cxn ang="f190">
                  <a:pos x="f309" y="f310"/>
                </a:cxn>
                <a:cxn ang="f190">
                  <a:pos x="f311" y="f312"/>
                </a:cxn>
                <a:cxn ang="f190">
                  <a:pos x="f313" y="f314"/>
                </a:cxn>
                <a:cxn ang="f190">
                  <a:pos x="f315" y="f316"/>
                </a:cxn>
                <a:cxn ang="f190">
                  <a:pos x="f317" y="f308"/>
                </a:cxn>
                <a:cxn ang="f190">
                  <a:pos x="f318" y="f308"/>
                </a:cxn>
                <a:cxn ang="f190">
                  <a:pos x="f319" y="f320"/>
                </a:cxn>
                <a:cxn ang="f190">
                  <a:pos x="f321" y="f322"/>
                </a:cxn>
                <a:cxn ang="f190">
                  <a:pos x="f323" y="f324"/>
                </a:cxn>
                <a:cxn ang="f190">
                  <a:pos x="f325" y="f326"/>
                </a:cxn>
                <a:cxn ang="f190">
                  <a:pos x="f327" y="f328"/>
                </a:cxn>
                <a:cxn ang="f190">
                  <a:pos x="f329" y="f330"/>
                </a:cxn>
                <a:cxn ang="f190">
                  <a:pos x="f331" y="f332"/>
                </a:cxn>
                <a:cxn ang="f190">
                  <a:pos x="f333" y="f334"/>
                </a:cxn>
                <a:cxn ang="f190">
                  <a:pos x="f335" y="f336"/>
                </a:cxn>
                <a:cxn ang="f190">
                  <a:pos x="f337" y="f338"/>
                </a:cxn>
                <a:cxn ang="f190">
                  <a:pos x="f339" y="f340"/>
                </a:cxn>
                <a:cxn ang="f190">
                  <a:pos x="f299" y="f341"/>
                </a:cxn>
                <a:cxn ang="f190">
                  <a:pos x="f299" y="f342"/>
                </a:cxn>
                <a:cxn ang="f190">
                  <a:pos x="f343" y="f344"/>
                </a:cxn>
                <a:cxn ang="f190">
                  <a:pos x="f345" y="f346"/>
                </a:cxn>
                <a:cxn ang="f190">
                  <a:pos x="f347" y="f348"/>
                </a:cxn>
                <a:cxn ang="f190">
                  <a:pos x="f309" y="f310"/>
                </a:cxn>
              </a:cxnLst>
              <a:rect l="f295" t="f298" r="f296" b="f297"/>
              <a:pathLst>
                <a:path w="3481139" h="2928886">
                  <a:moveTo>
                    <a:pt x="f5" y="f8"/>
                  </a:moveTo>
                  <a:lnTo>
                    <a:pt x="f9" y="f10"/>
                  </a:ln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20"/>
                    <a:pt x="f21" y="f22"/>
                  </a:cubicBezTo>
                  <a:lnTo>
                    <a:pt x="f23" y="f7"/>
                  </a:lnTo>
                  <a:lnTo>
                    <a:pt x="f5" y="f7"/>
                  </a:lnTo>
                  <a:close/>
                  <a:moveTo>
                    <a:pt x="f24" y="f25"/>
                  </a:moveTo>
                  <a:cubicBezTo>
                    <a:pt x="f26" y="f27"/>
                    <a:pt x="f28" y="f29"/>
                    <a:pt x="f30" y="f31"/>
                  </a:cubicBezTo>
                  <a:cubicBezTo>
                    <a:pt x="f32" y="f33"/>
                    <a:pt x="f34" y="f35"/>
                    <a:pt x="f36" y="f37"/>
                  </a:cubicBezTo>
                  <a:cubicBezTo>
                    <a:pt x="f38" y="f39"/>
                    <a:pt x="f40" y="f41"/>
                    <a:pt x="f42" y="f43"/>
                  </a:cubicBezTo>
                  <a:lnTo>
                    <a:pt x="f44" y="f7"/>
                  </a:lnTo>
                  <a:lnTo>
                    <a:pt x="f45" y="f7"/>
                  </a:lnTo>
                  <a:lnTo>
                    <a:pt x="f46" y="f47"/>
                  </a:lnTo>
                  <a:cubicBezTo>
                    <a:pt x="f48" y="f49"/>
                    <a:pt x="f50" y="f51"/>
                    <a:pt x="f52" y="f53"/>
                  </a:cubicBezTo>
                  <a:cubicBezTo>
                    <a:pt x="f54" y="f55"/>
                    <a:pt x="f56" y="f57"/>
                    <a:pt x="f58" y="f59"/>
                  </a:cubicBezTo>
                  <a:cubicBezTo>
                    <a:pt x="f60" y="f61"/>
                    <a:pt x="f62" y="f63"/>
                    <a:pt x="f64" y="f65"/>
                  </a:cubicBezTo>
                  <a:cubicBezTo>
                    <a:pt x="f66" y="f67"/>
                    <a:pt x="f68" y="f69"/>
                    <a:pt x="f70" y="f71"/>
                  </a:cubicBezTo>
                  <a:cubicBezTo>
                    <a:pt x="f72" y="f73"/>
                    <a:pt x="f74" y="f75"/>
                    <a:pt x="f76" y="f77"/>
                  </a:cubicBezTo>
                  <a:cubicBezTo>
                    <a:pt x="f78" y="f79"/>
                    <a:pt x="f80" y="f81"/>
                    <a:pt x="f82" y="f83"/>
                  </a:cubicBezTo>
                  <a:cubicBezTo>
                    <a:pt x="f84" y="f85"/>
                    <a:pt x="f86" y="f87"/>
                    <a:pt x="f88" y="f89"/>
                  </a:cubicBezTo>
                  <a:cubicBezTo>
                    <a:pt x="f90" y="f91"/>
                    <a:pt x="f92" y="f93"/>
                    <a:pt x="f94" y="f95"/>
                  </a:cubicBezTo>
                  <a:cubicBezTo>
                    <a:pt x="f96" y="f97"/>
                    <a:pt x="f98" y="f99"/>
                    <a:pt x="f100" y="f101"/>
                  </a:cubicBezTo>
                  <a:cubicBezTo>
                    <a:pt x="f102" y="f103"/>
                    <a:pt x="f104" y="f105"/>
                    <a:pt x="f106" y="f107"/>
                  </a:cubicBezTo>
                  <a:lnTo>
                    <a:pt x="f5" y="f108"/>
                  </a:lnTo>
                  <a:lnTo>
                    <a:pt x="f5" y="f109"/>
                  </a:lnTo>
                  <a:lnTo>
                    <a:pt x="f110" y="f111"/>
                  </a:lnTo>
                  <a:cubicBezTo>
                    <a:pt x="f112" y="f113"/>
                    <a:pt x="f114" y="f115"/>
                    <a:pt x="f116" y="f117"/>
                  </a:cubicBezTo>
                  <a:cubicBezTo>
                    <a:pt x="f118" y="f119"/>
                    <a:pt x="f120" y="f121"/>
                    <a:pt x="f122" y="f123"/>
                  </a:cubicBezTo>
                  <a:cubicBezTo>
                    <a:pt x="f124" y="f125"/>
                    <a:pt x="f126" y="f127"/>
                    <a:pt x="f24" y="f25"/>
                  </a:cubicBez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8" name="Freeform: Shape 3094">
              <a:extLst>
                <a:ext uri="{FF2B5EF4-FFF2-40B4-BE49-F238E27FC236}">
                  <a16:creationId xmlns:a16="http://schemas.microsoft.com/office/drawing/2014/main" id="{8770704B-3CD1-52DF-AFC9-B5D01D9F0E9A}"/>
                </a:ext>
              </a:extLst>
            </p:cNvPr>
            <p:cNvSpPr/>
            <p:nvPr/>
          </p:nvSpPr>
          <p:spPr>
            <a:xfrm>
              <a:off x="-731" y="3757562"/>
              <a:ext cx="3606713" cy="31099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664532"/>
                <a:gd name="f7" fmla="val 3063253"/>
                <a:gd name="f8" fmla="val 1589544"/>
                <a:gd name="f9" fmla="val 1348"/>
                <a:gd name="f10" fmla="val 2513808"/>
                <a:gd name="f11" fmla="val 33842"/>
                <a:gd name="f12" fmla="val 3344091"/>
                <a:gd name="f13" fmla="val 651520"/>
                <a:gd name="f14" fmla="val 3592316"/>
                <a:gd name="f15" fmla="val 1577908"/>
                <a:gd name="f16" fmla="val 3725976"/>
                <a:gd name="f17" fmla="val 2076733"/>
                <a:gd name="f18" fmla="val 3668729"/>
                <a:gd name="f19" fmla="val 2582423"/>
                <a:gd name="f20" fmla="val 3464985"/>
                <a:gd name="f21" fmla="val 3019497"/>
                <a:gd name="f22" fmla="val 3441980"/>
                <a:gd name="f23" fmla="val 3180670"/>
                <a:gd name="f24" fmla="val 3224136"/>
                <a:gd name="f25" fmla="val 2966554"/>
                <a:gd name="f26" fmla="val 3291771"/>
                <a:gd name="f27" fmla="val 2795537"/>
                <a:gd name="f28" fmla="val 3335430"/>
                <a:gd name="f29" fmla="val 2617005"/>
                <a:gd name="f30" fmla="val 3355620"/>
                <a:gd name="f31" fmla="val 2437076"/>
                <a:gd name="f32" fmla="val 3368996"/>
                <a:gd name="f33" fmla="val 2317218"/>
                <a:gd name="f34" fmla="val 3372310"/>
                <a:gd name="f35" fmla="val 2196423"/>
                <a:gd name="f36" fmla="val 3363467"/>
                <a:gd name="f37" fmla="val 2076633"/>
                <a:gd name="f38" fmla="val 3354557"/>
                <a:gd name="f39" fmla="val 1956861"/>
                <a:gd name="f40" fmla="val 3334732"/>
                <a:gd name="f41" fmla="val 1838125"/>
                <a:gd name="f42" fmla="val 3304293"/>
                <a:gd name="f43" fmla="val 1722087"/>
                <a:gd name="f44" fmla="val 3274126"/>
                <a:gd name="f45" fmla="val 1605975"/>
                <a:gd name="f46" fmla="val 3233351"/>
                <a:gd name="f47" fmla="val 1492852"/>
                <a:gd name="f48" fmla="val 3182877"/>
                <a:gd name="f49" fmla="val 1384217"/>
                <a:gd name="f50" fmla="val 3132588"/>
                <a:gd name="f51" fmla="val 1275460"/>
                <a:gd name="f52" fmla="val 3071047"/>
                <a:gd name="f53" fmla="val 1171897"/>
                <a:gd name="f54" fmla="val 3001025"/>
                <a:gd name="f55" fmla="val 1074386"/>
                <a:gd name="f56" fmla="val 2860378"/>
                <a:gd name="f57" fmla="val 879817"/>
                <a:gd name="f58" fmla="val 2682723"/>
                <a:gd name="f59" fmla="val 710135"/>
                <a:gd name="f60" fmla="val 2477205"/>
                <a:gd name="f61" fmla="val 580474"/>
                <a:gd name="f62" fmla="val 2271686"/>
                <a:gd name="f63" fmla="val 450814"/>
                <a:gd name="f64" fmla="val 2040125"/>
                <a:gd name="f65" fmla="val 361195"/>
                <a:gd name="f66" fmla="val 1798691"/>
                <a:gd name="f67" fmla="val 315283"/>
                <a:gd name="f68" fmla="val 1753281"/>
                <a:gd name="f69" fmla="val 307175"/>
                <a:gd name="f70" fmla="val 1730532"/>
                <a:gd name="f71" fmla="val 303097"/>
                <a:gd name="f72" fmla="val 1707599"/>
                <a:gd name="f73" fmla="val 300231"/>
                <a:gd name="f74" fmla="val 1661716"/>
                <a:gd name="f75" fmla="val 294430"/>
                <a:gd name="f76" fmla="val 1646462"/>
                <a:gd name="f77" fmla="val 292559"/>
                <a:gd name="f78" fmla="val 1631149"/>
                <a:gd name="f79" fmla="val 290194"/>
                <a:gd name="f80" fmla="val 1615761"/>
                <a:gd name="f81" fmla="val 289448"/>
                <a:gd name="f82" fmla="val 1584975"/>
                <a:gd name="f83" fmla="val 287377"/>
                <a:gd name="f84" fmla="val 1554157"/>
                <a:gd name="f85" fmla="val 284371"/>
                <a:gd name="f86" fmla="val 1523276"/>
                <a:gd name="f87" fmla="val 282763"/>
                <a:gd name="f88" fmla="val 1430359"/>
                <a:gd name="f89" fmla="val 280699"/>
                <a:gd name="f90" fmla="val 1306331"/>
                <a:gd name="f91" fmla="val 281594"/>
                <a:gd name="f92" fmla="val 1181785"/>
                <a:gd name="f93" fmla="val 294109"/>
                <a:gd name="f94" fmla="val 1059060"/>
                <a:gd name="f95" fmla="val 318854"/>
                <a:gd name="f96" fmla="val 1012987"/>
                <a:gd name="f97" fmla="val 328075"/>
                <a:gd name="f98" fmla="val 998030"/>
                <a:gd name="f99" fmla="val 331646"/>
                <a:gd name="f100" fmla="val 983384"/>
                <a:gd name="f101" fmla="val 335571"/>
                <a:gd name="f102" fmla="val 968530"/>
                <a:gd name="f103" fmla="val 339260"/>
                <a:gd name="f104" fmla="val 953853"/>
                <a:gd name="f105" fmla="val 343338"/>
                <a:gd name="f106" fmla="val 939377"/>
                <a:gd name="f107" fmla="val 348162"/>
                <a:gd name="f108" fmla="val 924773"/>
                <a:gd name="f109" fmla="val 352511"/>
                <a:gd name="f110" fmla="val 910278"/>
                <a:gd name="f111" fmla="val 357266"/>
                <a:gd name="f112" fmla="val 896136"/>
                <a:gd name="f113" fmla="val 362800"/>
                <a:gd name="f114" fmla="val 881731"/>
                <a:gd name="f115" fmla="val 367896"/>
                <a:gd name="f116" fmla="val 867590"/>
                <a:gd name="f117" fmla="val 373428"/>
                <a:gd name="f118" fmla="val 853698"/>
                <a:gd name="f119" fmla="val 379622"/>
                <a:gd name="f120" fmla="val 839561"/>
                <a:gd name="f121" fmla="val 385444"/>
                <a:gd name="f122" fmla="val 825810"/>
                <a:gd name="f123" fmla="val 391891"/>
                <a:gd name="f124" fmla="val 812130"/>
                <a:gd name="f125" fmla="val 398609"/>
                <a:gd name="f126" fmla="val 798365"/>
                <a:gd name="f127" fmla="val 405276"/>
                <a:gd name="f128" fmla="val 785090"/>
                <a:gd name="f129" fmla="val 412685"/>
                <a:gd name="f130" fmla="val 771605"/>
                <a:gd name="f131" fmla="val 419858"/>
                <a:gd name="f132" fmla="val 758403"/>
                <a:gd name="f133" fmla="val 427539"/>
                <a:gd name="f134" fmla="val 745548"/>
                <a:gd name="f135" fmla="val 435706"/>
                <a:gd name="f136" fmla="val 732259"/>
                <a:gd name="f137" fmla="val 443337"/>
                <a:gd name="f138" fmla="val 719600"/>
                <a:gd name="f139" fmla="val 451961"/>
                <a:gd name="f140" fmla="val 668664"/>
                <a:gd name="f141" fmla="val 485885"/>
                <a:gd name="f142" fmla="val 621352"/>
                <a:gd name="f143" fmla="val 525741"/>
                <a:gd name="f144" fmla="val 577562"/>
                <a:gd name="f145" fmla="val 569522"/>
                <a:gd name="f146" fmla="val 534000"/>
                <a:gd name="f147" fmla="val 613606"/>
                <a:gd name="f148" fmla="val 493580"/>
                <a:gd name="f149" fmla="val 661281"/>
                <a:gd name="f150" fmla="val 456753"/>
                <a:gd name="f151" fmla="val 712062"/>
                <a:gd name="f152" fmla="val 419754"/>
                <a:gd name="f153" fmla="val 762744"/>
                <a:gd name="f154" fmla="val 385485"/>
                <a:gd name="f155" fmla="val 815747"/>
                <a:gd name="f156" fmla="val 353265"/>
                <a:gd name="f157" fmla="val 870162"/>
                <a:gd name="f158" fmla="val 337069"/>
                <a:gd name="f159" fmla="val 897321"/>
                <a:gd name="f160" fmla="val 321168"/>
                <a:gd name="f161" fmla="val 924763"/>
                <a:gd name="f162" fmla="val 305715"/>
                <a:gd name="f163" fmla="val 952522"/>
                <a:gd name="f164" fmla="val 290262"/>
                <a:gd name="f165" fmla="val 980281"/>
                <a:gd name="f166" fmla="val 275152"/>
                <a:gd name="f167" fmla="val 1008238"/>
                <a:gd name="f168" fmla="val 260078"/>
                <a:gd name="f169" fmla="val 1036331"/>
                <a:gd name="f170" fmla="val 229846"/>
                <a:gd name="f171" fmla="val 1092467"/>
                <a:gd name="f172" fmla="val 200339"/>
                <a:gd name="f173" fmla="val 1149135"/>
                <a:gd name="f174" fmla="val 170320"/>
                <a:gd name="f175" fmla="val 1205796"/>
                <a:gd name="f176" fmla="val 124857"/>
                <a:gd name="f177" fmla="val 1290794"/>
                <a:gd name="f178" fmla="val 109549"/>
                <a:gd name="f179" fmla="val 1319095"/>
                <a:gd name="f180" fmla="val 94118"/>
                <a:gd name="f181" fmla="val 1347211"/>
                <a:gd name="f182" fmla="val 77228"/>
                <a:gd name="f183" fmla="val 1375573"/>
                <a:gd name="f184" fmla="val 60776"/>
                <a:gd name="f185" fmla="val 1403944"/>
                <a:gd name="f186" fmla="val 42932"/>
                <a:gd name="f187" fmla="val 1431630"/>
                <a:gd name="f188" fmla="val 23967"/>
                <a:gd name="f189" fmla="val 1458613"/>
                <a:gd name="f190" fmla="val 1490102"/>
                <a:gd name="f191" fmla="val 600302"/>
                <a:gd name="f192" fmla="val 7155"/>
                <a:gd name="f193" fmla="val 592928"/>
                <a:gd name="f194" fmla="val 261918"/>
                <a:gd name="f195" fmla="val 354349"/>
                <a:gd name="f196" fmla="val 578478"/>
                <a:gd name="f197" fmla="val 172784"/>
                <a:gd name="f198" fmla="val 940651"/>
                <a:gd name="f199" fmla="val 75740"/>
                <a:gd name="f200" fmla="val 1157955"/>
                <a:gd name="f201" fmla="val 17514"/>
                <a:gd name="f202" fmla="val 1376252"/>
                <a:gd name="f203" fmla="val -6151"/>
                <a:gd name="f204" fmla="+- 0 0 -90"/>
                <a:gd name="f205" fmla="*/ f3 1 3664532"/>
                <a:gd name="f206" fmla="*/ f4 1 3063253"/>
                <a:gd name="f207" fmla="val f5"/>
                <a:gd name="f208" fmla="val f6"/>
                <a:gd name="f209" fmla="val f7"/>
                <a:gd name="f210" fmla="*/ f204 f0 1"/>
                <a:gd name="f211" fmla="+- f209 0 f207"/>
                <a:gd name="f212" fmla="+- f208 0 f207"/>
                <a:gd name="f213" fmla="*/ f210 1 f2"/>
                <a:gd name="f214" fmla="*/ f212 1 3664532"/>
                <a:gd name="f215" fmla="*/ f211 1 3063253"/>
                <a:gd name="f216" fmla="*/ 1589544 f212 1"/>
                <a:gd name="f217" fmla="*/ 1348 f211 1"/>
                <a:gd name="f218" fmla="*/ 3592316 f212 1"/>
                <a:gd name="f219" fmla="*/ 1577908 f211 1"/>
                <a:gd name="f220" fmla="*/ 3464985 f212 1"/>
                <a:gd name="f221" fmla="*/ 3019497 f211 1"/>
                <a:gd name="f222" fmla="*/ 3441980 f212 1"/>
                <a:gd name="f223" fmla="*/ 3063253 f211 1"/>
                <a:gd name="f224" fmla="*/ 3180670 f212 1"/>
                <a:gd name="f225" fmla="*/ 3224136 f212 1"/>
                <a:gd name="f226" fmla="*/ 2966554 f211 1"/>
                <a:gd name="f227" fmla="*/ 3355620 f212 1"/>
                <a:gd name="f228" fmla="*/ 2437076 f211 1"/>
                <a:gd name="f229" fmla="*/ 3363467 f212 1"/>
                <a:gd name="f230" fmla="*/ 2076633 f211 1"/>
                <a:gd name="f231" fmla="*/ 3304293 f212 1"/>
                <a:gd name="f232" fmla="*/ 1722087 f211 1"/>
                <a:gd name="f233" fmla="*/ 3182877 f212 1"/>
                <a:gd name="f234" fmla="*/ 1384217 f211 1"/>
                <a:gd name="f235" fmla="*/ 3001025 f212 1"/>
                <a:gd name="f236" fmla="*/ 1074386 f211 1"/>
                <a:gd name="f237" fmla="*/ 2477205 f212 1"/>
                <a:gd name="f238" fmla="*/ 580474 f211 1"/>
                <a:gd name="f239" fmla="*/ 1798691 f212 1"/>
                <a:gd name="f240" fmla="*/ 315283 f211 1"/>
                <a:gd name="f241" fmla="*/ 1753281 f212 1"/>
                <a:gd name="f242" fmla="*/ 307175 f211 1"/>
                <a:gd name="f243" fmla="*/ 1730532 f212 1"/>
                <a:gd name="f244" fmla="*/ 303097 f211 1"/>
                <a:gd name="f245" fmla="*/ 1707599 f212 1"/>
                <a:gd name="f246" fmla="*/ 300231 f211 1"/>
                <a:gd name="f247" fmla="*/ 1661716 f212 1"/>
                <a:gd name="f248" fmla="*/ 294430 f211 1"/>
                <a:gd name="f249" fmla="*/ 1615761 f212 1"/>
                <a:gd name="f250" fmla="*/ 289448 f211 1"/>
                <a:gd name="f251" fmla="*/ 1523276 f212 1"/>
                <a:gd name="f252" fmla="*/ 282763 f211 1"/>
                <a:gd name="f253" fmla="*/ 1430359 f212 1"/>
                <a:gd name="f254" fmla="*/ 280699 f211 1"/>
                <a:gd name="f255" fmla="*/ 1059060 f212 1"/>
                <a:gd name="f256" fmla="*/ 318854 f211 1"/>
                <a:gd name="f257" fmla="*/ 1012987 f212 1"/>
                <a:gd name="f258" fmla="*/ 328075 f211 1"/>
                <a:gd name="f259" fmla="*/ 968530 f212 1"/>
                <a:gd name="f260" fmla="*/ 339260 f211 1"/>
                <a:gd name="f261" fmla="*/ 924773 f212 1"/>
                <a:gd name="f262" fmla="*/ 352511 f211 1"/>
                <a:gd name="f263" fmla="*/ 881731 f212 1"/>
                <a:gd name="f264" fmla="*/ 367896 f211 1"/>
                <a:gd name="f265" fmla="*/ 839561 f212 1"/>
                <a:gd name="f266" fmla="*/ 385444 f211 1"/>
                <a:gd name="f267" fmla="*/ 798365 f212 1"/>
                <a:gd name="f268" fmla="*/ 405276 f211 1"/>
                <a:gd name="f269" fmla="*/ 758403 f212 1"/>
                <a:gd name="f270" fmla="*/ 427539 f211 1"/>
                <a:gd name="f271" fmla="*/ 719600 f212 1"/>
                <a:gd name="f272" fmla="*/ 451961 f211 1"/>
                <a:gd name="f273" fmla="*/ 577562 f212 1"/>
                <a:gd name="f274" fmla="*/ 569522 f211 1"/>
                <a:gd name="f275" fmla="*/ 456753 f212 1"/>
                <a:gd name="f276" fmla="*/ 712062 f211 1"/>
                <a:gd name="f277" fmla="*/ 353265 f212 1"/>
                <a:gd name="f278" fmla="*/ 870162 f211 1"/>
                <a:gd name="f279" fmla="*/ 305715 f212 1"/>
                <a:gd name="f280" fmla="*/ 952522 f211 1"/>
                <a:gd name="f281" fmla="*/ 260078 f212 1"/>
                <a:gd name="f282" fmla="*/ 1036331 f211 1"/>
                <a:gd name="f283" fmla="*/ 170320 f212 1"/>
                <a:gd name="f284" fmla="*/ 1205796 f211 1"/>
                <a:gd name="f285" fmla="*/ 124857 f212 1"/>
                <a:gd name="f286" fmla="*/ 1290794 f211 1"/>
                <a:gd name="f287" fmla="*/ 77228 f212 1"/>
                <a:gd name="f288" fmla="*/ 1375573 f211 1"/>
                <a:gd name="f289" fmla="*/ 23967 f212 1"/>
                <a:gd name="f290" fmla="*/ 1458613 f211 1"/>
                <a:gd name="f291" fmla="*/ 0 f212 1"/>
                <a:gd name="f292" fmla="*/ 1490102 f211 1"/>
                <a:gd name="f293" fmla="*/ 600302 f211 1"/>
                <a:gd name="f294" fmla="*/ 7155 f212 1"/>
                <a:gd name="f295" fmla="*/ 592928 f211 1"/>
                <a:gd name="f296" fmla="*/ 940651 f212 1"/>
                <a:gd name="f297" fmla="*/ 75740 f211 1"/>
                <a:gd name="f298" fmla="+- f213 0 f1"/>
                <a:gd name="f299" fmla="*/ f216 1 3664532"/>
                <a:gd name="f300" fmla="*/ f217 1 3063253"/>
                <a:gd name="f301" fmla="*/ f218 1 3664532"/>
                <a:gd name="f302" fmla="*/ f219 1 3063253"/>
                <a:gd name="f303" fmla="*/ f220 1 3664532"/>
                <a:gd name="f304" fmla="*/ f221 1 3063253"/>
                <a:gd name="f305" fmla="*/ f222 1 3664532"/>
                <a:gd name="f306" fmla="*/ f223 1 3063253"/>
                <a:gd name="f307" fmla="*/ f224 1 3664532"/>
                <a:gd name="f308" fmla="*/ f225 1 3664532"/>
                <a:gd name="f309" fmla="*/ f226 1 3063253"/>
                <a:gd name="f310" fmla="*/ f227 1 3664532"/>
                <a:gd name="f311" fmla="*/ f228 1 3063253"/>
                <a:gd name="f312" fmla="*/ f229 1 3664532"/>
                <a:gd name="f313" fmla="*/ f230 1 3063253"/>
                <a:gd name="f314" fmla="*/ f231 1 3664532"/>
                <a:gd name="f315" fmla="*/ f232 1 3063253"/>
                <a:gd name="f316" fmla="*/ f233 1 3664532"/>
                <a:gd name="f317" fmla="*/ f234 1 3063253"/>
                <a:gd name="f318" fmla="*/ f235 1 3664532"/>
                <a:gd name="f319" fmla="*/ f236 1 3063253"/>
                <a:gd name="f320" fmla="*/ f237 1 3664532"/>
                <a:gd name="f321" fmla="*/ f238 1 3063253"/>
                <a:gd name="f322" fmla="*/ f239 1 3664532"/>
                <a:gd name="f323" fmla="*/ f240 1 3063253"/>
                <a:gd name="f324" fmla="*/ f241 1 3664532"/>
                <a:gd name="f325" fmla="*/ f242 1 3063253"/>
                <a:gd name="f326" fmla="*/ f243 1 3664532"/>
                <a:gd name="f327" fmla="*/ f244 1 3063253"/>
                <a:gd name="f328" fmla="*/ f245 1 3664532"/>
                <a:gd name="f329" fmla="*/ f246 1 3063253"/>
                <a:gd name="f330" fmla="*/ f247 1 3664532"/>
                <a:gd name="f331" fmla="*/ f248 1 3063253"/>
                <a:gd name="f332" fmla="*/ f249 1 3664532"/>
                <a:gd name="f333" fmla="*/ f250 1 3063253"/>
                <a:gd name="f334" fmla="*/ f251 1 3664532"/>
                <a:gd name="f335" fmla="*/ f252 1 3063253"/>
                <a:gd name="f336" fmla="*/ f253 1 3664532"/>
                <a:gd name="f337" fmla="*/ f254 1 3063253"/>
                <a:gd name="f338" fmla="*/ f255 1 3664532"/>
                <a:gd name="f339" fmla="*/ f256 1 3063253"/>
                <a:gd name="f340" fmla="*/ f257 1 3664532"/>
                <a:gd name="f341" fmla="*/ f258 1 3063253"/>
                <a:gd name="f342" fmla="*/ f259 1 3664532"/>
                <a:gd name="f343" fmla="*/ f260 1 3063253"/>
                <a:gd name="f344" fmla="*/ f261 1 3664532"/>
                <a:gd name="f345" fmla="*/ f262 1 3063253"/>
                <a:gd name="f346" fmla="*/ f263 1 3664532"/>
                <a:gd name="f347" fmla="*/ f264 1 3063253"/>
                <a:gd name="f348" fmla="*/ f265 1 3664532"/>
                <a:gd name="f349" fmla="*/ f266 1 3063253"/>
                <a:gd name="f350" fmla="*/ f267 1 3664532"/>
                <a:gd name="f351" fmla="*/ f268 1 3063253"/>
                <a:gd name="f352" fmla="*/ f269 1 3664532"/>
                <a:gd name="f353" fmla="*/ f270 1 3063253"/>
                <a:gd name="f354" fmla="*/ f271 1 3664532"/>
                <a:gd name="f355" fmla="*/ f272 1 3063253"/>
                <a:gd name="f356" fmla="*/ f273 1 3664532"/>
                <a:gd name="f357" fmla="*/ f274 1 3063253"/>
                <a:gd name="f358" fmla="*/ f275 1 3664532"/>
                <a:gd name="f359" fmla="*/ f276 1 3063253"/>
                <a:gd name="f360" fmla="*/ f277 1 3664532"/>
                <a:gd name="f361" fmla="*/ f278 1 3063253"/>
                <a:gd name="f362" fmla="*/ f279 1 3664532"/>
                <a:gd name="f363" fmla="*/ f280 1 3063253"/>
                <a:gd name="f364" fmla="*/ f281 1 3664532"/>
                <a:gd name="f365" fmla="*/ f282 1 3063253"/>
                <a:gd name="f366" fmla="*/ f283 1 3664532"/>
                <a:gd name="f367" fmla="*/ f284 1 3063253"/>
                <a:gd name="f368" fmla="*/ f285 1 3664532"/>
                <a:gd name="f369" fmla="*/ f286 1 3063253"/>
                <a:gd name="f370" fmla="*/ f287 1 3664532"/>
                <a:gd name="f371" fmla="*/ f288 1 3063253"/>
                <a:gd name="f372" fmla="*/ f289 1 3664532"/>
                <a:gd name="f373" fmla="*/ f290 1 3063253"/>
                <a:gd name="f374" fmla="*/ f291 1 3664532"/>
                <a:gd name="f375" fmla="*/ f292 1 3063253"/>
                <a:gd name="f376" fmla="*/ f293 1 3063253"/>
                <a:gd name="f377" fmla="*/ f294 1 3664532"/>
                <a:gd name="f378" fmla="*/ f295 1 3063253"/>
                <a:gd name="f379" fmla="*/ f296 1 3664532"/>
                <a:gd name="f380" fmla="*/ f297 1 3063253"/>
                <a:gd name="f381" fmla="*/ f207 1 f214"/>
                <a:gd name="f382" fmla="*/ f208 1 f214"/>
                <a:gd name="f383" fmla="*/ f207 1 f215"/>
                <a:gd name="f384" fmla="*/ f209 1 f215"/>
                <a:gd name="f385" fmla="*/ f299 1 f214"/>
                <a:gd name="f386" fmla="*/ f300 1 f215"/>
                <a:gd name="f387" fmla="*/ f301 1 f214"/>
                <a:gd name="f388" fmla="*/ f302 1 f215"/>
                <a:gd name="f389" fmla="*/ f303 1 f214"/>
                <a:gd name="f390" fmla="*/ f304 1 f215"/>
                <a:gd name="f391" fmla="*/ f305 1 f214"/>
                <a:gd name="f392" fmla="*/ f306 1 f215"/>
                <a:gd name="f393" fmla="*/ f307 1 f214"/>
                <a:gd name="f394" fmla="*/ f308 1 f214"/>
                <a:gd name="f395" fmla="*/ f309 1 f215"/>
                <a:gd name="f396" fmla="*/ f310 1 f214"/>
                <a:gd name="f397" fmla="*/ f311 1 f215"/>
                <a:gd name="f398" fmla="*/ f312 1 f214"/>
                <a:gd name="f399" fmla="*/ f313 1 f215"/>
                <a:gd name="f400" fmla="*/ f314 1 f214"/>
                <a:gd name="f401" fmla="*/ f315 1 f215"/>
                <a:gd name="f402" fmla="*/ f316 1 f214"/>
                <a:gd name="f403" fmla="*/ f317 1 f215"/>
                <a:gd name="f404" fmla="*/ f318 1 f214"/>
                <a:gd name="f405" fmla="*/ f319 1 f215"/>
                <a:gd name="f406" fmla="*/ f320 1 f214"/>
                <a:gd name="f407" fmla="*/ f321 1 f215"/>
                <a:gd name="f408" fmla="*/ f322 1 f214"/>
                <a:gd name="f409" fmla="*/ f323 1 f215"/>
                <a:gd name="f410" fmla="*/ f324 1 f214"/>
                <a:gd name="f411" fmla="*/ f325 1 f215"/>
                <a:gd name="f412" fmla="*/ f326 1 f214"/>
                <a:gd name="f413" fmla="*/ f327 1 f215"/>
                <a:gd name="f414" fmla="*/ f328 1 f214"/>
                <a:gd name="f415" fmla="*/ f329 1 f215"/>
                <a:gd name="f416" fmla="*/ f330 1 f214"/>
                <a:gd name="f417" fmla="*/ f331 1 f215"/>
                <a:gd name="f418" fmla="*/ f332 1 f214"/>
                <a:gd name="f419" fmla="*/ f333 1 f215"/>
                <a:gd name="f420" fmla="*/ f334 1 f214"/>
                <a:gd name="f421" fmla="*/ f335 1 f215"/>
                <a:gd name="f422" fmla="*/ f336 1 f214"/>
                <a:gd name="f423" fmla="*/ f337 1 f215"/>
                <a:gd name="f424" fmla="*/ f338 1 f214"/>
                <a:gd name="f425" fmla="*/ f339 1 f215"/>
                <a:gd name="f426" fmla="*/ f340 1 f214"/>
                <a:gd name="f427" fmla="*/ f341 1 f215"/>
                <a:gd name="f428" fmla="*/ f342 1 f214"/>
                <a:gd name="f429" fmla="*/ f343 1 f215"/>
                <a:gd name="f430" fmla="*/ f344 1 f214"/>
                <a:gd name="f431" fmla="*/ f345 1 f215"/>
                <a:gd name="f432" fmla="*/ f346 1 f214"/>
                <a:gd name="f433" fmla="*/ f347 1 f215"/>
                <a:gd name="f434" fmla="*/ f348 1 f214"/>
                <a:gd name="f435" fmla="*/ f349 1 f215"/>
                <a:gd name="f436" fmla="*/ f350 1 f214"/>
                <a:gd name="f437" fmla="*/ f351 1 f215"/>
                <a:gd name="f438" fmla="*/ f352 1 f214"/>
                <a:gd name="f439" fmla="*/ f353 1 f215"/>
                <a:gd name="f440" fmla="*/ f354 1 f214"/>
                <a:gd name="f441" fmla="*/ f355 1 f215"/>
                <a:gd name="f442" fmla="*/ f356 1 f214"/>
                <a:gd name="f443" fmla="*/ f357 1 f215"/>
                <a:gd name="f444" fmla="*/ f358 1 f214"/>
                <a:gd name="f445" fmla="*/ f359 1 f215"/>
                <a:gd name="f446" fmla="*/ f360 1 f214"/>
                <a:gd name="f447" fmla="*/ f361 1 f215"/>
                <a:gd name="f448" fmla="*/ f362 1 f214"/>
                <a:gd name="f449" fmla="*/ f363 1 f215"/>
                <a:gd name="f450" fmla="*/ f364 1 f214"/>
                <a:gd name="f451" fmla="*/ f365 1 f215"/>
                <a:gd name="f452" fmla="*/ f366 1 f214"/>
                <a:gd name="f453" fmla="*/ f367 1 f215"/>
                <a:gd name="f454" fmla="*/ f368 1 f214"/>
                <a:gd name="f455" fmla="*/ f369 1 f215"/>
                <a:gd name="f456" fmla="*/ f370 1 f214"/>
                <a:gd name="f457" fmla="*/ f371 1 f215"/>
                <a:gd name="f458" fmla="*/ f372 1 f214"/>
                <a:gd name="f459" fmla="*/ f373 1 f215"/>
                <a:gd name="f460" fmla="*/ f374 1 f214"/>
                <a:gd name="f461" fmla="*/ f375 1 f215"/>
                <a:gd name="f462" fmla="*/ f376 1 f215"/>
                <a:gd name="f463" fmla="*/ f377 1 f214"/>
                <a:gd name="f464" fmla="*/ f378 1 f215"/>
                <a:gd name="f465" fmla="*/ f379 1 f214"/>
                <a:gd name="f466" fmla="*/ f380 1 f215"/>
                <a:gd name="f467" fmla="*/ f381 f205 1"/>
                <a:gd name="f468" fmla="*/ f382 f205 1"/>
                <a:gd name="f469" fmla="*/ f384 f206 1"/>
                <a:gd name="f470" fmla="*/ f383 f206 1"/>
                <a:gd name="f471" fmla="*/ f385 f205 1"/>
                <a:gd name="f472" fmla="*/ f386 f206 1"/>
                <a:gd name="f473" fmla="*/ f387 f205 1"/>
                <a:gd name="f474" fmla="*/ f388 f206 1"/>
                <a:gd name="f475" fmla="*/ f389 f205 1"/>
                <a:gd name="f476" fmla="*/ f390 f206 1"/>
                <a:gd name="f477" fmla="*/ f391 f205 1"/>
                <a:gd name="f478" fmla="*/ f392 f206 1"/>
                <a:gd name="f479" fmla="*/ f393 f205 1"/>
                <a:gd name="f480" fmla="*/ f394 f205 1"/>
                <a:gd name="f481" fmla="*/ f395 f206 1"/>
                <a:gd name="f482" fmla="*/ f396 f205 1"/>
                <a:gd name="f483" fmla="*/ f397 f206 1"/>
                <a:gd name="f484" fmla="*/ f398 f205 1"/>
                <a:gd name="f485" fmla="*/ f399 f206 1"/>
                <a:gd name="f486" fmla="*/ f400 f205 1"/>
                <a:gd name="f487" fmla="*/ f401 f206 1"/>
                <a:gd name="f488" fmla="*/ f402 f205 1"/>
                <a:gd name="f489" fmla="*/ f403 f206 1"/>
                <a:gd name="f490" fmla="*/ f404 f205 1"/>
                <a:gd name="f491" fmla="*/ f405 f206 1"/>
                <a:gd name="f492" fmla="*/ f406 f205 1"/>
                <a:gd name="f493" fmla="*/ f407 f206 1"/>
                <a:gd name="f494" fmla="*/ f408 f205 1"/>
                <a:gd name="f495" fmla="*/ f409 f206 1"/>
                <a:gd name="f496" fmla="*/ f410 f205 1"/>
                <a:gd name="f497" fmla="*/ f411 f206 1"/>
                <a:gd name="f498" fmla="*/ f412 f205 1"/>
                <a:gd name="f499" fmla="*/ f413 f206 1"/>
                <a:gd name="f500" fmla="*/ f414 f205 1"/>
                <a:gd name="f501" fmla="*/ f415 f206 1"/>
                <a:gd name="f502" fmla="*/ f416 f205 1"/>
                <a:gd name="f503" fmla="*/ f417 f206 1"/>
                <a:gd name="f504" fmla="*/ f418 f205 1"/>
                <a:gd name="f505" fmla="*/ f419 f206 1"/>
                <a:gd name="f506" fmla="*/ f420 f205 1"/>
                <a:gd name="f507" fmla="*/ f421 f206 1"/>
                <a:gd name="f508" fmla="*/ f422 f205 1"/>
                <a:gd name="f509" fmla="*/ f423 f206 1"/>
                <a:gd name="f510" fmla="*/ f424 f205 1"/>
                <a:gd name="f511" fmla="*/ f425 f206 1"/>
                <a:gd name="f512" fmla="*/ f426 f205 1"/>
                <a:gd name="f513" fmla="*/ f427 f206 1"/>
                <a:gd name="f514" fmla="*/ f428 f205 1"/>
                <a:gd name="f515" fmla="*/ f429 f206 1"/>
                <a:gd name="f516" fmla="*/ f430 f205 1"/>
                <a:gd name="f517" fmla="*/ f431 f206 1"/>
                <a:gd name="f518" fmla="*/ f432 f205 1"/>
                <a:gd name="f519" fmla="*/ f433 f206 1"/>
                <a:gd name="f520" fmla="*/ f434 f205 1"/>
                <a:gd name="f521" fmla="*/ f435 f206 1"/>
                <a:gd name="f522" fmla="*/ f436 f205 1"/>
                <a:gd name="f523" fmla="*/ f437 f206 1"/>
                <a:gd name="f524" fmla="*/ f438 f205 1"/>
                <a:gd name="f525" fmla="*/ f439 f206 1"/>
                <a:gd name="f526" fmla="*/ f440 f205 1"/>
                <a:gd name="f527" fmla="*/ f441 f206 1"/>
                <a:gd name="f528" fmla="*/ f442 f205 1"/>
                <a:gd name="f529" fmla="*/ f443 f206 1"/>
                <a:gd name="f530" fmla="*/ f444 f205 1"/>
                <a:gd name="f531" fmla="*/ f445 f206 1"/>
                <a:gd name="f532" fmla="*/ f446 f205 1"/>
                <a:gd name="f533" fmla="*/ f447 f206 1"/>
                <a:gd name="f534" fmla="*/ f448 f205 1"/>
                <a:gd name="f535" fmla="*/ f449 f206 1"/>
                <a:gd name="f536" fmla="*/ f450 f205 1"/>
                <a:gd name="f537" fmla="*/ f451 f206 1"/>
                <a:gd name="f538" fmla="*/ f452 f205 1"/>
                <a:gd name="f539" fmla="*/ f453 f206 1"/>
                <a:gd name="f540" fmla="*/ f454 f205 1"/>
                <a:gd name="f541" fmla="*/ f455 f206 1"/>
                <a:gd name="f542" fmla="*/ f456 f205 1"/>
                <a:gd name="f543" fmla="*/ f457 f206 1"/>
                <a:gd name="f544" fmla="*/ f458 f205 1"/>
                <a:gd name="f545" fmla="*/ f459 f206 1"/>
                <a:gd name="f546" fmla="*/ f460 f205 1"/>
                <a:gd name="f547" fmla="*/ f461 f206 1"/>
                <a:gd name="f548" fmla="*/ f462 f206 1"/>
                <a:gd name="f549" fmla="*/ f463 f205 1"/>
                <a:gd name="f550" fmla="*/ f464 f206 1"/>
                <a:gd name="f551" fmla="*/ f465 f205 1"/>
                <a:gd name="f552" fmla="*/ f466 f20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8">
                  <a:pos x="f471" y="f472"/>
                </a:cxn>
                <a:cxn ang="f298">
                  <a:pos x="f473" y="f474"/>
                </a:cxn>
                <a:cxn ang="f298">
                  <a:pos x="f475" y="f476"/>
                </a:cxn>
                <a:cxn ang="f298">
                  <a:pos x="f477" y="f478"/>
                </a:cxn>
                <a:cxn ang="f298">
                  <a:pos x="f479" y="f478"/>
                </a:cxn>
                <a:cxn ang="f298">
                  <a:pos x="f480" y="f481"/>
                </a:cxn>
                <a:cxn ang="f298">
                  <a:pos x="f482" y="f483"/>
                </a:cxn>
                <a:cxn ang="f298">
                  <a:pos x="f484" y="f485"/>
                </a:cxn>
                <a:cxn ang="f298">
                  <a:pos x="f486" y="f487"/>
                </a:cxn>
                <a:cxn ang="f298">
                  <a:pos x="f488" y="f489"/>
                </a:cxn>
                <a:cxn ang="f298">
                  <a:pos x="f490" y="f491"/>
                </a:cxn>
                <a:cxn ang="f298">
                  <a:pos x="f492" y="f493"/>
                </a:cxn>
                <a:cxn ang="f298">
                  <a:pos x="f494" y="f495"/>
                </a:cxn>
                <a:cxn ang="f298">
                  <a:pos x="f496" y="f497"/>
                </a:cxn>
                <a:cxn ang="f298">
                  <a:pos x="f498" y="f499"/>
                </a:cxn>
                <a:cxn ang="f298">
                  <a:pos x="f500" y="f501"/>
                </a:cxn>
                <a:cxn ang="f298">
                  <a:pos x="f502" y="f503"/>
                </a:cxn>
                <a:cxn ang="f298">
                  <a:pos x="f504" y="f505"/>
                </a:cxn>
                <a:cxn ang="f298">
                  <a:pos x="f506" y="f507"/>
                </a:cxn>
                <a:cxn ang="f298">
                  <a:pos x="f508" y="f509"/>
                </a:cxn>
                <a:cxn ang="f298">
                  <a:pos x="f510" y="f511"/>
                </a:cxn>
                <a:cxn ang="f298">
                  <a:pos x="f512" y="f513"/>
                </a:cxn>
                <a:cxn ang="f298">
                  <a:pos x="f514" y="f515"/>
                </a:cxn>
                <a:cxn ang="f298">
                  <a:pos x="f516" y="f517"/>
                </a:cxn>
                <a:cxn ang="f298">
                  <a:pos x="f518" y="f519"/>
                </a:cxn>
                <a:cxn ang="f298">
                  <a:pos x="f520" y="f521"/>
                </a:cxn>
                <a:cxn ang="f298">
                  <a:pos x="f522" y="f523"/>
                </a:cxn>
                <a:cxn ang="f298">
                  <a:pos x="f524" y="f525"/>
                </a:cxn>
                <a:cxn ang="f298">
                  <a:pos x="f526" y="f527"/>
                </a:cxn>
                <a:cxn ang="f298">
                  <a:pos x="f528" y="f529"/>
                </a:cxn>
                <a:cxn ang="f298">
                  <a:pos x="f530" y="f531"/>
                </a:cxn>
                <a:cxn ang="f298">
                  <a:pos x="f532" y="f533"/>
                </a:cxn>
                <a:cxn ang="f298">
                  <a:pos x="f534" y="f535"/>
                </a:cxn>
                <a:cxn ang="f298">
                  <a:pos x="f536" y="f537"/>
                </a:cxn>
                <a:cxn ang="f298">
                  <a:pos x="f538" y="f539"/>
                </a:cxn>
                <a:cxn ang="f298">
                  <a:pos x="f540" y="f541"/>
                </a:cxn>
                <a:cxn ang="f298">
                  <a:pos x="f542" y="f543"/>
                </a:cxn>
                <a:cxn ang="f298">
                  <a:pos x="f544" y="f545"/>
                </a:cxn>
                <a:cxn ang="f298">
                  <a:pos x="f546" y="f547"/>
                </a:cxn>
                <a:cxn ang="f298">
                  <a:pos x="f546" y="f548"/>
                </a:cxn>
                <a:cxn ang="f298">
                  <a:pos x="f549" y="f550"/>
                </a:cxn>
                <a:cxn ang="f298">
                  <a:pos x="f551" y="f552"/>
                </a:cxn>
                <a:cxn ang="f298">
                  <a:pos x="f471" y="f472"/>
                </a:cxn>
              </a:cxnLst>
              <a:rect l="f467" t="f470" r="f468" b="f469"/>
              <a:pathLst>
                <a:path w="3664532" h="3063253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21"/>
                  </a:cubicBezTo>
                  <a:lnTo>
                    <a:pt x="f22" y="f7"/>
                  </a:lnTo>
                  <a:lnTo>
                    <a:pt x="f23" y="f7"/>
                  </a:lnTo>
                  <a:lnTo>
                    <a:pt x="f24" y="f25"/>
                  </a:lnTo>
                  <a:cubicBezTo>
                    <a:pt x="f26" y="f27"/>
                    <a:pt x="f28" y="f29"/>
                    <a:pt x="f30" y="f31"/>
                  </a:cubicBezTo>
                  <a:cubicBezTo>
                    <a:pt x="f32" y="f33"/>
                    <a:pt x="f34" y="f35"/>
                    <a:pt x="f36" y="f37"/>
                  </a:cubicBezTo>
                  <a:cubicBezTo>
                    <a:pt x="f38" y="f39"/>
                    <a:pt x="f40" y="f41"/>
                    <a:pt x="f42" y="f43"/>
                  </a:cubicBezTo>
                  <a:cubicBezTo>
                    <a:pt x="f44" y="f45"/>
                    <a:pt x="f46" y="f47"/>
                    <a:pt x="f48" y="f49"/>
                  </a:cubicBezTo>
                  <a:cubicBezTo>
                    <a:pt x="f50" y="f51"/>
                    <a:pt x="f52" y="f53"/>
                    <a:pt x="f54" y="f55"/>
                  </a:cubicBezTo>
                  <a:cubicBezTo>
                    <a:pt x="f56" y="f57"/>
                    <a:pt x="f58" y="f59"/>
                    <a:pt x="f60" y="f61"/>
                  </a:cubicBezTo>
                  <a:cubicBezTo>
                    <a:pt x="f62" y="f63"/>
                    <a:pt x="f64" y="f65"/>
                    <a:pt x="f66" y="f67"/>
                  </a:cubicBezTo>
                  <a:lnTo>
                    <a:pt x="f68" y="f69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cubicBezTo>
                    <a:pt x="f76" y="f77"/>
                    <a:pt x="f78" y="f79"/>
                    <a:pt x="f80" y="f81"/>
                  </a:cubicBezTo>
                  <a:cubicBezTo>
                    <a:pt x="f82" y="f83"/>
                    <a:pt x="f84" y="f85"/>
                    <a:pt x="f86" y="f87"/>
                  </a:cubicBezTo>
                  <a:lnTo>
                    <a:pt x="f88" y="f89"/>
                  </a:lnTo>
                  <a:cubicBezTo>
                    <a:pt x="f90" y="f91"/>
                    <a:pt x="f92" y="f93"/>
                    <a:pt x="f94" y="f95"/>
                  </a:cubicBezTo>
                  <a:lnTo>
                    <a:pt x="f96" y="f97"/>
                  </a:lnTo>
                  <a:cubicBezTo>
                    <a:pt x="f98" y="f99"/>
                    <a:pt x="f100" y="f101"/>
                    <a:pt x="f102" y="f103"/>
                  </a:cubicBezTo>
                  <a:cubicBezTo>
                    <a:pt x="f104" y="f105"/>
                    <a:pt x="f106" y="f107"/>
                    <a:pt x="f108" y="f109"/>
                  </a:cubicBezTo>
                  <a:cubicBezTo>
                    <a:pt x="f110" y="f111"/>
                    <a:pt x="f112" y="f113"/>
                    <a:pt x="f114" y="f115"/>
                  </a:cubicBezTo>
                  <a:cubicBezTo>
                    <a:pt x="f116" y="f117"/>
                    <a:pt x="f118" y="f119"/>
                    <a:pt x="f120" y="f121"/>
                  </a:cubicBezTo>
                  <a:cubicBezTo>
                    <a:pt x="f122" y="f123"/>
                    <a:pt x="f124" y="f125"/>
                    <a:pt x="f126" y="f127"/>
                  </a:cubicBezTo>
                  <a:cubicBezTo>
                    <a:pt x="f128" y="f129"/>
                    <a:pt x="f130" y="f131"/>
                    <a:pt x="f132" y="f133"/>
                  </a:cubicBezTo>
                  <a:cubicBezTo>
                    <a:pt x="f134" y="f135"/>
                    <a:pt x="f136" y="f137"/>
                    <a:pt x="f138" y="f139"/>
                  </a:cubicBezTo>
                  <a:cubicBezTo>
                    <a:pt x="f140" y="f141"/>
                    <a:pt x="f142" y="f143"/>
                    <a:pt x="f144" y="f145"/>
                  </a:cubicBezTo>
                  <a:cubicBezTo>
                    <a:pt x="f146" y="f147"/>
                    <a:pt x="f148" y="f149"/>
                    <a:pt x="f150" y="f151"/>
                  </a:cubicBezTo>
                  <a:cubicBezTo>
                    <a:pt x="f152" y="f153"/>
                    <a:pt x="f154" y="f155"/>
                    <a:pt x="f156" y="f157"/>
                  </a:cubicBezTo>
                  <a:cubicBezTo>
                    <a:pt x="f158" y="f159"/>
                    <a:pt x="f160" y="f161"/>
                    <a:pt x="f162" y="f163"/>
                  </a:cubicBezTo>
                  <a:cubicBezTo>
                    <a:pt x="f164" y="f165"/>
                    <a:pt x="f166" y="f167"/>
                    <a:pt x="f168" y="f169"/>
                  </a:cubicBezTo>
                  <a:cubicBezTo>
                    <a:pt x="f170" y="f171"/>
                    <a:pt x="f172" y="f173"/>
                    <a:pt x="f174" y="f175"/>
                  </a:cubicBezTo>
                  <a:lnTo>
                    <a:pt x="f176" y="f177"/>
                  </a:lnTo>
                  <a:cubicBezTo>
                    <a:pt x="f178" y="f179"/>
                    <a:pt x="f180" y="f181"/>
                    <a:pt x="f182" y="f183"/>
                  </a:cubicBezTo>
                  <a:cubicBezTo>
                    <a:pt x="f184" y="f185"/>
                    <a:pt x="f186" y="f187"/>
                    <a:pt x="f188" y="f189"/>
                  </a:cubicBezTo>
                  <a:lnTo>
                    <a:pt x="f5" y="f190"/>
                  </a:lnTo>
                  <a:lnTo>
                    <a:pt x="f5" y="f191"/>
                  </a:lnTo>
                  <a:lnTo>
                    <a:pt x="f192" y="f193"/>
                  </a:lnTo>
                  <a:cubicBezTo>
                    <a:pt x="f194" y="f195"/>
                    <a:pt x="f196" y="f197"/>
                    <a:pt x="f198" y="f199"/>
                  </a:cubicBezTo>
                  <a:cubicBezTo>
                    <a:pt x="f200" y="f201"/>
                    <a:pt x="f202" y="f203"/>
                    <a:pt x="f8" y="f9"/>
                  </a:cubicBez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sp>
        <p:nvSpPr>
          <p:cNvPr id="19" name="TextBox 2">
            <a:extLst>
              <a:ext uri="{FF2B5EF4-FFF2-40B4-BE49-F238E27FC236}">
                <a16:creationId xmlns:a16="http://schemas.microsoft.com/office/drawing/2014/main" id="{B450BEE6-AB7E-8AEA-D622-6794D726D8DD}"/>
              </a:ext>
            </a:extLst>
          </p:cNvPr>
          <p:cNvSpPr txBox="1"/>
          <p:nvPr/>
        </p:nvSpPr>
        <p:spPr>
          <a:xfrm>
            <a:off x="4587276" y="1171579"/>
            <a:ext cx="7472037" cy="59969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Everyone </a:t>
            </a:r>
            <a:r>
              <a:rPr lang="en-US" sz="2800">
                <a:solidFill>
                  <a:srgbClr val="000000"/>
                </a:solidFill>
                <a:latin typeface="Tahoma" pitchFamily="34"/>
                <a:ea typeface="Tahoma" pitchFamily="34"/>
                <a:cs typeface="Tahoma" pitchFamily="34"/>
              </a:rPr>
              <a:t>(parents and carers) in this room shares the same emotions. These are your “little babies” and it is natural and right that you want the best for them.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>
              <a:solidFill>
                <a:srgbClr val="000000"/>
              </a:solidFill>
              <a:latin typeface="Tahoma" pitchFamily="34"/>
              <a:ea typeface="Tahoma" pitchFamily="34"/>
              <a:cs typeface="Tahoma" pitchFamily="34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>
                <a:solidFill>
                  <a:srgbClr val="000000"/>
                </a:solidFill>
                <a:latin typeface="Tahoma" pitchFamily="34"/>
                <a:ea typeface="Tahoma" pitchFamily="34"/>
                <a:cs typeface="Tahoma" pitchFamily="34"/>
              </a:rPr>
              <a:t>Some of those worries that are common for all parents and carers: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>
              <a:solidFill>
                <a:srgbClr val="000000"/>
              </a:solidFill>
              <a:latin typeface="Tahoma" pitchFamily="34"/>
              <a:ea typeface="Tahoma" pitchFamily="34"/>
              <a:cs typeface="Tahoma" pitchFamily="34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>
                <a:solidFill>
                  <a:srgbClr val="000000"/>
                </a:solidFill>
                <a:latin typeface="Tahoma" pitchFamily="34"/>
                <a:ea typeface="Tahoma" pitchFamily="34"/>
                <a:cs typeface="Tahoma" pitchFamily="34"/>
              </a:rPr>
              <a:t>Am I doing the best job I can to help them?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>
                <a:solidFill>
                  <a:srgbClr val="000000"/>
                </a:solidFill>
                <a:latin typeface="Tahoma" pitchFamily="34"/>
                <a:ea typeface="Tahoma" pitchFamily="34"/>
                <a:cs typeface="Tahoma" pitchFamily="34"/>
              </a:rPr>
              <a:t>Am I doing enough to help them?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>
              <a:solidFill>
                <a:srgbClr val="000000"/>
              </a:solidFill>
              <a:latin typeface="Tahoma" pitchFamily="34"/>
              <a:ea typeface="Tahoma" pitchFamily="34"/>
              <a:cs typeface="Tahoma" pitchFamily="34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Tahoma" pitchFamily="34"/>
              <a:ea typeface="Tahoma" pitchFamily="34"/>
              <a:cs typeface="Tahoma" pitchFamily="34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Tahoma" pitchFamily="34"/>
              <a:ea typeface="Tahoma" pitchFamily="34"/>
              <a:cs typeface="Tahoma" pitchFamily="34"/>
            </a:endParaRPr>
          </a:p>
        </p:txBody>
      </p:sp>
      <p:pic>
        <p:nvPicPr>
          <p:cNvPr id="22" name="Picture 3" descr="A logo with a crown&#10;&#10;Description automatically generated">
            <a:extLst>
              <a:ext uri="{FF2B5EF4-FFF2-40B4-BE49-F238E27FC236}">
                <a16:creationId xmlns:a16="http://schemas.microsoft.com/office/drawing/2014/main" id="{1E49AB74-2191-4406-95BF-E536454A35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5" r="2" b="2"/>
          <a:stretch>
            <a:fillRect/>
          </a:stretch>
        </p:blipFill>
        <p:spPr>
          <a:xfrm>
            <a:off x="5300" y="4011350"/>
            <a:ext cx="4431337" cy="249900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4071285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56">
            <a:extLst>
              <a:ext uri="{FF2B5EF4-FFF2-40B4-BE49-F238E27FC236}">
                <a16:creationId xmlns:a16="http://schemas.microsoft.com/office/drawing/2014/main" id="{45A8A5F2-3F2C-E221-5948-79D47F8C4801}"/>
              </a:ext>
            </a:extLst>
          </p:cNvPr>
          <p:cNvSpPr>
            <a:spLocks noMove="1" noResize="1"/>
          </p:cNvSpPr>
          <p:nvPr/>
        </p:nvSpPr>
        <p:spPr>
          <a:xfrm>
            <a:off x="16166" y="0"/>
            <a:ext cx="12191695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6BB52AF7-2031-B4CD-4FD3-3AF3CF84904D}"/>
              </a:ext>
            </a:extLst>
          </p:cNvPr>
          <p:cNvSpPr txBox="1"/>
          <p:nvPr/>
        </p:nvSpPr>
        <p:spPr>
          <a:xfrm>
            <a:off x="206434" y="271677"/>
            <a:ext cx="5171727" cy="145405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>
                <a:solidFill>
                  <a:srgbClr val="000000"/>
                </a:solidFill>
                <a:latin typeface="Tahoma" pitchFamily="34"/>
                <a:ea typeface="Tahoma" pitchFamily="34"/>
                <a:cs typeface="Tahoma" pitchFamily="34"/>
              </a:rPr>
              <a:t>In School Support</a:t>
            </a:r>
            <a:endParaRPr lang="en-US" sz="4000" b="0" i="0" u="none" strike="noStrike" kern="1200" cap="none" spc="0" baseline="0">
              <a:solidFill>
                <a:srgbClr val="000000"/>
              </a:solidFill>
              <a:uFillTx/>
              <a:latin typeface="Tahoma" pitchFamily="34"/>
              <a:ea typeface="Tahoma" pitchFamily="34"/>
              <a:cs typeface="Tahoma" pitchFamily="34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A2DF0B33-6123-663B-978D-F12F98F4C390}"/>
              </a:ext>
            </a:extLst>
          </p:cNvPr>
          <p:cNvSpPr txBox="1"/>
          <p:nvPr/>
        </p:nvSpPr>
        <p:spPr>
          <a:xfrm>
            <a:off x="282824" y="1974176"/>
            <a:ext cx="4963948" cy="363928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Mr Pollock will be running an extra curricular (afterschool) workshop before Christmas on study skills and revision.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>
              <a:solidFill>
                <a:srgbClr val="000000"/>
              </a:solidFill>
              <a:latin typeface="Tahoma" pitchFamily="34"/>
              <a:ea typeface="Tahoma" pitchFamily="34"/>
              <a:cs typeface="Tahoma" pitchFamily="34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>
                <a:solidFill>
                  <a:srgbClr val="000000"/>
                </a:solidFill>
                <a:latin typeface="Tahoma" pitchFamily="34"/>
                <a:ea typeface="Tahoma" pitchFamily="34"/>
                <a:cs typeface="Tahoma" pitchFamily="34"/>
              </a:rPr>
              <a:t>There will also be support in tutor time and assemblies to guide and support revision.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>
              <a:solidFill>
                <a:srgbClr val="000000"/>
              </a:solidFill>
              <a:latin typeface="Tahoma" pitchFamily="34"/>
              <a:ea typeface="Tahoma" pitchFamily="34"/>
              <a:cs typeface="Tahoma" pitchFamily="34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This will give students a toolbox of strategies and techniques to use to support them.</a:t>
            </a:r>
            <a:endParaRPr lang="en-US" sz="2400" b="0" i="0" u="none" strike="noStrike" kern="1200" cap="none" spc="0" baseline="0">
              <a:solidFill>
                <a:srgbClr val="000000"/>
              </a:solidFill>
              <a:uFillTx/>
              <a:latin typeface="Tahoma" pitchFamily="34"/>
              <a:ea typeface="Tahoma" pitchFamily="34"/>
              <a:cs typeface="Tahoma" pitchFamily="34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D8BAD7AF-9516-8C07-EBA7-7A0B3C0CE4E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23287" r="20460" b="-4"/>
          <a:stretch>
            <a:fillRect/>
          </a:stretch>
        </p:blipFill>
        <p:spPr>
          <a:xfrm>
            <a:off x="5491136" y="286527"/>
            <a:ext cx="2275740" cy="22757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2" descr="81328 The Deanery CE Academy | Uniform Map 制服地圖">
            <a:extLst>
              <a:ext uri="{FF2B5EF4-FFF2-40B4-BE49-F238E27FC236}">
                <a16:creationId xmlns:a16="http://schemas.microsoft.com/office/drawing/2014/main" id="{FEE75B8B-709B-3679-2BA5-46B4B685E58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r="18214" b="-4"/>
          <a:stretch>
            <a:fillRect/>
          </a:stretch>
        </p:blipFill>
        <p:spPr>
          <a:xfrm>
            <a:off x="5734229" y="2527227"/>
            <a:ext cx="3379713" cy="331638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4" descr="The Deanery PE, Sport &amp; Enrichment (@PE_Deanery) / X">
            <a:extLst>
              <a:ext uri="{FF2B5EF4-FFF2-40B4-BE49-F238E27FC236}">
                <a16:creationId xmlns:a16="http://schemas.microsoft.com/office/drawing/2014/main" id="{B9694A95-9839-34BE-4515-6F7DE175AFF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rcRect r="25570" b="-2"/>
          <a:stretch>
            <a:fillRect/>
          </a:stretch>
        </p:blipFill>
        <p:spPr>
          <a:xfrm>
            <a:off x="7996638" y="9"/>
            <a:ext cx="4211232" cy="377677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B6BD5611-2E10-453B-B6C8-D33D20C0B72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rcRect l="4861" r="17100" b="2"/>
          <a:stretch>
            <a:fillRect/>
          </a:stretch>
        </p:blipFill>
        <p:spPr>
          <a:xfrm>
            <a:off x="8754346" y="3907432"/>
            <a:ext cx="3453524" cy="2950201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9" name="Group 2058">
            <a:extLst>
              <a:ext uri="{FF2B5EF4-FFF2-40B4-BE49-F238E27FC236}">
                <a16:creationId xmlns:a16="http://schemas.microsoft.com/office/drawing/2014/main" id="{123E2371-DA70-80D1-E97E-48C411DE9A94}"/>
              </a:ext>
            </a:extLst>
          </p:cNvPr>
          <p:cNvGrpSpPr/>
          <p:nvPr/>
        </p:nvGrpSpPr>
        <p:grpSpPr>
          <a:xfrm>
            <a:off x="5639351" y="2502392"/>
            <a:ext cx="3490072" cy="3464890"/>
            <a:chOff x="5639351" y="2502392"/>
            <a:chExt cx="3490072" cy="3464890"/>
          </a:xfrm>
        </p:grpSpPr>
        <p:sp>
          <p:nvSpPr>
            <p:cNvPr id="10" name="Freeform: Shape 2059">
              <a:extLst>
                <a:ext uri="{FF2B5EF4-FFF2-40B4-BE49-F238E27FC236}">
                  <a16:creationId xmlns:a16="http://schemas.microsoft.com/office/drawing/2014/main" id="{29D1842E-877C-4591-8D94-0F16FEC8F1F8}"/>
                </a:ext>
              </a:extLst>
            </p:cNvPr>
            <p:cNvSpPr/>
            <p:nvPr/>
          </p:nvSpPr>
          <p:spPr>
            <a:xfrm flipH="1">
              <a:off x="5666609" y="2623203"/>
              <a:ext cx="3457236" cy="327451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391150"/>
                <a:gd name="f7" fmla="val 5123497"/>
                <a:gd name="f8" fmla="val 3016472"/>
                <a:gd name="f9" fmla="val 571500"/>
                <a:gd name="f10" fmla="val 3294316"/>
                <a:gd name="f11" fmla="val 3549491"/>
                <a:gd name="f12" fmla="val 624554"/>
                <a:gd name="f13" fmla="val 3774758"/>
                <a:gd name="f14" fmla="val 729234"/>
                <a:gd name="f15" fmla="val 3985165"/>
                <a:gd name="f16" fmla="val 826961"/>
                <a:gd name="f17" fmla="val 4169950"/>
                <a:gd name="f18" fmla="val 969740"/>
                <a:gd name="f19" fmla="val 4324255"/>
                <a:gd name="f20" fmla="val 1153573"/>
                <a:gd name="f21" fmla="val 4643723"/>
                <a:gd name="f22" fmla="val 1534287"/>
                <a:gd name="f23" fmla="val 4819650"/>
                <a:gd name="f24" fmla="val 2077974"/>
                <a:gd name="f25" fmla="val 2684336"/>
                <a:gd name="f26" fmla="val 2915317"/>
                <a:gd name="f27" fmla="val 4756881"/>
                <a:gd name="f28" fmla="val 3092863"/>
                <a:gd name="f29" fmla="val 4609719"/>
                <a:gd name="f30" fmla="val 3278029"/>
                <a:gd name="f31" fmla="val 4450080"/>
                <a:gd name="f32" fmla="val 3478911"/>
                <a:gd name="f33" fmla="val 4203954"/>
                <a:gd name="f34" fmla="val 3668840"/>
                <a:gd name="f35" fmla="val 3943350"/>
                <a:gd name="f36" fmla="val 3869912"/>
                <a:gd name="f37" fmla="val 3894296"/>
                <a:gd name="f38" fmla="val 3907727"/>
                <a:gd name="f39" fmla="val 3843623"/>
                <a:gd name="f40" fmla="val 3946875"/>
                <a:gd name="f41" fmla="val 3792760"/>
                <a:gd name="f42" fmla="val 3986594"/>
                <a:gd name="f43" fmla="val 3575876"/>
                <a:gd name="f44" fmla="val 4156043"/>
                <a:gd name="f45" fmla="val 3380328"/>
                <a:gd name="f46" fmla="val 4304634"/>
                <a:gd name="f47" fmla="val 3182779"/>
                <a:gd name="f48" fmla="val 4406551"/>
                <a:gd name="f49" fmla="val 2990374"/>
                <a:gd name="f50" fmla="val 4505802"/>
                <a:gd name="f51" fmla="val 2810923"/>
                <a:gd name="f52" fmla="val 4551998"/>
                <a:gd name="f53" fmla="val 2617946"/>
                <a:gd name="f54" fmla="val 2277904"/>
                <a:gd name="f55" fmla="val 1990630"/>
                <a:gd name="f56" fmla="val 4477322"/>
                <a:gd name="f57" fmla="val 1739837"/>
                <a:gd name="f58" fmla="val 4323588"/>
                <a:gd name="f59" fmla="val 1503236"/>
                <a:gd name="f60" fmla="val 4178618"/>
                <a:gd name="f61" fmla="val 1284827"/>
                <a:gd name="f62" fmla="val 3955542"/>
                <a:gd name="f63" fmla="val 1071944"/>
                <a:gd name="f64" fmla="val 3641789"/>
                <a:gd name="f65" fmla="val 1011746"/>
                <a:gd name="f66" fmla="val 3553111"/>
                <a:gd name="f67" fmla="val 953357"/>
                <a:gd name="f68" fmla="val 3473006"/>
                <a:gd name="f69" fmla="val 896874"/>
                <a:gd name="f70" fmla="val 3395567"/>
                <a:gd name="f71" fmla="val 671227"/>
                <a:gd name="f72" fmla="val 3086195"/>
                <a:gd name="f73" fmla="val 2938653"/>
                <a:gd name="f74" fmla="val 2418207"/>
                <a:gd name="f75" fmla="val 637794"/>
                <a:gd name="f76" fmla="val 2154841"/>
                <a:gd name="f77" fmla="val 768572"/>
                <a:gd name="f78" fmla="val 1901571"/>
                <a:gd name="f79" fmla="val 895922"/>
                <a:gd name="f80" fmla="val 1654969"/>
                <a:gd name="f81" fmla="val 1086041"/>
                <a:gd name="f82" fmla="val 1419320"/>
                <a:gd name="f83" fmla="val 1318546"/>
                <a:gd name="f84" fmla="val 1220153"/>
                <a:gd name="f85" fmla="val 1551337"/>
                <a:gd name="f86" fmla="val 1020699"/>
                <a:gd name="f87" fmla="val 1828038"/>
                <a:gd name="f88" fmla="val 856107"/>
                <a:gd name="f89" fmla="val 2118646"/>
                <a:gd name="f90" fmla="val 744284"/>
                <a:gd name="f91" fmla="val 2412397"/>
                <a:gd name="f92" fmla="val 631222"/>
                <a:gd name="f93" fmla="val 2722912"/>
                <a:gd name="f94" fmla="val 1518952"/>
                <a:gd name="f95" fmla="val 1201769"/>
                <a:gd name="f96" fmla="val 3240310"/>
                <a:gd name="f97" fmla="val 308324"/>
                <a:gd name="f98" fmla="val 3534156"/>
                <a:gd name="f99" fmla="val 599027"/>
                <a:gd name="f100" fmla="val 3962591"/>
                <a:gd name="f101" fmla="val 1083469"/>
                <a:gd name="f102" fmla="val 4676680"/>
                <a:gd name="f103" fmla="val 1687544"/>
                <a:gd name="f104" fmla="val 5123498"/>
                <a:gd name="f105" fmla="val 3245358"/>
                <a:gd name="f106" fmla="val 3686651"/>
                <a:gd name="f107" fmla="val 4794790"/>
                <a:gd name="f108" fmla="val 4144709"/>
                <a:gd name="f109" fmla="val 4436840"/>
                <a:gd name="f110" fmla="val 4773549"/>
                <a:gd name="f111" fmla="val 3945446"/>
                <a:gd name="f112" fmla="val 3542157"/>
                <a:gd name="f113" fmla="val 4505230"/>
                <a:gd name="f114" fmla="+- 0 0 -90"/>
                <a:gd name="f115" fmla="*/ f3 1 5391150"/>
                <a:gd name="f116" fmla="*/ f4 1 5123497"/>
                <a:gd name="f117" fmla="val f5"/>
                <a:gd name="f118" fmla="val f6"/>
                <a:gd name="f119" fmla="val f7"/>
                <a:gd name="f120" fmla="*/ f114 f0 1"/>
                <a:gd name="f121" fmla="+- f119 0 f117"/>
                <a:gd name="f122" fmla="+- f118 0 f117"/>
                <a:gd name="f123" fmla="*/ f120 1 f2"/>
                <a:gd name="f124" fmla="*/ f122 1 5391150"/>
                <a:gd name="f125" fmla="*/ f121 1 5123497"/>
                <a:gd name="f126" fmla="*/ 3016472 f122 1"/>
                <a:gd name="f127" fmla="*/ 571500 f121 1"/>
                <a:gd name="f128" fmla="*/ 3774758 f122 1"/>
                <a:gd name="f129" fmla="*/ 729234 f121 1"/>
                <a:gd name="f130" fmla="*/ 4324255 f122 1"/>
                <a:gd name="f131" fmla="*/ 1153573 f121 1"/>
                <a:gd name="f132" fmla="*/ 4819650 f122 1"/>
                <a:gd name="f133" fmla="*/ 2684336 f121 1"/>
                <a:gd name="f134" fmla="*/ 4609719 f122 1"/>
                <a:gd name="f135" fmla="*/ 3278029 f121 1"/>
                <a:gd name="f136" fmla="*/ 3943350 f122 1"/>
                <a:gd name="f137" fmla="*/ 3869912 f121 1"/>
                <a:gd name="f138" fmla="*/ 3792760 f122 1"/>
                <a:gd name="f139" fmla="*/ 3986594 f121 1"/>
                <a:gd name="f140" fmla="*/ 3182779 f122 1"/>
                <a:gd name="f141" fmla="*/ 4406551 f121 1"/>
                <a:gd name="f142" fmla="*/ 2617946 f122 1"/>
                <a:gd name="f143" fmla="*/ 4551998 f121 1"/>
                <a:gd name="f144" fmla="*/ 1739837 f122 1"/>
                <a:gd name="f145" fmla="*/ 4323588 f121 1"/>
                <a:gd name="f146" fmla="*/ 1071944 f122 1"/>
                <a:gd name="f147" fmla="*/ 3641789 f121 1"/>
                <a:gd name="f148" fmla="*/ 896874 f122 1"/>
                <a:gd name="f149" fmla="*/ 3395567 f121 1"/>
                <a:gd name="f150" fmla="*/ 571500 f122 1"/>
                <a:gd name="f151" fmla="*/ 768572 f122 1"/>
                <a:gd name="f152" fmla="*/ 1901571 f121 1"/>
                <a:gd name="f153" fmla="*/ 1318546 f122 1"/>
                <a:gd name="f154" fmla="*/ 1220153 f121 1"/>
                <a:gd name="f155" fmla="*/ 2118646 f122 1"/>
                <a:gd name="f156" fmla="*/ 744284 f121 1"/>
                <a:gd name="f157" fmla="*/ 0 f121 1"/>
                <a:gd name="f158" fmla="*/ 0 f122 1"/>
                <a:gd name="f159" fmla="*/ 599027 f122 1"/>
                <a:gd name="f160" fmla="*/ 3962591 f121 1"/>
                <a:gd name="f161" fmla="*/ 5123498 f121 1"/>
                <a:gd name="f162" fmla="*/ 4144709 f122 1"/>
                <a:gd name="f163" fmla="*/ 4436840 f121 1"/>
                <a:gd name="f164" fmla="*/ 5391150 f122 1"/>
                <a:gd name="f165" fmla="+- f123 0 f1"/>
                <a:gd name="f166" fmla="*/ f126 1 5391150"/>
                <a:gd name="f167" fmla="*/ f127 1 5123497"/>
                <a:gd name="f168" fmla="*/ f128 1 5391150"/>
                <a:gd name="f169" fmla="*/ f129 1 5123497"/>
                <a:gd name="f170" fmla="*/ f130 1 5391150"/>
                <a:gd name="f171" fmla="*/ f131 1 5123497"/>
                <a:gd name="f172" fmla="*/ f132 1 5391150"/>
                <a:gd name="f173" fmla="*/ f133 1 5123497"/>
                <a:gd name="f174" fmla="*/ f134 1 5391150"/>
                <a:gd name="f175" fmla="*/ f135 1 5123497"/>
                <a:gd name="f176" fmla="*/ f136 1 5391150"/>
                <a:gd name="f177" fmla="*/ f137 1 5123497"/>
                <a:gd name="f178" fmla="*/ f138 1 5391150"/>
                <a:gd name="f179" fmla="*/ f139 1 5123497"/>
                <a:gd name="f180" fmla="*/ f140 1 5391150"/>
                <a:gd name="f181" fmla="*/ f141 1 5123497"/>
                <a:gd name="f182" fmla="*/ f142 1 5391150"/>
                <a:gd name="f183" fmla="*/ f143 1 5123497"/>
                <a:gd name="f184" fmla="*/ f144 1 5391150"/>
                <a:gd name="f185" fmla="*/ f145 1 5123497"/>
                <a:gd name="f186" fmla="*/ f146 1 5391150"/>
                <a:gd name="f187" fmla="*/ f147 1 5123497"/>
                <a:gd name="f188" fmla="*/ f148 1 5391150"/>
                <a:gd name="f189" fmla="*/ f149 1 5123497"/>
                <a:gd name="f190" fmla="*/ f150 1 5391150"/>
                <a:gd name="f191" fmla="*/ f151 1 5391150"/>
                <a:gd name="f192" fmla="*/ f152 1 5123497"/>
                <a:gd name="f193" fmla="*/ f153 1 5391150"/>
                <a:gd name="f194" fmla="*/ f154 1 5123497"/>
                <a:gd name="f195" fmla="*/ f155 1 5391150"/>
                <a:gd name="f196" fmla="*/ f156 1 5123497"/>
                <a:gd name="f197" fmla="*/ f157 1 5123497"/>
                <a:gd name="f198" fmla="*/ f158 1 5391150"/>
                <a:gd name="f199" fmla="*/ f159 1 5391150"/>
                <a:gd name="f200" fmla="*/ f160 1 5123497"/>
                <a:gd name="f201" fmla="*/ f161 1 5123497"/>
                <a:gd name="f202" fmla="*/ f162 1 5391150"/>
                <a:gd name="f203" fmla="*/ f163 1 5123497"/>
                <a:gd name="f204" fmla="*/ f164 1 5391150"/>
                <a:gd name="f205" fmla="*/ f117 1 f124"/>
                <a:gd name="f206" fmla="*/ f118 1 f124"/>
                <a:gd name="f207" fmla="*/ f117 1 f125"/>
                <a:gd name="f208" fmla="*/ f119 1 f125"/>
                <a:gd name="f209" fmla="*/ f166 1 f124"/>
                <a:gd name="f210" fmla="*/ f167 1 f125"/>
                <a:gd name="f211" fmla="*/ f168 1 f124"/>
                <a:gd name="f212" fmla="*/ f169 1 f125"/>
                <a:gd name="f213" fmla="*/ f170 1 f124"/>
                <a:gd name="f214" fmla="*/ f171 1 f125"/>
                <a:gd name="f215" fmla="*/ f172 1 f124"/>
                <a:gd name="f216" fmla="*/ f173 1 f125"/>
                <a:gd name="f217" fmla="*/ f174 1 f124"/>
                <a:gd name="f218" fmla="*/ f175 1 f125"/>
                <a:gd name="f219" fmla="*/ f176 1 f124"/>
                <a:gd name="f220" fmla="*/ f177 1 f125"/>
                <a:gd name="f221" fmla="*/ f178 1 f124"/>
                <a:gd name="f222" fmla="*/ f179 1 f125"/>
                <a:gd name="f223" fmla="*/ f180 1 f124"/>
                <a:gd name="f224" fmla="*/ f181 1 f125"/>
                <a:gd name="f225" fmla="*/ f182 1 f124"/>
                <a:gd name="f226" fmla="*/ f183 1 f125"/>
                <a:gd name="f227" fmla="*/ f184 1 f124"/>
                <a:gd name="f228" fmla="*/ f185 1 f125"/>
                <a:gd name="f229" fmla="*/ f186 1 f124"/>
                <a:gd name="f230" fmla="*/ f187 1 f125"/>
                <a:gd name="f231" fmla="*/ f188 1 f124"/>
                <a:gd name="f232" fmla="*/ f189 1 f125"/>
                <a:gd name="f233" fmla="*/ f190 1 f124"/>
                <a:gd name="f234" fmla="*/ f191 1 f124"/>
                <a:gd name="f235" fmla="*/ f192 1 f125"/>
                <a:gd name="f236" fmla="*/ f193 1 f124"/>
                <a:gd name="f237" fmla="*/ f194 1 f125"/>
                <a:gd name="f238" fmla="*/ f195 1 f124"/>
                <a:gd name="f239" fmla="*/ f196 1 f125"/>
                <a:gd name="f240" fmla="*/ f197 1 f125"/>
                <a:gd name="f241" fmla="*/ f198 1 f124"/>
                <a:gd name="f242" fmla="*/ f199 1 f124"/>
                <a:gd name="f243" fmla="*/ f200 1 f125"/>
                <a:gd name="f244" fmla="*/ f201 1 f125"/>
                <a:gd name="f245" fmla="*/ f202 1 f124"/>
                <a:gd name="f246" fmla="*/ f203 1 f125"/>
                <a:gd name="f247" fmla="*/ f204 1 f124"/>
                <a:gd name="f248" fmla="*/ f205 f115 1"/>
                <a:gd name="f249" fmla="*/ f206 f115 1"/>
                <a:gd name="f250" fmla="*/ f208 f116 1"/>
                <a:gd name="f251" fmla="*/ f207 f116 1"/>
                <a:gd name="f252" fmla="*/ f209 f115 1"/>
                <a:gd name="f253" fmla="*/ f210 f116 1"/>
                <a:gd name="f254" fmla="*/ f211 f115 1"/>
                <a:gd name="f255" fmla="*/ f212 f116 1"/>
                <a:gd name="f256" fmla="*/ f213 f115 1"/>
                <a:gd name="f257" fmla="*/ f214 f116 1"/>
                <a:gd name="f258" fmla="*/ f215 f115 1"/>
                <a:gd name="f259" fmla="*/ f216 f116 1"/>
                <a:gd name="f260" fmla="*/ f217 f115 1"/>
                <a:gd name="f261" fmla="*/ f218 f116 1"/>
                <a:gd name="f262" fmla="*/ f219 f115 1"/>
                <a:gd name="f263" fmla="*/ f220 f116 1"/>
                <a:gd name="f264" fmla="*/ f221 f115 1"/>
                <a:gd name="f265" fmla="*/ f222 f116 1"/>
                <a:gd name="f266" fmla="*/ f223 f115 1"/>
                <a:gd name="f267" fmla="*/ f224 f116 1"/>
                <a:gd name="f268" fmla="*/ f225 f115 1"/>
                <a:gd name="f269" fmla="*/ f226 f116 1"/>
                <a:gd name="f270" fmla="*/ f227 f115 1"/>
                <a:gd name="f271" fmla="*/ f228 f116 1"/>
                <a:gd name="f272" fmla="*/ f229 f115 1"/>
                <a:gd name="f273" fmla="*/ f230 f116 1"/>
                <a:gd name="f274" fmla="*/ f231 f115 1"/>
                <a:gd name="f275" fmla="*/ f232 f116 1"/>
                <a:gd name="f276" fmla="*/ f233 f115 1"/>
                <a:gd name="f277" fmla="*/ f234 f115 1"/>
                <a:gd name="f278" fmla="*/ f235 f116 1"/>
                <a:gd name="f279" fmla="*/ f236 f115 1"/>
                <a:gd name="f280" fmla="*/ f237 f116 1"/>
                <a:gd name="f281" fmla="*/ f238 f115 1"/>
                <a:gd name="f282" fmla="*/ f239 f116 1"/>
                <a:gd name="f283" fmla="*/ f240 f116 1"/>
                <a:gd name="f284" fmla="*/ f241 f115 1"/>
                <a:gd name="f285" fmla="*/ f242 f115 1"/>
                <a:gd name="f286" fmla="*/ f243 f116 1"/>
                <a:gd name="f287" fmla="*/ f244 f116 1"/>
                <a:gd name="f288" fmla="*/ f245 f115 1"/>
                <a:gd name="f289" fmla="*/ f246 f116 1"/>
                <a:gd name="f290" fmla="*/ f247 f1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65">
                  <a:pos x="f252" y="f253"/>
                </a:cxn>
                <a:cxn ang="f165">
                  <a:pos x="f254" y="f255"/>
                </a:cxn>
                <a:cxn ang="f165">
                  <a:pos x="f256" y="f257"/>
                </a:cxn>
                <a:cxn ang="f165">
                  <a:pos x="f258" y="f259"/>
                </a:cxn>
                <a:cxn ang="f165">
                  <a:pos x="f260" y="f261"/>
                </a:cxn>
                <a:cxn ang="f165">
                  <a:pos x="f262" y="f263"/>
                </a:cxn>
                <a:cxn ang="f165">
                  <a:pos x="f264" y="f265"/>
                </a:cxn>
                <a:cxn ang="f165">
                  <a:pos x="f266" y="f267"/>
                </a:cxn>
                <a:cxn ang="f165">
                  <a:pos x="f268" y="f269"/>
                </a:cxn>
                <a:cxn ang="f165">
                  <a:pos x="f270" y="f271"/>
                </a:cxn>
                <a:cxn ang="f165">
                  <a:pos x="f272" y="f273"/>
                </a:cxn>
                <a:cxn ang="f165">
                  <a:pos x="f274" y="f275"/>
                </a:cxn>
                <a:cxn ang="f165">
                  <a:pos x="f276" y="f259"/>
                </a:cxn>
                <a:cxn ang="f165">
                  <a:pos x="f277" y="f278"/>
                </a:cxn>
                <a:cxn ang="f165">
                  <a:pos x="f279" y="f280"/>
                </a:cxn>
                <a:cxn ang="f165">
                  <a:pos x="f281" y="f282"/>
                </a:cxn>
                <a:cxn ang="f165">
                  <a:pos x="f252" y="f253"/>
                </a:cxn>
                <a:cxn ang="f165">
                  <a:pos x="f252" y="f283"/>
                </a:cxn>
                <a:cxn ang="f165">
                  <a:pos x="f284" y="f259"/>
                </a:cxn>
                <a:cxn ang="f165">
                  <a:pos x="f285" y="f286"/>
                </a:cxn>
                <a:cxn ang="f165">
                  <a:pos x="f268" y="f287"/>
                </a:cxn>
                <a:cxn ang="f165">
                  <a:pos x="f288" y="f289"/>
                </a:cxn>
                <a:cxn ang="f165">
                  <a:pos x="f290" y="f259"/>
                </a:cxn>
                <a:cxn ang="f165">
                  <a:pos x="f252" y="f283"/>
                </a:cxn>
                <a:cxn ang="f165">
                  <a:pos x="f252" y="f283"/>
                </a:cxn>
              </a:cxnLst>
              <a:rect l="f248" t="f251" r="f249" b="f250"/>
              <a:pathLst>
                <a:path w="5391150" h="5123497">
                  <a:moveTo>
                    <a:pt x="f8" y="f9"/>
                  </a:moveTo>
                  <a:cubicBezTo>
                    <a:pt x="f10" y="f9"/>
                    <a:pt x="f11" y="f12"/>
                    <a:pt x="f13" y="f14"/>
                  </a:cubicBezTo>
                  <a:cubicBezTo>
                    <a:pt x="f15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23" y="f25"/>
                  </a:cubicBezTo>
                  <a:cubicBezTo>
                    <a:pt x="f23" y="f26"/>
                    <a:pt x="f27" y="f28"/>
                    <a:pt x="f29" y="f30"/>
                  </a:cubicBezTo>
                  <a:cubicBezTo>
                    <a:pt x="f31" y="f32"/>
                    <a:pt x="f33" y="f34"/>
                    <a:pt x="f35" y="f36"/>
                  </a:cubicBezTo>
                  <a:cubicBezTo>
                    <a:pt x="f37" y="f38"/>
                    <a:pt x="f39" y="f40"/>
                    <a:pt x="f41" y="f42"/>
                  </a:cubicBezTo>
                  <a:cubicBezTo>
                    <a:pt x="f43" y="f44"/>
                    <a:pt x="f45" y="f46"/>
                    <a:pt x="f47" y="f48"/>
                  </a:cubicBezTo>
                  <a:cubicBezTo>
                    <a:pt x="f49" y="f50"/>
                    <a:pt x="f51" y="f52"/>
                    <a:pt x="f53" y="f52"/>
                  </a:cubicBezTo>
                  <a:cubicBezTo>
                    <a:pt x="f54" y="f52"/>
                    <a:pt x="f55" y="f56"/>
                    <a:pt x="f57" y="f58"/>
                  </a:cubicBezTo>
                  <a:cubicBezTo>
                    <a:pt x="f59" y="f60"/>
                    <a:pt x="f61" y="f62"/>
                    <a:pt x="f63" y="f64"/>
                  </a:cubicBezTo>
                  <a:cubicBezTo>
                    <a:pt x="f65" y="f66"/>
                    <a:pt x="f67" y="f68"/>
                    <a:pt x="f69" y="f70"/>
                  </a:cubicBezTo>
                  <a:cubicBezTo>
                    <a:pt x="f71" y="f72"/>
                    <a:pt x="f9" y="f73"/>
                    <a:pt x="f9" y="f25"/>
                  </a:cubicBezTo>
                  <a:cubicBezTo>
                    <a:pt x="f9" y="f74"/>
                    <a:pt x="f75" y="f76"/>
                    <a:pt x="f77" y="f78"/>
                  </a:cubicBezTo>
                  <a:cubicBezTo>
                    <a:pt x="f79" y="f80"/>
                    <a:pt x="f81" y="f82"/>
                    <a:pt x="f83" y="f84"/>
                  </a:cubicBezTo>
                  <a:cubicBezTo>
                    <a:pt x="f85" y="f86"/>
                    <a:pt x="f87" y="f88"/>
                    <a:pt x="f89" y="f90"/>
                  </a:cubicBezTo>
                  <a:cubicBezTo>
                    <a:pt x="f91" y="f92"/>
                    <a:pt x="f93" y="f9"/>
                    <a:pt x="f8" y="f9"/>
                  </a:cubicBezTo>
                  <a:moveTo>
                    <a:pt x="f8" y="f5"/>
                  </a:moveTo>
                  <a:cubicBezTo>
                    <a:pt x="f94" y="f5"/>
                    <a:pt x="f5" y="f95"/>
                    <a:pt x="f5" y="f25"/>
                  </a:cubicBezTo>
                  <a:cubicBezTo>
                    <a:pt x="f5" y="f96"/>
                    <a:pt x="f97" y="f98"/>
                    <a:pt x="f99" y="f100"/>
                  </a:cubicBezTo>
                  <a:cubicBezTo>
                    <a:pt x="f101" y="f102"/>
                    <a:pt x="f103" y="f104"/>
                    <a:pt x="f53" y="f104"/>
                  </a:cubicBezTo>
                  <a:cubicBezTo>
                    <a:pt x="f105" y="f104"/>
                    <a:pt x="f106" y="f107"/>
                    <a:pt x="f108" y="f109"/>
                  </a:cubicBezTo>
                  <a:cubicBezTo>
                    <a:pt x="f110" y="f111"/>
                    <a:pt x="f6" y="f112"/>
                    <a:pt x="f6" y="f25"/>
                  </a:cubicBezTo>
                  <a:cubicBezTo>
                    <a:pt x="f6" y="f95"/>
                    <a:pt x="f113" y="f5"/>
                    <a:pt x="f8" y="f5"/>
                  </a:cubicBezTo>
                  <a:lnTo>
                    <a:pt x="f8" y="f5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1" name="Freeform: Shape 2060">
              <a:extLst>
                <a:ext uri="{FF2B5EF4-FFF2-40B4-BE49-F238E27FC236}">
                  <a16:creationId xmlns:a16="http://schemas.microsoft.com/office/drawing/2014/main" id="{71349974-8EBF-A006-1C9A-52EFA49D5474}"/>
                </a:ext>
              </a:extLst>
            </p:cNvPr>
            <p:cNvSpPr/>
            <p:nvPr/>
          </p:nvSpPr>
          <p:spPr>
            <a:xfrm flipH="1">
              <a:off x="5666609" y="2623203"/>
              <a:ext cx="3440695" cy="327451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391150"/>
                <a:gd name="f7" fmla="val 5123497"/>
                <a:gd name="f8" fmla="val 3016472"/>
                <a:gd name="f9" fmla="val 476250"/>
                <a:gd name="f10" fmla="val 3308318"/>
                <a:gd name="f11" fmla="val 3576923"/>
                <a:gd name="f12" fmla="val 532352"/>
                <a:gd name="f13" fmla="val 3814953"/>
                <a:gd name="f14" fmla="val 642842"/>
                <a:gd name="f15" fmla="val 4038029"/>
                <a:gd name="f16" fmla="val 746474"/>
                <a:gd name="f17" fmla="val 4233958"/>
                <a:gd name="f18" fmla="val 897731"/>
                <a:gd name="f19" fmla="val 4397312"/>
                <a:gd name="f20" fmla="val 1092327"/>
                <a:gd name="f21" fmla="val 4731068"/>
                <a:gd name="f22" fmla="val 1490186"/>
                <a:gd name="f23" fmla="val 4914900"/>
                <a:gd name="f24" fmla="val 2055590"/>
                <a:gd name="f25" fmla="val 2684336"/>
                <a:gd name="f26" fmla="val 2935224"/>
                <a:gd name="f27" fmla="val 4843749"/>
                <a:gd name="f28" fmla="val 3136583"/>
                <a:gd name="f29" fmla="val 4684300"/>
                <a:gd name="f30" fmla="val 3337275"/>
                <a:gd name="f31" fmla="val 4517517"/>
                <a:gd name="f32" fmla="val 3547205"/>
                <a:gd name="f33" fmla="val 4266915"/>
                <a:gd name="f34" fmla="val 3740563"/>
                <a:gd name="f35" fmla="val 4001548"/>
                <a:gd name="f36" fmla="val 3945255"/>
                <a:gd name="f37" fmla="val 3952589"/>
                <a:gd name="f38" fmla="val 3982974"/>
                <a:gd name="f39" fmla="val 3902012"/>
                <a:gd name="f40" fmla="val 4022027"/>
                <a:gd name="f41" fmla="val 3851434"/>
                <a:gd name="f42" fmla="val 4061555"/>
                <a:gd name="f43" fmla="val 3398711"/>
                <a:gd name="f44" fmla="val 4415314"/>
                <a:gd name="f45" fmla="val 3068288"/>
                <a:gd name="f46" fmla="val 4647248"/>
                <a:gd name="f47" fmla="val 2617946"/>
                <a:gd name="f48" fmla="val 1931765"/>
                <a:gd name="f49" fmla="val 1445800"/>
                <a:gd name="f50" fmla="val 4362545"/>
                <a:gd name="f51" fmla="val 993077"/>
                <a:gd name="f52" fmla="val 3695224"/>
                <a:gd name="f53" fmla="val 933831"/>
                <a:gd name="f54" fmla="val 3607880"/>
                <a:gd name="f55" fmla="val 875919"/>
                <a:gd name="f56" fmla="val 3528441"/>
                <a:gd name="f57" fmla="val 819912"/>
                <a:gd name="f58" fmla="val 3451670"/>
                <a:gd name="f59" fmla="val 587788"/>
                <a:gd name="f60" fmla="val 3133439"/>
                <a:gd name="f61" fmla="val 2967895"/>
                <a:gd name="f62" fmla="val 2402872"/>
                <a:gd name="f63" fmla="val 546164"/>
                <a:gd name="f64" fmla="val 2124837"/>
                <a:gd name="f65" fmla="val 683895"/>
                <a:gd name="f66" fmla="val 1857947"/>
                <a:gd name="f67" fmla="val 818674"/>
                <a:gd name="f68" fmla="val 1596866"/>
                <a:gd name="f69" fmla="val 1011365"/>
                <a:gd name="f70" fmla="val 1357884"/>
                <a:gd name="f71" fmla="val 1256538"/>
                <a:gd name="f72" fmla="val 1147858"/>
                <a:gd name="f73" fmla="val 1497521"/>
                <a:gd name="f74" fmla="val 941356"/>
                <a:gd name="f75" fmla="val 1783747"/>
                <a:gd name="f76" fmla="val 771049"/>
                <a:gd name="f77" fmla="val 2084451"/>
                <a:gd name="f78" fmla="val 655415"/>
                <a:gd name="f79" fmla="val 2393347"/>
                <a:gd name="f80" fmla="val 536448"/>
                <a:gd name="f81" fmla="val 2707005"/>
                <a:gd name="f82" fmla="val 1518952"/>
                <a:gd name="f83" fmla="val 1201769"/>
                <a:gd name="f84" fmla="val 3240310"/>
                <a:gd name="f85" fmla="val 308324"/>
                <a:gd name="f86" fmla="val 3534156"/>
                <a:gd name="f87" fmla="val 599027"/>
                <a:gd name="f88" fmla="val 3962591"/>
                <a:gd name="f89" fmla="val 1083469"/>
                <a:gd name="f90" fmla="val 4676680"/>
                <a:gd name="f91" fmla="val 1687544"/>
                <a:gd name="f92" fmla="val 5123498"/>
                <a:gd name="f93" fmla="val 3245358"/>
                <a:gd name="f94" fmla="val 3686651"/>
                <a:gd name="f95" fmla="val 4794790"/>
                <a:gd name="f96" fmla="val 4144709"/>
                <a:gd name="f97" fmla="val 4436840"/>
                <a:gd name="f98" fmla="val 4773549"/>
                <a:gd name="f99" fmla="val 3945446"/>
                <a:gd name="f100" fmla="val 3542157"/>
                <a:gd name="f101" fmla="val 4505230"/>
                <a:gd name="f102" fmla="+- 0 0 -90"/>
                <a:gd name="f103" fmla="*/ f3 1 5391150"/>
                <a:gd name="f104" fmla="*/ f4 1 5123497"/>
                <a:gd name="f105" fmla="val f5"/>
                <a:gd name="f106" fmla="val f6"/>
                <a:gd name="f107" fmla="val f7"/>
                <a:gd name="f108" fmla="*/ f102 f0 1"/>
                <a:gd name="f109" fmla="+- f107 0 f105"/>
                <a:gd name="f110" fmla="+- f106 0 f105"/>
                <a:gd name="f111" fmla="*/ f108 1 f2"/>
                <a:gd name="f112" fmla="*/ f110 1 5391150"/>
                <a:gd name="f113" fmla="*/ f109 1 5123497"/>
                <a:gd name="f114" fmla="*/ 3016472 f110 1"/>
                <a:gd name="f115" fmla="*/ 476250 f109 1"/>
                <a:gd name="f116" fmla="*/ 3814953 f110 1"/>
                <a:gd name="f117" fmla="*/ 642842 f109 1"/>
                <a:gd name="f118" fmla="*/ 4397312 f110 1"/>
                <a:gd name="f119" fmla="*/ 1092327 f109 1"/>
                <a:gd name="f120" fmla="*/ 4914900 f110 1"/>
                <a:gd name="f121" fmla="*/ 2684336 f109 1"/>
                <a:gd name="f122" fmla="*/ 4684300 f110 1"/>
                <a:gd name="f123" fmla="*/ 3337275 f109 1"/>
                <a:gd name="f124" fmla="*/ 4001548 f110 1"/>
                <a:gd name="f125" fmla="*/ 3945255 f109 1"/>
                <a:gd name="f126" fmla="*/ 3851434 f110 1"/>
                <a:gd name="f127" fmla="*/ 4061555 f109 1"/>
                <a:gd name="f128" fmla="*/ 2617946 f110 1"/>
                <a:gd name="f129" fmla="*/ 4647248 f109 1"/>
                <a:gd name="f130" fmla="*/ 993077 f110 1"/>
                <a:gd name="f131" fmla="*/ 3695224 f109 1"/>
                <a:gd name="f132" fmla="*/ 819912 f110 1"/>
                <a:gd name="f133" fmla="*/ 3451670 f109 1"/>
                <a:gd name="f134" fmla="*/ 476250 f110 1"/>
                <a:gd name="f135" fmla="*/ 683895 f110 1"/>
                <a:gd name="f136" fmla="*/ 1857947 f109 1"/>
                <a:gd name="f137" fmla="*/ 1256538 f110 1"/>
                <a:gd name="f138" fmla="*/ 1147858 f109 1"/>
                <a:gd name="f139" fmla="*/ 2084451 f110 1"/>
                <a:gd name="f140" fmla="*/ 655415 f109 1"/>
                <a:gd name="f141" fmla="*/ 0 f109 1"/>
                <a:gd name="f142" fmla="*/ 0 f110 1"/>
                <a:gd name="f143" fmla="*/ 599027 f110 1"/>
                <a:gd name="f144" fmla="*/ 3962591 f109 1"/>
                <a:gd name="f145" fmla="*/ 5123498 f109 1"/>
                <a:gd name="f146" fmla="*/ 4144709 f110 1"/>
                <a:gd name="f147" fmla="*/ 4436840 f109 1"/>
                <a:gd name="f148" fmla="*/ 5391150 f110 1"/>
                <a:gd name="f149" fmla="+- f111 0 f1"/>
                <a:gd name="f150" fmla="*/ f114 1 5391150"/>
                <a:gd name="f151" fmla="*/ f115 1 5123497"/>
                <a:gd name="f152" fmla="*/ f116 1 5391150"/>
                <a:gd name="f153" fmla="*/ f117 1 5123497"/>
                <a:gd name="f154" fmla="*/ f118 1 5391150"/>
                <a:gd name="f155" fmla="*/ f119 1 5123497"/>
                <a:gd name="f156" fmla="*/ f120 1 5391150"/>
                <a:gd name="f157" fmla="*/ f121 1 5123497"/>
                <a:gd name="f158" fmla="*/ f122 1 5391150"/>
                <a:gd name="f159" fmla="*/ f123 1 5123497"/>
                <a:gd name="f160" fmla="*/ f124 1 5391150"/>
                <a:gd name="f161" fmla="*/ f125 1 5123497"/>
                <a:gd name="f162" fmla="*/ f126 1 5391150"/>
                <a:gd name="f163" fmla="*/ f127 1 5123497"/>
                <a:gd name="f164" fmla="*/ f128 1 5391150"/>
                <a:gd name="f165" fmla="*/ f129 1 5123497"/>
                <a:gd name="f166" fmla="*/ f130 1 5391150"/>
                <a:gd name="f167" fmla="*/ f131 1 5123497"/>
                <a:gd name="f168" fmla="*/ f132 1 5391150"/>
                <a:gd name="f169" fmla="*/ f133 1 5123497"/>
                <a:gd name="f170" fmla="*/ f134 1 5391150"/>
                <a:gd name="f171" fmla="*/ f135 1 5391150"/>
                <a:gd name="f172" fmla="*/ f136 1 5123497"/>
                <a:gd name="f173" fmla="*/ f137 1 5391150"/>
                <a:gd name="f174" fmla="*/ f138 1 5123497"/>
                <a:gd name="f175" fmla="*/ f139 1 5391150"/>
                <a:gd name="f176" fmla="*/ f140 1 5123497"/>
                <a:gd name="f177" fmla="*/ f141 1 5123497"/>
                <a:gd name="f178" fmla="*/ f142 1 5391150"/>
                <a:gd name="f179" fmla="*/ f143 1 5391150"/>
                <a:gd name="f180" fmla="*/ f144 1 5123497"/>
                <a:gd name="f181" fmla="*/ f145 1 5123497"/>
                <a:gd name="f182" fmla="*/ f146 1 5391150"/>
                <a:gd name="f183" fmla="*/ f147 1 5123497"/>
                <a:gd name="f184" fmla="*/ f148 1 5391150"/>
                <a:gd name="f185" fmla="*/ f105 1 f112"/>
                <a:gd name="f186" fmla="*/ f106 1 f112"/>
                <a:gd name="f187" fmla="*/ f105 1 f113"/>
                <a:gd name="f188" fmla="*/ f107 1 f113"/>
                <a:gd name="f189" fmla="*/ f150 1 f112"/>
                <a:gd name="f190" fmla="*/ f151 1 f113"/>
                <a:gd name="f191" fmla="*/ f152 1 f112"/>
                <a:gd name="f192" fmla="*/ f153 1 f113"/>
                <a:gd name="f193" fmla="*/ f154 1 f112"/>
                <a:gd name="f194" fmla="*/ f155 1 f113"/>
                <a:gd name="f195" fmla="*/ f156 1 f112"/>
                <a:gd name="f196" fmla="*/ f157 1 f113"/>
                <a:gd name="f197" fmla="*/ f158 1 f112"/>
                <a:gd name="f198" fmla="*/ f159 1 f113"/>
                <a:gd name="f199" fmla="*/ f160 1 f112"/>
                <a:gd name="f200" fmla="*/ f161 1 f113"/>
                <a:gd name="f201" fmla="*/ f162 1 f112"/>
                <a:gd name="f202" fmla="*/ f163 1 f113"/>
                <a:gd name="f203" fmla="*/ f164 1 f112"/>
                <a:gd name="f204" fmla="*/ f165 1 f113"/>
                <a:gd name="f205" fmla="*/ f166 1 f112"/>
                <a:gd name="f206" fmla="*/ f167 1 f113"/>
                <a:gd name="f207" fmla="*/ f168 1 f112"/>
                <a:gd name="f208" fmla="*/ f169 1 f113"/>
                <a:gd name="f209" fmla="*/ f170 1 f112"/>
                <a:gd name="f210" fmla="*/ f171 1 f112"/>
                <a:gd name="f211" fmla="*/ f172 1 f113"/>
                <a:gd name="f212" fmla="*/ f173 1 f112"/>
                <a:gd name="f213" fmla="*/ f174 1 f113"/>
                <a:gd name="f214" fmla="*/ f175 1 f112"/>
                <a:gd name="f215" fmla="*/ f176 1 f113"/>
                <a:gd name="f216" fmla="*/ f177 1 f113"/>
                <a:gd name="f217" fmla="*/ f178 1 f112"/>
                <a:gd name="f218" fmla="*/ f179 1 f112"/>
                <a:gd name="f219" fmla="*/ f180 1 f113"/>
                <a:gd name="f220" fmla="*/ f181 1 f113"/>
                <a:gd name="f221" fmla="*/ f182 1 f112"/>
                <a:gd name="f222" fmla="*/ f183 1 f113"/>
                <a:gd name="f223" fmla="*/ f184 1 f112"/>
                <a:gd name="f224" fmla="*/ f185 f103 1"/>
                <a:gd name="f225" fmla="*/ f186 f103 1"/>
                <a:gd name="f226" fmla="*/ f188 f104 1"/>
                <a:gd name="f227" fmla="*/ f187 f104 1"/>
                <a:gd name="f228" fmla="*/ f189 f103 1"/>
                <a:gd name="f229" fmla="*/ f190 f104 1"/>
                <a:gd name="f230" fmla="*/ f191 f103 1"/>
                <a:gd name="f231" fmla="*/ f192 f104 1"/>
                <a:gd name="f232" fmla="*/ f193 f103 1"/>
                <a:gd name="f233" fmla="*/ f194 f104 1"/>
                <a:gd name="f234" fmla="*/ f195 f103 1"/>
                <a:gd name="f235" fmla="*/ f196 f104 1"/>
                <a:gd name="f236" fmla="*/ f197 f103 1"/>
                <a:gd name="f237" fmla="*/ f198 f104 1"/>
                <a:gd name="f238" fmla="*/ f199 f103 1"/>
                <a:gd name="f239" fmla="*/ f200 f104 1"/>
                <a:gd name="f240" fmla="*/ f201 f103 1"/>
                <a:gd name="f241" fmla="*/ f202 f104 1"/>
                <a:gd name="f242" fmla="*/ f203 f103 1"/>
                <a:gd name="f243" fmla="*/ f204 f104 1"/>
                <a:gd name="f244" fmla="*/ f205 f103 1"/>
                <a:gd name="f245" fmla="*/ f206 f104 1"/>
                <a:gd name="f246" fmla="*/ f207 f103 1"/>
                <a:gd name="f247" fmla="*/ f208 f104 1"/>
                <a:gd name="f248" fmla="*/ f209 f103 1"/>
                <a:gd name="f249" fmla="*/ f210 f103 1"/>
                <a:gd name="f250" fmla="*/ f211 f104 1"/>
                <a:gd name="f251" fmla="*/ f212 f103 1"/>
                <a:gd name="f252" fmla="*/ f213 f104 1"/>
                <a:gd name="f253" fmla="*/ f214 f103 1"/>
                <a:gd name="f254" fmla="*/ f215 f104 1"/>
                <a:gd name="f255" fmla="*/ f216 f104 1"/>
                <a:gd name="f256" fmla="*/ f217 f103 1"/>
                <a:gd name="f257" fmla="*/ f218 f103 1"/>
                <a:gd name="f258" fmla="*/ f219 f104 1"/>
                <a:gd name="f259" fmla="*/ f220 f104 1"/>
                <a:gd name="f260" fmla="*/ f221 f103 1"/>
                <a:gd name="f261" fmla="*/ f222 f104 1"/>
                <a:gd name="f262" fmla="*/ f223 f10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49">
                  <a:pos x="f228" y="f229"/>
                </a:cxn>
                <a:cxn ang="f149">
                  <a:pos x="f230" y="f231"/>
                </a:cxn>
                <a:cxn ang="f149">
                  <a:pos x="f232" y="f233"/>
                </a:cxn>
                <a:cxn ang="f149">
                  <a:pos x="f234" y="f235"/>
                </a:cxn>
                <a:cxn ang="f149">
                  <a:pos x="f236" y="f237"/>
                </a:cxn>
                <a:cxn ang="f149">
                  <a:pos x="f238" y="f239"/>
                </a:cxn>
                <a:cxn ang="f149">
                  <a:pos x="f240" y="f241"/>
                </a:cxn>
                <a:cxn ang="f149">
                  <a:pos x="f242" y="f243"/>
                </a:cxn>
                <a:cxn ang="f149">
                  <a:pos x="f244" y="f245"/>
                </a:cxn>
                <a:cxn ang="f149">
                  <a:pos x="f246" y="f247"/>
                </a:cxn>
                <a:cxn ang="f149">
                  <a:pos x="f248" y="f235"/>
                </a:cxn>
                <a:cxn ang="f149">
                  <a:pos x="f249" y="f250"/>
                </a:cxn>
                <a:cxn ang="f149">
                  <a:pos x="f251" y="f252"/>
                </a:cxn>
                <a:cxn ang="f149">
                  <a:pos x="f253" y="f254"/>
                </a:cxn>
                <a:cxn ang="f149">
                  <a:pos x="f228" y="f229"/>
                </a:cxn>
                <a:cxn ang="f149">
                  <a:pos x="f228" y="f255"/>
                </a:cxn>
                <a:cxn ang="f149">
                  <a:pos x="f256" y="f235"/>
                </a:cxn>
                <a:cxn ang="f149">
                  <a:pos x="f257" y="f258"/>
                </a:cxn>
                <a:cxn ang="f149">
                  <a:pos x="f242" y="f259"/>
                </a:cxn>
                <a:cxn ang="f149">
                  <a:pos x="f260" y="f261"/>
                </a:cxn>
                <a:cxn ang="f149">
                  <a:pos x="f262" y="f235"/>
                </a:cxn>
                <a:cxn ang="f149">
                  <a:pos x="f228" y="f255"/>
                </a:cxn>
                <a:cxn ang="f149">
                  <a:pos x="f228" y="f255"/>
                </a:cxn>
              </a:cxnLst>
              <a:rect l="f224" t="f227" r="f225" b="f226"/>
              <a:pathLst>
                <a:path w="5391150" h="5123497">
                  <a:moveTo>
                    <a:pt x="f8" y="f9"/>
                  </a:moveTo>
                  <a:cubicBezTo>
                    <a:pt x="f10" y="f9"/>
                    <a:pt x="f11" y="f12"/>
                    <a:pt x="f13" y="f14"/>
                  </a:cubicBezTo>
                  <a:cubicBezTo>
                    <a:pt x="f15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23" y="f25"/>
                  </a:cubicBezTo>
                  <a:cubicBezTo>
                    <a:pt x="f23" y="f26"/>
                    <a:pt x="f27" y="f28"/>
                    <a:pt x="f29" y="f30"/>
                  </a:cubicBezTo>
                  <a:cubicBezTo>
                    <a:pt x="f31" y="f32"/>
                    <a:pt x="f33" y="f34"/>
                    <a:pt x="f35" y="f36"/>
                  </a:cubicBezTo>
                  <a:cubicBezTo>
                    <a:pt x="f37" y="f38"/>
                    <a:pt x="f39" y="f40"/>
                    <a:pt x="f41" y="f42"/>
                  </a:cubicBezTo>
                  <a:cubicBezTo>
                    <a:pt x="f43" y="f44"/>
                    <a:pt x="f45" y="f46"/>
                    <a:pt x="f47" y="f46"/>
                  </a:cubicBezTo>
                  <a:cubicBezTo>
                    <a:pt x="f48" y="f46"/>
                    <a:pt x="f49" y="f50"/>
                    <a:pt x="f51" y="f52"/>
                  </a:cubicBezTo>
                  <a:cubicBezTo>
                    <a:pt x="f53" y="f54"/>
                    <a:pt x="f55" y="f56"/>
                    <a:pt x="f57" y="f58"/>
                  </a:cubicBezTo>
                  <a:cubicBezTo>
                    <a:pt x="f59" y="f60"/>
                    <a:pt x="f9" y="f61"/>
                    <a:pt x="f9" y="f25"/>
                  </a:cubicBezTo>
                  <a:cubicBezTo>
                    <a:pt x="f9" y="f62"/>
                    <a:pt x="f63" y="f64"/>
                    <a:pt x="f65" y="f66"/>
                  </a:cubicBezTo>
                  <a:cubicBezTo>
                    <a:pt x="f67" y="f68"/>
                    <a:pt x="f69" y="f70"/>
                    <a:pt x="f71" y="f72"/>
                  </a:cubicBezTo>
                  <a:cubicBezTo>
                    <a:pt x="f73" y="f74"/>
                    <a:pt x="f75" y="f76"/>
                    <a:pt x="f77" y="f78"/>
                  </a:cubicBezTo>
                  <a:cubicBezTo>
                    <a:pt x="f79" y="f80"/>
                    <a:pt x="f81" y="f9"/>
                    <a:pt x="f8" y="f9"/>
                  </a:cubicBezTo>
                  <a:moveTo>
                    <a:pt x="f8" y="f5"/>
                  </a:moveTo>
                  <a:cubicBezTo>
                    <a:pt x="f82" y="f5"/>
                    <a:pt x="f5" y="f83"/>
                    <a:pt x="f5" y="f25"/>
                  </a:cubicBezTo>
                  <a:cubicBezTo>
                    <a:pt x="f5" y="f84"/>
                    <a:pt x="f85" y="f86"/>
                    <a:pt x="f87" y="f88"/>
                  </a:cubicBezTo>
                  <a:cubicBezTo>
                    <a:pt x="f89" y="f90"/>
                    <a:pt x="f91" y="f92"/>
                    <a:pt x="f47" y="f92"/>
                  </a:cubicBezTo>
                  <a:cubicBezTo>
                    <a:pt x="f93" y="f92"/>
                    <a:pt x="f94" y="f95"/>
                    <a:pt x="f96" y="f97"/>
                  </a:cubicBezTo>
                  <a:cubicBezTo>
                    <a:pt x="f98" y="f99"/>
                    <a:pt x="f6" y="f100"/>
                    <a:pt x="f6" y="f25"/>
                  </a:cubicBezTo>
                  <a:cubicBezTo>
                    <a:pt x="f6" y="f83"/>
                    <a:pt x="f101" y="f5"/>
                    <a:pt x="f8" y="f5"/>
                  </a:cubicBezTo>
                  <a:lnTo>
                    <a:pt x="f8" y="f5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2" name="Freeform: Shape 2061">
              <a:extLst>
                <a:ext uri="{FF2B5EF4-FFF2-40B4-BE49-F238E27FC236}">
                  <a16:creationId xmlns:a16="http://schemas.microsoft.com/office/drawing/2014/main" id="{F0B38EC1-1219-DAEB-891C-9544CA04DDCF}"/>
                </a:ext>
              </a:extLst>
            </p:cNvPr>
            <p:cNvSpPr/>
            <p:nvPr/>
          </p:nvSpPr>
          <p:spPr>
            <a:xfrm flipH="1">
              <a:off x="5657621" y="2600626"/>
              <a:ext cx="3457236" cy="331974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419747"/>
                <a:gd name="f7" fmla="val 5194273"/>
                <a:gd name="f8" fmla="val 2700514"/>
                <a:gd name="f9" fmla="val 476"/>
                <a:gd name="f10" fmla="val 2530493"/>
                <a:gd name="f11" fmla="val 18193"/>
                <a:gd name="f12" fmla="val 2360472"/>
                <a:gd name="f13" fmla="val 52864"/>
                <a:gd name="f14" fmla="val 2193498"/>
                <a:gd name="f15" fmla="val 87440"/>
                <a:gd name="f16" fmla="val 2026620"/>
                <a:gd name="f17" fmla="val 140399"/>
                <a:gd name="f18" fmla="val 1862981"/>
                <a:gd name="f19" fmla="val 211741"/>
                <a:gd name="f20" fmla="val 1707723"/>
                <a:gd name="f21" fmla="val 355092"/>
                <a:gd name="f22" fmla="val 1397208"/>
                <a:gd name="f23" fmla="val 562832"/>
                <a:gd name="f24" fmla="val 1119364"/>
                <a:gd name="f25" fmla="val 807434"/>
                <a:gd name="f26" fmla="val 882763"/>
                <a:gd name="f27" fmla="val 930021"/>
                <a:gd name="f28" fmla="val 764463"/>
                <a:gd name="f29" fmla="val 1062514"/>
                <a:gd name="f30" fmla="val 656544"/>
                <a:gd name="f31" fmla="val 1202436"/>
                <a:gd name="f32" fmla="val 559580"/>
                <a:gd name="f33" fmla="val 1342549"/>
                <a:gd name="f34" fmla="val 462711"/>
                <a:gd name="f35" fmla="val 1489996"/>
                <a:gd name="f36" fmla="val 376414"/>
                <a:gd name="f37" fmla="val 1643920"/>
                <a:gd name="f38" fmla="val 302976"/>
                <a:gd name="f39" fmla="val 1952149"/>
                <a:gd name="f40" fmla="val 157149"/>
                <a:gd name="f41" fmla="val 2284000"/>
                <a:gd name="f42" fmla="val 60756"/>
                <a:gd name="f43" fmla="val 2623947"/>
                <a:gd name="f44" fmla="val 19989"/>
                <a:gd name="f45" fmla="val 2793873"/>
                <a:gd name="f46" fmla="val -109"/>
                <a:gd name="f47" fmla="val 2966276"/>
                <a:gd name="f48" fmla="val -4967"/>
                <a:gd name="f49" fmla="val 3136868"/>
                <a:gd name="f50" fmla="val 5034"/>
                <a:gd name="f51" fmla="val 3307747"/>
                <a:gd name="f52" fmla="val 15417"/>
                <a:gd name="f53" fmla="val 3478530"/>
                <a:gd name="f54" fmla="val 40848"/>
                <a:gd name="f55" fmla="val 3645408"/>
                <a:gd name="f56" fmla="val 83997"/>
                <a:gd name="f57" fmla="val 3812286"/>
                <a:gd name="f58" fmla="val 127050"/>
                <a:gd name="f59" fmla="val 3975259"/>
                <a:gd name="f60" fmla="val 188010"/>
                <a:gd name="f61" fmla="val 4129278"/>
                <a:gd name="f62" fmla="val 267258"/>
                <a:gd name="f63" fmla="val 4283107"/>
                <a:gd name="f64" fmla="val 346506"/>
                <a:gd name="f65" fmla="val 4428744"/>
                <a:gd name="f66" fmla="val 443375"/>
                <a:gd name="f67" fmla="val 4557998"/>
                <a:gd name="f68" fmla="val 558627"/>
                <a:gd name="f69" fmla="val 4687348"/>
                <a:gd name="f70" fmla="val 673785"/>
                <a:gd name="f71" fmla="val 4801076"/>
                <a:gd name="f72" fmla="val 804944"/>
                <a:gd name="f73" fmla="val 4900803"/>
                <a:gd name="f74" fmla="val 944676"/>
                <a:gd name="f75" fmla="val 4937760"/>
                <a:gd name="f76" fmla="val 997444"/>
                <a:gd name="f77" fmla="val 4973193"/>
                <a:gd name="f78" fmla="val 1051165"/>
                <a:gd name="f79" fmla="val 4984623"/>
                <a:gd name="f80" fmla="val 1069263"/>
                <a:gd name="f81" fmla="val 4996339"/>
                <a:gd name="f82" fmla="val 1087265"/>
                <a:gd name="f83" fmla="val 5007578"/>
                <a:gd name="f84" fmla="val 1105458"/>
                <a:gd name="f85" fmla="val 5040726"/>
                <a:gd name="f86" fmla="val 1160512"/>
                <a:gd name="f87" fmla="val 5084064"/>
                <a:gd name="f88" fmla="val 1234426"/>
                <a:gd name="f89" fmla="val 5124926"/>
                <a:gd name="f90" fmla="val 1309769"/>
                <a:gd name="f91" fmla="val 5161788"/>
                <a:gd name="f92" fmla="val 1387017"/>
                <a:gd name="f93" fmla="val 5235702"/>
                <a:gd name="f94" fmla="val 1541512"/>
                <a:gd name="f95" fmla="val 5292661"/>
                <a:gd name="f96" fmla="val 1704104"/>
                <a:gd name="f97" fmla="val 5327523"/>
                <a:gd name="f98" fmla="val 1870887"/>
                <a:gd name="f99" fmla="val 5344859"/>
                <a:gd name="f100" fmla="val 1954326"/>
                <a:gd name="f101" fmla="val 5356955"/>
                <a:gd name="f102" fmla="val 2038431"/>
                <a:gd name="f103" fmla="val 5366385"/>
                <a:gd name="f104" fmla="val 2122632"/>
                <a:gd name="f105" fmla="val 5376005"/>
                <a:gd name="f106" fmla="val 2206738"/>
                <a:gd name="f107" fmla="val 5383720"/>
                <a:gd name="f108" fmla="val 2290749"/>
                <a:gd name="f109" fmla="val 5391626"/>
                <a:gd name="f110" fmla="val 2374569"/>
                <a:gd name="f111" fmla="val 5399152"/>
                <a:gd name="f112" fmla="val 2458484"/>
                <a:gd name="f113" fmla="val 5405819"/>
                <a:gd name="f114" fmla="val 2542399"/>
                <a:gd name="f115" fmla="val 5411724"/>
                <a:gd name="f116" fmla="val 2626505"/>
                <a:gd name="f117" fmla="val 5415820"/>
                <a:gd name="f118" fmla="val 2689656"/>
                <a:gd name="f119" fmla="val 5416582"/>
                <a:gd name="f120" fmla="val 2700038"/>
                <a:gd name="f121" fmla="val 5417058"/>
                <a:gd name="f122" fmla="val 2711182"/>
                <a:gd name="f123" fmla="val 5417630"/>
                <a:gd name="f124" fmla="val 2722136"/>
                <a:gd name="f125" fmla="val 5418202"/>
                <a:gd name="f126" fmla="val 2733090"/>
                <a:gd name="f127" fmla="val 5418773"/>
                <a:gd name="f128" fmla="val 2744139"/>
                <a:gd name="f129" fmla="val 5418963"/>
                <a:gd name="f130" fmla="val 2755188"/>
                <a:gd name="f131" fmla="val 5420392"/>
                <a:gd name="f132" fmla="val 2799289"/>
                <a:gd name="f133" fmla="val 5419916"/>
                <a:gd name="f134" fmla="val 2843770"/>
                <a:gd name="f135" fmla="val 5417153"/>
                <a:gd name="f136" fmla="val 2888347"/>
                <a:gd name="f137" fmla="val 5406867"/>
                <a:gd name="f138" fmla="val 3066750"/>
                <a:gd name="f139" fmla="val 5358956"/>
                <a:gd name="f140" fmla="val 3246487"/>
                <a:gd name="f141" fmla="val 5281517"/>
                <a:gd name="f142" fmla="val 3411365"/>
                <a:gd name="f143" fmla="val 5204270"/>
                <a:gd name="f144" fmla="val 3576719"/>
                <a:gd name="f145" fmla="val 5097780"/>
                <a:gd name="f146" fmla="val 3725118"/>
                <a:gd name="f147" fmla="val 4980052"/>
                <a:gd name="f148" fmla="val 3855516"/>
                <a:gd name="f149" fmla="val 4921186"/>
                <a:gd name="f150" fmla="val 3920952"/>
                <a:gd name="f151" fmla="val 4859369"/>
                <a:gd name="f152" fmla="val 3982293"/>
                <a:gd name="f153" fmla="val 4796314"/>
                <a:gd name="f154" fmla="val 4040682"/>
                <a:gd name="f155" fmla="val 4733258"/>
                <a:gd name="f156" fmla="val 4099070"/>
                <a:gd name="f157" fmla="val 4669346"/>
                <a:gd name="f158" fmla="val 4155267"/>
                <a:gd name="f159" fmla="val 4604766"/>
                <a:gd name="f160" fmla="val 4208989"/>
                <a:gd name="f161" fmla="val 4475893"/>
                <a:gd name="f162" fmla="val 4316907"/>
                <a:gd name="f163" fmla="val 4344162"/>
                <a:gd name="f164" fmla="val 4415300"/>
                <a:gd name="f165" fmla="val 4215670"/>
                <a:gd name="f166" fmla="val 4512265"/>
                <a:gd name="f167" fmla="val 4117753"/>
                <a:gd name="f168" fmla="val 4586274"/>
                <a:gd name="f169" fmla="val 4084606"/>
                <a:gd name="f170" fmla="val 4611134"/>
                <a:gd name="f171" fmla="val 4051173"/>
                <a:gd name="f172" fmla="val 4636185"/>
                <a:gd name="f173" fmla="val 4017169"/>
                <a:gd name="f174" fmla="val 4660759"/>
                <a:gd name="f175" fmla="val 3983260"/>
                <a:gd name="f176" fmla="val 4685429"/>
                <a:gd name="f177" fmla="val 3948970"/>
                <a:gd name="f178" fmla="val 4710003"/>
                <a:gd name="f179" fmla="val 3914108"/>
                <a:gd name="f180" fmla="val 4734292"/>
                <a:gd name="f181" fmla="val 3879152"/>
                <a:gd name="f182" fmla="val 4758390"/>
                <a:gd name="f183" fmla="val 3843909"/>
                <a:gd name="f184" fmla="val 4782298"/>
                <a:gd name="f185" fmla="val 3807809"/>
                <a:gd name="f186" fmla="val 4805730"/>
                <a:gd name="f187" fmla="val 3735991"/>
                <a:gd name="f188" fmla="val 4852688"/>
                <a:gd name="f189" fmla="val 3661886"/>
                <a:gd name="f190" fmla="val 4898218"/>
                <a:gd name="f191" fmla="val 3584639"/>
                <a:gd name="f192" fmla="val 4939842"/>
                <a:gd name="f193" fmla="val 3507486"/>
                <a:gd name="f194" fmla="val 4981656"/>
                <a:gd name="f195" fmla="val 3427666"/>
                <a:gd name="f196" fmla="val 5020518"/>
                <a:gd name="f197" fmla="val 3344609"/>
                <a:gd name="f198" fmla="val 5053856"/>
                <a:gd name="f199" fmla="val 3179255"/>
                <a:gd name="f200" fmla="val 5121484"/>
                <a:gd name="f201" fmla="val 3001613"/>
                <a:gd name="f202" fmla="val 5167108"/>
                <a:gd name="f203" fmla="val 2822258"/>
                <a:gd name="f204" fmla="val 5185015"/>
                <a:gd name="f205" fmla="val 2777395"/>
                <a:gd name="f206" fmla="val 5189302"/>
                <a:gd name="f207" fmla="val 2732532"/>
                <a:gd name="f208" fmla="val 5192540"/>
                <a:gd name="f209" fmla="val 2687765"/>
                <a:gd name="f210" fmla="val 5193493"/>
                <a:gd name="f211" fmla="val 2654141"/>
                <a:gd name="f212" fmla="val 5194254"/>
                <a:gd name="f213" fmla="val 2642997"/>
                <a:gd name="f214" fmla="val 5194350"/>
                <a:gd name="f215" fmla="val 2631758"/>
                <a:gd name="f216" fmla="val 5194064"/>
                <a:gd name="f217" fmla="val 2620613"/>
                <a:gd name="f218" fmla="val 2587181"/>
                <a:gd name="f219" fmla="val 5193683"/>
                <a:gd name="f220" fmla="val 2554700"/>
                <a:gd name="f221" fmla="val 5192445"/>
                <a:gd name="f222" fmla="val 2468213"/>
                <a:gd name="f223" fmla="val 5189683"/>
                <a:gd name="f224" fmla="val 2381536"/>
                <a:gd name="f225" fmla="val 5182824"/>
                <a:gd name="f226" fmla="val 2295239"/>
                <a:gd name="f227" fmla="val 5171776"/>
                <a:gd name="f228" fmla="val 2208848"/>
                <a:gd name="f229" fmla="val 5161298"/>
                <a:gd name="f230" fmla="val 2122646"/>
                <a:gd name="f231" fmla="val 5146249"/>
                <a:gd name="f232" fmla="val 2037398"/>
                <a:gd name="f233" fmla="val 5126246"/>
                <a:gd name="f234" fmla="val 1952244"/>
                <a:gd name="f235" fmla="val 5106053"/>
                <a:gd name="f236" fmla="val 1867757"/>
                <a:gd name="f237" fmla="val 5082146"/>
                <a:gd name="f238" fmla="val 1784128"/>
                <a:gd name="f239" fmla="val 5054904"/>
                <a:gd name="f240" fmla="val 1617155"/>
                <a:gd name="f241" fmla="val 4999945"/>
                <a:gd name="f242" fmla="val 1452086"/>
                <a:gd name="f243" fmla="val 4931555"/>
                <a:gd name="f244" fmla="val 1299305"/>
                <a:gd name="f245" fmla="val 4840401"/>
                <a:gd name="f246" fmla="val 1146429"/>
                <a:gd name="f247" fmla="val 4749437"/>
                <a:gd name="f248" fmla="val 1009936"/>
                <a:gd name="f249" fmla="val 4634089"/>
                <a:gd name="f250" fmla="val 890683"/>
                <a:gd name="f251" fmla="val 4506454"/>
                <a:gd name="f252" fmla="val 830771"/>
                <a:gd name="f253" fmla="val 4442732"/>
                <a:gd name="f254" fmla="val 776288"/>
                <a:gd name="f255" fmla="val 4374914"/>
                <a:gd name="f256" fmla="val 725043"/>
                <a:gd name="f257" fmla="val 4305477"/>
                <a:gd name="f258" fmla="val 674084"/>
                <a:gd name="f259" fmla="val 4235754"/>
                <a:gd name="f260" fmla="val 625602"/>
                <a:gd name="f261" fmla="val 4164983"/>
                <a:gd name="f262" fmla="val 580358"/>
                <a:gd name="f263" fmla="val 4092688"/>
                <a:gd name="f264" fmla="val 568738"/>
                <a:gd name="f265" fmla="val 4074781"/>
                <a:gd name="f266" fmla="val 557784"/>
                <a:gd name="f267" fmla="val 4056589"/>
                <a:gd name="f268" fmla="val 546545"/>
                <a:gd name="f269" fmla="val 4038491"/>
                <a:gd name="f270" fmla="val 514255"/>
                <a:gd name="f271" fmla="val 3985913"/>
                <a:gd name="f272" fmla="val 493586"/>
                <a:gd name="f273" fmla="val 3951909"/>
                <a:gd name="f274" fmla="val 472154"/>
                <a:gd name="f275" fmla="val 3918190"/>
                <a:gd name="f276" fmla="val 450533"/>
                <a:gd name="f277" fmla="val 3883995"/>
                <a:gd name="f278" fmla="val 318516"/>
                <a:gd name="f279" fmla="val 3675779"/>
                <a:gd name="f280" fmla="val 274225"/>
                <a:gd name="f281" fmla="val 3604818"/>
                <a:gd name="f282" fmla="val 230505"/>
                <a:gd name="f283" fmla="val 3531761"/>
                <a:gd name="f284" fmla="val 189643"/>
                <a:gd name="f285" fmla="val 3455656"/>
                <a:gd name="f286" fmla="val 169259"/>
                <a:gd name="f287" fmla="val 3417556"/>
                <a:gd name="f288" fmla="val 149543"/>
                <a:gd name="f289" fmla="val 3378789"/>
                <a:gd name="f290" fmla="val 131540"/>
                <a:gd name="f291" fmla="val 3338975"/>
                <a:gd name="f292" fmla="val 113633"/>
                <a:gd name="f293" fmla="val 3299065"/>
                <a:gd name="f294" fmla="val 96965"/>
                <a:gd name="f295" fmla="val 3258393"/>
                <a:gd name="f296" fmla="val 82201"/>
                <a:gd name="f297" fmla="val 3216864"/>
                <a:gd name="f298" fmla="val 67723"/>
                <a:gd name="f299" fmla="val 3175240"/>
                <a:gd name="f300" fmla="val 54864"/>
                <a:gd name="f301" fmla="val 3133044"/>
                <a:gd name="f302" fmla="val 44387"/>
                <a:gd name="f303" fmla="val 3090182"/>
                <a:gd name="f304" fmla="val 39434"/>
                <a:gd name="f305" fmla="val 3068751"/>
                <a:gd name="f306" fmla="val 34385"/>
                <a:gd name="f307" fmla="val 3047224"/>
                <a:gd name="f308" fmla="val 30289"/>
                <a:gd name="f309" fmla="val 3025602"/>
                <a:gd name="f310" fmla="val 24098"/>
                <a:gd name="f311" fmla="val 2993217"/>
                <a:gd name="f312" fmla="val 18955"/>
                <a:gd name="f313" fmla="val 2960737"/>
                <a:gd name="f314" fmla="val 5620"/>
                <a:gd name="f315" fmla="val 2874060"/>
                <a:gd name="f316" fmla="val 2786906"/>
                <a:gd name="f317" fmla="val 155162"/>
                <a:gd name="f318" fmla="val 156019"/>
                <a:gd name="f319" fmla="val 2778048"/>
                <a:gd name="f320" fmla="val 163640"/>
                <a:gd name="f321" fmla="val 2855010"/>
                <a:gd name="f322" fmla="val 181642"/>
                <a:gd name="f323" fmla="val 2929305"/>
                <a:gd name="f324" fmla="val 199358"/>
                <a:gd name="f325" fmla="val 3003695"/>
                <a:gd name="f326" fmla="val 226886"/>
                <a:gd name="f327" fmla="val 3074847"/>
                <a:gd name="f328" fmla="val 259842"/>
                <a:gd name="f329" fmla="val 3143331"/>
                <a:gd name="f330" fmla="val 276511"/>
                <a:gd name="f331" fmla="val 3177526"/>
                <a:gd name="f332" fmla="val 294989"/>
                <a:gd name="f333" fmla="val 3211054"/>
                <a:gd name="f334" fmla="val 314420"/>
                <a:gd name="f335" fmla="val 3244106"/>
                <a:gd name="f336" fmla="val 334137"/>
                <a:gd name="f337" fmla="val 3277063"/>
                <a:gd name="f338" fmla="val 355187"/>
                <a:gd name="f339" fmla="val 3309543"/>
                <a:gd name="f340" fmla="val 377095"/>
                <a:gd name="f341" fmla="val 3341642"/>
                <a:gd name="f342" fmla="val 421481"/>
                <a:gd name="f343" fmla="val 3405650"/>
                <a:gd name="f344" fmla="val 470821"/>
                <a:gd name="f345" fmla="val 3467753"/>
                <a:gd name="f346" fmla="val 521875"/>
                <a:gd name="f347" fmla="val 3530142"/>
                <a:gd name="f348" fmla="val 572929"/>
                <a:gd name="f349" fmla="val 3592626"/>
                <a:gd name="f350" fmla="val 626269"/>
                <a:gd name="f351" fmla="val 3655110"/>
                <a:gd name="f352" fmla="val 678561"/>
                <a:gd name="f353" fmla="val 3720070"/>
                <a:gd name="f354" fmla="val 704755"/>
                <a:gd name="f355" fmla="val 3752455"/>
                <a:gd name="f356" fmla="val 730663"/>
                <a:gd name="f357" fmla="val 3785602"/>
                <a:gd name="f358" fmla="val 756476"/>
                <a:gd name="f359" fmla="val 3819225"/>
                <a:gd name="f360" fmla="val 793909"/>
                <a:gd name="f361" fmla="val 3867898"/>
                <a:gd name="f362" fmla="val 806196"/>
                <a:gd name="f363" fmla="val 3883424"/>
                <a:gd name="f364" fmla="val 817912"/>
                <a:gd name="f365" fmla="val 3899331"/>
                <a:gd name="f366" fmla="val 830580"/>
                <a:gd name="f367" fmla="val 3914475"/>
                <a:gd name="f368" fmla="val 929450"/>
                <a:gd name="f369" fmla="val 4037729"/>
                <a:gd name="f370" fmla="val 1036701"/>
                <a:gd name="f371" fmla="val 4151172"/>
                <a:gd name="f372" fmla="val 1145667"/>
                <a:gd name="f373" fmla="val 4258709"/>
                <a:gd name="f374" fmla="val 1200436"/>
                <a:gd name="f375" fmla="val 4312240"/>
                <a:gd name="f376" fmla="val 1256157"/>
                <a:gd name="f377" fmla="val 4363960"/>
                <a:gd name="f378" fmla="val 1313212"/>
                <a:gd name="f379" fmla="val 4413585"/>
                <a:gd name="f380" fmla="val 1370267"/>
                <a:gd name="f381" fmla="val 4463211"/>
                <a:gd name="f382" fmla="val 1428369"/>
                <a:gd name="f383" fmla="val 4511217"/>
                <a:gd name="f384" fmla="val 1488662"/>
                <a:gd name="f385" fmla="val 4556365"/>
                <a:gd name="f386" fmla="val 1608773"/>
                <a:gd name="f387" fmla="val 4646853"/>
                <a:gd name="f388" fmla="val 1738313"/>
                <a:gd name="f389" fmla="val 4727720"/>
                <a:gd name="f390" fmla="val 1880616"/>
                <a:gd name="f391" fmla="val 4782203"/>
                <a:gd name="f392" fmla="val 1951577"/>
                <a:gd name="f393" fmla="val 4809445"/>
                <a:gd name="f394" fmla="val 2025110"/>
                <a:gd name="f395" fmla="val 4830304"/>
                <a:gd name="f396" fmla="val 2099882"/>
                <a:gd name="f397" fmla="val 4846020"/>
                <a:gd name="f398" fmla="val 2118646"/>
                <a:gd name="f399" fmla="val 4849735"/>
                <a:gd name="f400" fmla="val 2137220"/>
                <a:gd name="f401" fmla="val 4854022"/>
                <a:gd name="f402" fmla="val 2156079"/>
                <a:gd name="f403" fmla="val 4857260"/>
                <a:gd name="f404" fmla="val 2212753"/>
                <a:gd name="f405" fmla="val 4866690"/>
                <a:gd name="f406" fmla="val 2250758"/>
                <a:gd name="f407" fmla="val 4871738"/>
                <a:gd name="f408" fmla="val 2288762"/>
                <a:gd name="f409" fmla="val 4877072"/>
                <a:gd name="f410" fmla="val 2327148"/>
                <a:gd name="f411" fmla="val 4880215"/>
                <a:gd name="f412" fmla="val 2346293"/>
                <a:gd name="f413" fmla="val 4882025"/>
                <a:gd name="f414" fmla="val 2365439"/>
                <a:gd name="f415" fmla="val 4883740"/>
                <a:gd name="f416" fmla="val 2384679"/>
                <a:gd name="f417" fmla="val 4884597"/>
                <a:gd name="f418" fmla="val 2403920"/>
                <a:gd name="f419" fmla="val 4885549"/>
                <a:gd name="f420" fmla="val 2423065"/>
                <a:gd name="f421" fmla="val 4887073"/>
                <a:gd name="f422" fmla="val 2442401"/>
                <a:gd name="f423" fmla="val 4887645"/>
                <a:gd name="f424" fmla="val 2500313"/>
                <a:gd name="f425" fmla="val 4888978"/>
                <a:gd name="f426" fmla="val 2519553"/>
                <a:gd name="f427" fmla="val 4889454"/>
                <a:gd name="f428" fmla="val 2538984"/>
                <a:gd name="f429" fmla="val 4888788"/>
                <a:gd name="f430" fmla="val 2558320"/>
                <a:gd name="f431" fmla="val 4888693"/>
                <a:gd name="f432" fmla="val 2587371"/>
                <a:gd name="f433" fmla="val 4888407"/>
                <a:gd name="f434" fmla="val 2596801"/>
                <a:gd name="f435" fmla="val 4888121"/>
                <a:gd name="f436" fmla="val 2606040"/>
                <a:gd name="f437" fmla="val 4887549"/>
                <a:gd name="f438" fmla="val 2615374"/>
                <a:gd name="f439" fmla="val 4887168"/>
                <a:gd name="f440" fmla="val 2624709"/>
                <a:gd name="f441" fmla="val 4886692"/>
                <a:gd name="f442" fmla="val 2634044"/>
                <a:gd name="f443" fmla="val 4886406"/>
                <a:gd name="f444" fmla="val 2643283"/>
                <a:gd name="f445" fmla="val 4885740"/>
                <a:gd name="f446" fmla="val 2671096"/>
                <a:gd name="f447" fmla="val 4883454"/>
                <a:gd name="f448" fmla="val 2708148"/>
                <a:gd name="f449" fmla="val 4880501"/>
                <a:gd name="f450" fmla="val 2744915"/>
                <a:gd name="f451" fmla="val 4875548"/>
                <a:gd name="f452" fmla="val 2781395"/>
                <a:gd name="f453" fmla="val 4869833"/>
                <a:gd name="f454" fmla="val 2927414"/>
                <a:gd name="f455" fmla="val 4845640"/>
                <a:gd name="f456" fmla="val 3067812"/>
                <a:gd name="f457" fmla="val 4798300"/>
                <a:gd name="f458" fmla="val 3201543"/>
                <a:gd name="f459" fmla="val 4731911"/>
                <a:gd name="f460" fmla="val 3335750"/>
                <a:gd name="f461" fmla="val 4666284"/>
                <a:gd name="f462" fmla="val 3463481"/>
                <a:gd name="f463" fmla="val 4582273"/>
                <a:gd name="f464" fmla="val 3589687"/>
                <a:gd name="f465" fmla="val 4490071"/>
                <a:gd name="f466" fmla="val 3621215"/>
                <a:gd name="f467" fmla="val 4467116"/>
                <a:gd name="f468" fmla="val 3652552"/>
                <a:gd name="f469" fmla="val 4443208"/>
                <a:gd name="f470" fmla="val 3683794"/>
                <a:gd name="f471" fmla="val 4419015"/>
                <a:gd name="f472" fmla="val 3715226"/>
                <a:gd name="f473" fmla="val 4394917"/>
                <a:gd name="f474" fmla="val 3746564"/>
                <a:gd name="f475" fmla="val 4370437"/>
                <a:gd name="f476" fmla="val 3777901"/>
                <a:gd name="f477" fmla="val 4345577"/>
                <a:gd name="f478" fmla="val 3968496"/>
                <a:gd name="f479" fmla="val 4193177"/>
                <a:gd name="f480" fmla="val 4099274"/>
                <a:gd name="f481" fmla="val 4089450"/>
                <a:gd name="f482" fmla="val 4231291"/>
                <a:gd name="f483" fmla="val 3992866"/>
                <a:gd name="f484" fmla="val 4360259"/>
                <a:gd name="f485" fmla="val 3898188"/>
                <a:gd name="f486" fmla="val 4489133"/>
                <a:gd name="f487" fmla="val 3803509"/>
                <a:gd name="f488" fmla="val 4613148"/>
                <a:gd name="f489" fmla="val 3707878"/>
                <a:gd name="f490" fmla="val 4725257"/>
                <a:gd name="f491" fmla="val 4837367"/>
                <a:gd name="f492" fmla="val 3501948"/>
                <a:gd name="f493" fmla="val 4938617"/>
                <a:gd name="f494" fmla="val 3392315"/>
                <a:gd name="f495" fmla="val 5017103"/>
                <a:gd name="f496" fmla="val 3268585"/>
                <a:gd name="f497" fmla="val 5056346"/>
                <a:gd name="f498" fmla="val 3206768"/>
                <a:gd name="f499" fmla="val 5089874"/>
                <a:gd name="f500" fmla="val 3141617"/>
                <a:gd name="f501" fmla="val 5116544"/>
                <a:gd name="f502" fmla="val 3073132"/>
                <a:gd name="f503" fmla="val 5143405"/>
                <a:gd name="f504" fmla="val 3004743"/>
                <a:gd name="f505" fmla="val 5162741"/>
                <a:gd name="f506" fmla="val 2933115"/>
                <a:gd name="f507" fmla="val 5177124"/>
                <a:gd name="f508" fmla="val 2859582"/>
                <a:gd name="f509" fmla="val 5184268"/>
                <a:gd name="f510" fmla="val 2822815"/>
                <a:gd name="f511" fmla="val 5189982"/>
                <a:gd name="f512" fmla="val 2785382"/>
                <a:gd name="f513" fmla="val 5193887"/>
                <a:gd name="f514" fmla="val 2747568"/>
                <a:gd name="f515" fmla="val 5195030"/>
                <a:gd name="f516" fmla="val 2738138"/>
                <a:gd name="f517" fmla="val 5195792"/>
                <a:gd name="f518" fmla="val 2728613"/>
                <a:gd name="f519" fmla="val 5196650"/>
                <a:gd name="f520" fmla="val 2719183"/>
                <a:gd name="f521" fmla="val 5197411"/>
                <a:gd name="f522" fmla="val 2709658"/>
                <a:gd name="f523" fmla="val 5198364"/>
                <a:gd name="f524" fmla="val 2700324"/>
                <a:gd name="f525" fmla="val 5198745"/>
                <a:gd name="f526" fmla="val 2690227"/>
                <a:gd name="f527" fmla="val 5201793"/>
                <a:gd name="f528" fmla="val 2630410"/>
                <a:gd name="f529" fmla="val 5204555"/>
                <a:gd name="f530" fmla="val 2550591"/>
                <a:gd name="f531" fmla="val 5202841"/>
                <a:gd name="f532" fmla="val 2470676"/>
                <a:gd name="f533" fmla="val 5196555"/>
                <a:gd name="f534" fmla="val 2391238"/>
                <a:gd name="f535" fmla="val 5190458"/>
                <a:gd name="f536" fmla="val 2311704"/>
                <a:gd name="f537" fmla="val 5178743"/>
                <a:gd name="f538" fmla="val 2232837"/>
                <a:gd name="f539" fmla="val 5162931"/>
                <a:gd name="f540" fmla="val 2155017"/>
                <a:gd name="f541" fmla="val 5146929"/>
                <a:gd name="f542" fmla="val 2077198"/>
                <a:gd name="f543" fmla="val 5126927"/>
                <a:gd name="f544" fmla="val 2000427"/>
                <a:gd name="f545" fmla="val 5105876"/>
                <a:gd name="f546" fmla="val 1924512"/>
                <a:gd name="f547" fmla="val 5063871"/>
                <a:gd name="f548" fmla="val 1772589"/>
                <a:gd name="f549" fmla="val 5017485"/>
                <a:gd name="f550" fmla="val 1622665"/>
                <a:gd name="f551" fmla="val 4958525"/>
                <a:gd name="f552" fmla="val 1477314"/>
                <a:gd name="f553" fmla="val 4928997"/>
                <a:gd name="f554" fmla="val 1404733"/>
                <a:gd name="f555" fmla="val 4896041"/>
                <a:gd name="f556" fmla="val 1333486"/>
                <a:gd name="f557" fmla="val 4858131"/>
                <a:gd name="f558" fmla="val 1265001"/>
                <a:gd name="f559" fmla="val 4848892"/>
                <a:gd name="f560" fmla="val 1247761"/>
                <a:gd name="f561" fmla="val 4838700"/>
                <a:gd name="f562" fmla="val 1230997"/>
                <a:gd name="f563" fmla="val 4828890"/>
                <a:gd name="f564" fmla="val 1214138"/>
                <a:gd name="f565" fmla="val 4818793"/>
                <a:gd name="f566" fmla="val 1197374"/>
                <a:gd name="f567" fmla="val 4808315"/>
                <a:gd name="f568" fmla="val 1180896"/>
                <a:gd name="f569" fmla="val 4798124"/>
                <a:gd name="f570" fmla="val 1164227"/>
                <a:gd name="f571" fmla="val 4765548"/>
                <a:gd name="f572" fmla="val 1115459"/>
                <a:gd name="f573" fmla="val 4731544"/>
                <a:gd name="f574" fmla="val 1067739"/>
                <a:gd name="f575" fmla="val 4638485"/>
                <a:gd name="f576" fmla="val 942294"/>
                <a:gd name="f577" fmla="val 4529233"/>
                <a:gd name="f578" fmla="val 830090"/>
                <a:gd name="f579" fmla="val 4409599"/>
                <a:gd name="f580" fmla="val 731792"/>
                <a:gd name="f581" fmla="val 4290251"/>
                <a:gd name="f582" fmla="val 633208"/>
                <a:gd name="f583" fmla="val 4160615"/>
                <a:gd name="f584" fmla="val 547483"/>
                <a:gd name="f585" fmla="val 4022027"/>
                <a:gd name="f586" fmla="val 478617"/>
                <a:gd name="f587" fmla="val 3883533"/>
                <a:gd name="f588" fmla="val 409561"/>
                <a:gd name="f589" fmla="val 3736943"/>
                <a:gd name="f590" fmla="val 356602"/>
                <a:gd name="f591" fmla="val 3585877"/>
                <a:gd name="f592" fmla="val 319645"/>
                <a:gd name="f593" fmla="val 3434810"/>
                <a:gd name="f594" fmla="val 282593"/>
                <a:gd name="f595" fmla="val 3279553"/>
                <a:gd name="f596" fmla="val 261257"/>
                <a:gd name="f597" fmla="val 3123057"/>
                <a:gd name="f598" fmla="val 253732"/>
                <a:gd name="f599" fmla="val 245826"/>
                <a:gd name="f600" fmla="val 2809685"/>
                <a:gd name="f601" fmla="val 251065"/>
                <a:gd name="f602" fmla="val 2654046"/>
                <a:gd name="f603" fmla="val 270496"/>
                <a:gd name="f604" fmla="val 2498503"/>
                <a:gd name="f605" fmla="val 290022"/>
                <a:gd name="f606" fmla="val 2344388"/>
                <a:gd name="f607" fmla="val 322693"/>
                <a:gd name="f608" fmla="val 2193703"/>
                <a:gd name="f609" fmla="val 367270"/>
                <a:gd name="f610" fmla="val 2042922"/>
                <a:gd name="f611" fmla="val 411657"/>
                <a:gd name="f612" fmla="val 1895856"/>
                <a:gd name="f613" fmla="val 469092"/>
                <a:gd name="f614" fmla="val 1753362"/>
                <a:gd name="f615" fmla="val 535672"/>
                <a:gd name="f616" fmla="val 1467517"/>
                <a:gd name="f617" fmla="val 667403"/>
                <a:gd name="f618" fmla="val 1200626"/>
                <a:gd name="f619" fmla="val 842091"/>
                <a:gd name="f620" fmla="val 966502"/>
                <a:gd name="f621" fmla="val 1053070"/>
                <a:gd name="f622" fmla="val 849821"/>
                <a:gd name="f623" fmla="val 1158893"/>
                <a:gd name="f624" fmla="val 741712"/>
                <a:gd name="f625" fmla="val 1274336"/>
                <a:gd name="f626" fmla="val 644843"/>
                <a:gd name="f627" fmla="val 1398351"/>
                <a:gd name="f628" fmla="val 547783"/>
                <a:gd name="f629" fmla="val 1522176"/>
                <a:gd name="f630" fmla="val 462153"/>
                <a:gd name="f631" fmla="val 1654955"/>
                <a:gd name="f632" fmla="val 390525"/>
                <a:gd name="f633" fmla="val 1794877"/>
                <a:gd name="f634" fmla="val 318897"/>
                <a:gd name="f635" fmla="val 1934704"/>
                <a:gd name="f636" fmla="val 259271"/>
                <a:gd name="f637" fmla="val 2081103"/>
                <a:gd name="f638" fmla="val 217932"/>
                <a:gd name="f639" fmla="val 2233218"/>
                <a:gd name="f640" fmla="val 176594"/>
                <a:gd name="f641" fmla="val 2384951"/>
                <a:gd name="f642" fmla="val 155067"/>
                <a:gd name="f643" fmla="val 2542685"/>
                <a:gd name="f644" fmla="+- 0 0 -90"/>
                <a:gd name="f645" fmla="*/ f3 1 5419747"/>
                <a:gd name="f646" fmla="*/ f4 1 5194273"/>
                <a:gd name="f647" fmla="val f5"/>
                <a:gd name="f648" fmla="val f6"/>
                <a:gd name="f649" fmla="val f7"/>
                <a:gd name="f650" fmla="*/ f644 f0 1"/>
                <a:gd name="f651" fmla="+- f649 0 f647"/>
                <a:gd name="f652" fmla="+- f648 0 f647"/>
                <a:gd name="f653" fmla="*/ f650 1 f2"/>
                <a:gd name="f654" fmla="*/ f652 1 5419747"/>
                <a:gd name="f655" fmla="*/ f651 1 5194273"/>
                <a:gd name="f656" fmla="*/ 0 f652 1"/>
                <a:gd name="f657" fmla="*/ 2700514 f651 1"/>
                <a:gd name="f658" fmla="*/ 52864 f652 1"/>
                <a:gd name="f659" fmla="*/ 2193498 f651 1"/>
                <a:gd name="f660" fmla="*/ 211741 f652 1"/>
                <a:gd name="f661" fmla="*/ 1707723 f651 1"/>
                <a:gd name="f662" fmla="*/ 807434 f652 1"/>
                <a:gd name="f663" fmla="*/ 882763 f651 1"/>
                <a:gd name="f664" fmla="*/ 1202436 f652 1"/>
                <a:gd name="f665" fmla="*/ 559580 f651 1"/>
                <a:gd name="f666" fmla="*/ 1643920 f652 1"/>
                <a:gd name="f667" fmla="*/ 302976 f651 1"/>
                <a:gd name="f668" fmla="*/ 2623947 f652 1"/>
                <a:gd name="f669" fmla="*/ 19989 f651 1"/>
                <a:gd name="f670" fmla="*/ 3136868 f652 1"/>
                <a:gd name="f671" fmla="*/ 5034 f651 1"/>
                <a:gd name="f672" fmla="*/ 3645408 f652 1"/>
                <a:gd name="f673" fmla="*/ 83997 f651 1"/>
                <a:gd name="f674" fmla="*/ 4129278 f652 1"/>
                <a:gd name="f675" fmla="*/ 267258 f651 1"/>
                <a:gd name="f676" fmla="*/ 4557998 f652 1"/>
                <a:gd name="f677" fmla="*/ 558627 f651 1"/>
                <a:gd name="f678" fmla="*/ 4900803 f652 1"/>
                <a:gd name="f679" fmla="*/ 944676 f651 1"/>
                <a:gd name="f680" fmla="*/ 4937760 f652 1"/>
                <a:gd name="f681" fmla="*/ 997444 f651 1"/>
                <a:gd name="f682" fmla="*/ 4973193 f652 1"/>
                <a:gd name="f683" fmla="*/ 1051165 f651 1"/>
                <a:gd name="f684" fmla="*/ 5007578 f652 1"/>
                <a:gd name="f685" fmla="*/ 1105458 f651 1"/>
                <a:gd name="f686" fmla="*/ 5040726 f652 1"/>
                <a:gd name="f687" fmla="*/ 1160512 f651 1"/>
                <a:gd name="f688" fmla="*/ 5161788 f652 1"/>
                <a:gd name="f689" fmla="*/ 1387017 f651 1"/>
                <a:gd name="f690" fmla="*/ 5327523 f652 1"/>
                <a:gd name="f691" fmla="*/ 1870887 f651 1"/>
                <a:gd name="f692" fmla="*/ 5366385 f652 1"/>
                <a:gd name="f693" fmla="*/ 2122632 f651 1"/>
                <a:gd name="f694" fmla="*/ 5391626 f652 1"/>
                <a:gd name="f695" fmla="*/ 2374569 f651 1"/>
                <a:gd name="f696" fmla="*/ 5411724 f652 1"/>
                <a:gd name="f697" fmla="*/ 2626505 f651 1"/>
                <a:gd name="f698" fmla="*/ 5415820 f652 1"/>
                <a:gd name="f699" fmla="*/ 2689656 f651 1"/>
                <a:gd name="f700" fmla="*/ 5417630 f652 1"/>
                <a:gd name="f701" fmla="*/ 2722136 f651 1"/>
                <a:gd name="f702" fmla="*/ 5418963 f652 1"/>
                <a:gd name="f703" fmla="*/ 2755188 f651 1"/>
                <a:gd name="f704" fmla="*/ 5417153 f652 1"/>
                <a:gd name="f705" fmla="*/ 2888347 f651 1"/>
                <a:gd name="f706" fmla="*/ 5281517 f652 1"/>
                <a:gd name="f707" fmla="*/ 3411365 f651 1"/>
                <a:gd name="f708" fmla="*/ 4980052 f652 1"/>
                <a:gd name="f709" fmla="*/ 3855516 f651 1"/>
                <a:gd name="f710" fmla="*/ 4796314 f652 1"/>
                <a:gd name="f711" fmla="*/ 4040682 f651 1"/>
                <a:gd name="f712" fmla="*/ 4604766 f652 1"/>
                <a:gd name="f713" fmla="*/ 4208989 f651 1"/>
                <a:gd name="f714" fmla="*/ 4215670 f652 1"/>
                <a:gd name="f715" fmla="*/ 4512265 f651 1"/>
                <a:gd name="f716" fmla="*/ 4117753 f652 1"/>
                <a:gd name="f717" fmla="*/ 4586274 f651 1"/>
                <a:gd name="f718" fmla="*/ 4017169 f652 1"/>
                <a:gd name="f719" fmla="*/ 4660759 f651 1"/>
                <a:gd name="f720" fmla="*/ 3914108 f652 1"/>
                <a:gd name="f721" fmla="*/ 4734292 f651 1"/>
                <a:gd name="f722" fmla="*/ 3807809 f652 1"/>
                <a:gd name="f723" fmla="*/ 4805730 f651 1"/>
                <a:gd name="f724" fmla="*/ 3584639 f652 1"/>
                <a:gd name="f725" fmla="*/ 4939842 f651 1"/>
                <a:gd name="f726" fmla="*/ 3344609 f652 1"/>
                <a:gd name="f727" fmla="*/ 5053856 f651 1"/>
                <a:gd name="f728" fmla="*/ 2822258 f652 1"/>
                <a:gd name="f729" fmla="*/ 5185015 f651 1"/>
                <a:gd name="f730" fmla="*/ 2687765 f652 1"/>
                <a:gd name="f731" fmla="*/ 5193493 f651 1"/>
                <a:gd name="f732" fmla="*/ 2654141 f652 1"/>
                <a:gd name="f733" fmla="*/ 5194254 f651 1"/>
                <a:gd name="f734" fmla="*/ 2620613 f652 1"/>
                <a:gd name="f735" fmla="*/ 5194064 f651 1"/>
                <a:gd name="f736" fmla="*/ 2587181 f652 1"/>
                <a:gd name="f737" fmla="*/ 5193683 f651 1"/>
                <a:gd name="f738" fmla="*/ 2554700 f652 1"/>
                <a:gd name="f739" fmla="*/ 5192445 f651 1"/>
                <a:gd name="f740" fmla="*/ 2295239 f652 1"/>
                <a:gd name="f741" fmla="*/ 5171776 f651 1"/>
                <a:gd name="f742" fmla="*/ 2037398 f652 1"/>
                <a:gd name="f743" fmla="*/ 5126246 f651 1"/>
                <a:gd name="f744" fmla="*/ 1784128 f652 1"/>
                <a:gd name="f745" fmla="*/ 5054904 f651 1"/>
                <a:gd name="f746" fmla="*/ 1299305 f652 1"/>
                <a:gd name="f747" fmla="*/ 4840401 f651 1"/>
                <a:gd name="f748" fmla="*/ 890683 f652 1"/>
                <a:gd name="f749" fmla="*/ 4506454 f651 1"/>
                <a:gd name="f750" fmla="*/ 725043 f652 1"/>
                <a:gd name="f751" fmla="*/ 4305477 f651 1"/>
                <a:gd name="f752" fmla="*/ 580358 f652 1"/>
                <a:gd name="f753" fmla="*/ 4092688 f651 1"/>
                <a:gd name="f754" fmla="*/ 546545 f652 1"/>
                <a:gd name="f755" fmla="*/ 4038491 f651 1"/>
                <a:gd name="f756" fmla="*/ 514255 f652 1"/>
                <a:gd name="f757" fmla="*/ 3985913 f651 1"/>
                <a:gd name="f758" fmla="*/ 450533 f652 1"/>
                <a:gd name="f759" fmla="*/ 3883995 f651 1"/>
                <a:gd name="f760" fmla="*/ 318516 f652 1"/>
                <a:gd name="f761" fmla="*/ 3675779 f651 1"/>
                <a:gd name="f762" fmla="*/ 189643 f652 1"/>
                <a:gd name="f763" fmla="*/ 3455656 f651 1"/>
                <a:gd name="f764" fmla="*/ 131540 f652 1"/>
                <a:gd name="f765" fmla="*/ 3338975 f651 1"/>
                <a:gd name="f766" fmla="*/ 82201 f652 1"/>
                <a:gd name="f767" fmla="*/ 3216864 f651 1"/>
                <a:gd name="f768" fmla="*/ 44387 f652 1"/>
                <a:gd name="f769" fmla="*/ 3090182 f651 1"/>
                <a:gd name="f770" fmla="*/ 30289 f652 1"/>
                <a:gd name="f771" fmla="*/ 3025602 f651 1"/>
                <a:gd name="f772" fmla="*/ 24098 f652 1"/>
                <a:gd name="f773" fmla="*/ 2993217 f651 1"/>
                <a:gd name="f774" fmla="*/ 18955 f652 1"/>
                <a:gd name="f775" fmla="*/ 2960737 f651 1"/>
                <a:gd name="f776" fmla="*/ 155162 f652 1"/>
                <a:gd name="f777" fmla="*/ 181642 f652 1"/>
                <a:gd name="f778" fmla="*/ 2929305 f651 1"/>
                <a:gd name="f779" fmla="*/ 259842 f652 1"/>
                <a:gd name="f780" fmla="*/ 3143331 f651 1"/>
                <a:gd name="f781" fmla="*/ 314420 f652 1"/>
                <a:gd name="f782" fmla="*/ 3244106 f651 1"/>
                <a:gd name="f783" fmla="*/ 377095 f652 1"/>
                <a:gd name="f784" fmla="*/ 3341642 f651 1"/>
                <a:gd name="f785" fmla="*/ 521875 f652 1"/>
                <a:gd name="f786" fmla="*/ 3530142 f651 1"/>
                <a:gd name="f787" fmla="*/ 678561 f652 1"/>
                <a:gd name="f788" fmla="*/ 3720070 f651 1"/>
                <a:gd name="f789" fmla="*/ 756476 f652 1"/>
                <a:gd name="f790" fmla="*/ 3819225 f651 1"/>
                <a:gd name="f791" fmla="*/ 793909 f652 1"/>
                <a:gd name="f792" fmla="*/ 3867898 f651 1"/>
                <a:gd name="f793" fmla="*/ 830580 f652 1"/>
                <a:gd name="f794" fmla="*/ 3914475 f651 1"/>
                <a:gd name="f795" fmla="*/ 1145667 f652 1"/>
                <a:gd name="f796" fmla="*/ 4258709 f651 1"/>
                <a:gd name="f797" fmla="*/ 1313212 f652 1"/>
                <a:gd name="f798" fmla="*/ 4413585 f651 1"/>
                <a:gd name="f799" fmla="*/ 1488662 f652 1"/>
                <a:gd name="f800" fmla="*/ 4556365 f651 1"/>
                <a:gd name="f801" fmla="*/ 1880616 f652 1"/>
                <a:gd name="f802" fmla="*/ 4782203 f651 1"/>
                <a:gd name="f803" fmla="*/ 2099882 f652 1"/>
                <a:gd name="f804" fmla="*/ 4846020 f651 1"/>
                <a:gd name="f805" fmla="*/ 2156079 f652 1"/>
                <a:gd name="f806" fmla="*/ 4857260 f651 1"/>
                <a:gd name="f807" fmla="*/ 2212753 f652 1"/>
                <a:gd name="f808" fmla="*/ 4866690 f651 1"/>
                <a:gd name="f809" fmla="*/ 2327148 f652 1"/>
                <a:gd name="f810" fmla="*/ 4880215 f651 1"/>
                <a:gd name="f811" fmla="*/ 2384679 f652 1"/>
                <a:gd name="f812" fmla="*/ 4884597 f651 1"/>
                <a:gd name="f813" fmla="*/ 2442401 f652 1"/>
                <a:gd name="f814" fmla="*/ 4887645 f651 1"/>
                <a:gd name="f815" fmla="*/ 2500313 f652 1"/>
                <a:gd name="f816" fmla="*/ 4888978 f651 1"/>
                <a:gd name="f817" fmla="*/ 2558320 f652 1"/>
                <a:gd name="f818" fmla="*/ 4888693 f651 1"/>
                <a:gd name="f819" fmla="*/ 2587371 f652 1"/>
                <a:gd name="f820" fmla="*/ 4888407 f651 1"/>
                <a:gd name="f821" fmla="*/ 2615374 f652 1"/>
                <a:gd name="f822" fmla="*/ 4887168 f651 1"/>
                <a:gd name="f823" fmla="*/ 2643283 f652 1"/>
                <a:gd name="f824" fmla="*/ 4885740 f651 1"/>
                <a:gd name="f825" fmla="*/ 2671096 f652 1"/>
                <a:gd name="f826" fmla="*/ 4883454 f651 1"/>
                <a:gd name="f827" fmla="*/ 2781395 f652 1"/>
                <a:gd name="f828" fmla="*/ 4869833 f651 1"/>
                <a:gd name="f829" fmla="*/ 3201543 f652 1"/>
                <a:gd name="f830" fmla="*/ 4731911 f651 1"/>
                <a:gd name="f831" fmla="*/ 3589687 f652 1"/>
                <a:gd name="f832" fmla="*/ 4490071 f651 1"/>
                <a:gd name="f833" fmla="*/ 3683794 f652 1"/>
                <a:gd name="f834" fmla="*/ 4419015 f651 1"/>
                <a:gd name="f835" fmla="*/ 3777901 f652 1"/>
                <a:gd name="f836" fmla="*/ 4345577 f651 1"/>
                <a:gd name="f837" fmla="*/ 3968496 f652 1"/>
                <a:gd name="f838" fmla="*/ 4193177 f651 1"/>
                <a:gd name="f839" fmla="*/ 4360259 f652 1"/>
                <a:gd name="f840" fmla="*/ 3898188 f651 1"/>
                <a:gd name="f841" fmla="*/ 4725257 f652 1"/>
                <a:gd name="f842" fmla="*/ 3604818 f651 1"/>
                <a:gd name="f843" fmla="*/ 5017103 f652 1"/>
                <a:gd name="f844" fmla="*/ 3268585 f651 1"/>
                <a:gd name="f845" fmla="*/ 5116544 f652 1"/>
                <a:gd name="f846" fmla="*/ 3073132 f651 1"/>
                <a:gd name="f847" fmla="*/ 5177124 f652 1"/>
                <a:gd name="f848" fmla="*/ 2859582 f651 1"/>
                <a:gd name="f849" fmla="*/ 5193887 f652 1"/>
                <a:gd name="f850" fmla="*/ 2747568 f651 1"/>
                <a:gd name="f851" fmla="*/ 5196650 f652 1"/>
                <a:gd name="f852" fmla="*/ 2719183 f651 1"/>
                <a:gd name="f853" fmla="*/ 5198745 f652 1"/>
                <a:gd name="f854" fmla="*/ 2690227 f651 1"/>
                <a:gd name="f855" fmla="*/ 5201793 f652 1"/>
                <a:gd name="f856" fmla="*/ 2630410 f651 1"/>
                <a:gd name="f857" fmla="*/ 5196555 f652 1"/>
                <a:gd name="f858" fmla="*/ 2391238 f651 1"/>
                <a:gd name="f859" fmla="*/ 5162931 f652 1"/>
                <a:gd name="f860" fmla="*/ 2155017 f651 1"/>
                <a:gd name="f861" fmla="*/ 5105876 f652 1"/>
                <a:gd name="f862" fmla="*/ 1924512 f651 1"/>
                <a:gd name="f863" fmla="*/ 4958525 f652 1"/>
                <a:gd name="f864" fmla="*/ 1477314 f651 1"/>
                <a:gd name="f865" fmla="*/ 4858131 f652 1"/>
                <a:gd name="f866" fmla="*/ 1265001 f651 1"/>
                <a:gd name="f867" fmla="*/ 4828890 f652 1"/>
                <a:gd name="f868" fmla="*/ 1214138 f651 1"/>
                <a:gd name="f869" fmla="*/ 4798124 f652 1"/>
                <a:gd name="f870" fmla="*/ 1164227 f651 1"/>
                <a:gd name="f871" fmla="*/ 4765548 f652 1"/>
                <a:gd name="f872" fmla="*/ 1115459 f651 1"/>
                <a:gd name="f873" fmla="*/ 4731544 f652 1"/>
                <a:gd name="f874" fmla="*/ 1067739 f651 1"/>
                <a:gd name="f875" fmla="*/ 4409599 f652 1"/>
                <a:gd name="f876" fmla="*/ 731792 f651 1"/>
                <a:gd name="f877" fmla="*/ 4022027 f652 1"/>
                <a:gd name="f878" fmla="*/ 478617 f651 1"/>
                <a:gd name="f879" fmla="*/ 3585877 f652 1"/>
                <a:gd name="f880" fmla="*/ 319645 f651 1"/>
                <a:gd name="f881" fmla="*/ 3123057 f652 1"/>
                <a:gd name="f882" fmla="*/ 253732 f651 1"/>
                <a:gd name="f883" fmla="*/ 2654046 f652 1"/>
                <a:gd name="f884" fmla="*/ 270496 f651 1"/>
                <a:gd name="f885" fmla="*/ 2193703 f652 1"/>
                <a:gd name="f886" fmla="*/ 367270 f651 1"/>
                <a:gd name="f887" fmla="*/ 1753362 f652 1"/>
                <a:gd name="f888" fmla="*/ 535672 f651 1"/>
                <a:gd name="f889" fmla="*/ 966502 f652 1"/>
                <a:gd name="f890" fmla="*/ 1053070 f651 1"/>
                <a:gd name="f891" fmla="*/ 644843 f652 1"/>
                <a:gd name="f892" fmla="*/ 1398351 f651 1"/>
                <a:gd name="f893" fmla="*/ 390525 f652 1"/>
                <a:gd name="f894" fmla="*/ 1794877 f651 1"/>
                <a:gd name="f895" fmla="*/ 217932 f652 1"/>
                <a:gd name="f896" fmla="*/ 2233218 f651 1"/>
                <a:gd name="f897" fmla="+- f653 0 f1"/>
                <a:gd name="f898" fmla="*/ f656 1 5419747"/>
                <a:gd name="f899" fmla="*/ f657 1 5194273"/>
                <a:gd name="f900" fmla="*/ f658 1 5419747"/>
                <a:gd name="f901" fmla="*/ f659 1 5194273"/>
                <a:gd name="f902" fmla="*/ f660 1 5419747"/>
                <a:gd name="f903" fmla="*/ f661 1 5194273"/>
                <a:gd name="f904" fmla="*/ f662 1 5419747"/>
                <a:gd name="f905" fmla="*/ f663 1 5194273"/>
                <a:gd name="f906" fmla="*/ f664 1 5419747"/>
                <a:gd name="f907" fmla="*/ f665 1 5194273"/>
                <a:gd name="f908" fmla="*/ f666 1 5419747"/>
                <a:gd name="f909" fmla="*/ f667 1 5194273"/>
                <a:gd name="f910" fmla="*/ f668 1 5419747"/>
                <a:gd name="f911" fmla="*/ f669 1 5194273"/>
                <a:gd name="f912" fmla="*/ f670 1 5419747"/>
                <a:gd name="f913" fmla="*/ f671 1 5194273"/>
                <a:gd name="f914" fmla="*/ f672 1 5419747"/>
                <a:gd name="f915" fmla="*/ f673 1 5194273"/>
                <a:gd name="f916" fmla="*/ f674 1 5419747"/>
                <a:gd name="f917" fmla="*/ f675 1 5194273"/>
                <a:gd name="f918" fmla="*/ f676 1 5419747"/>
                <a:gd name="f919" fmla="*/ f677 1 5194273"/>
                <a:gd name="f920" fmla="*/ f678 1 5419747"/>
                <a:gd name="f921" fmla="*/ f679 1 5194273"/>
                <a:gd name="f922" fmla="*/ f680 1 5419747"/>
                <a:gd name="f923" fmla="*/ f681 1 5194273"/>
                <a:gd name="f924" fmla="*/ f682 1 5419747"/>
                <a:gd name="f925" fmla="*/ f683 1 5194273"/>
                <a:gd name="f926" fmla="*/ f684 1 5419747"/>
                <a:gd name="f927" fmla="*/ f685 1 5194273"/>
                <a:gd name="f928" fmla="*/ f686 1 5419747"/>
                <a:gd name="f929" fmla="*/ f687 1 5194273"/>
                <a:gd name="f930" fmla="*/ f688 1 5419747"/>
                <a:gd name="f931" fmla="*/ f689 1 5194273"/>
                <a:gd name="f932" fmla="*/ f690 1 5419747"/>
                <a:gd name="f933" fmla="*/ f691 1 5194273"/>
                <a:gd name="f934" fmla="*/ f692 1 5419747"/>
                <a:gd name="f935" fmla="*/ f693 1 5194273"/>
                <a:gd name="f936" fmla="*/ f694 1 5419747"/>
                <a:gd name="f937" fmla="*/ f695 1 5194273"/>
                <a:gd name="f938" fmla="*/ f696 1 5419747"/>
                <a:gd name="f939" fmla="*/ f697 1 5194273"/>
                <a:gd name="f940" fmla="*/ f698 1 5419747"/>
                <a:gd name="f941" fmla="*/ f699 1 5194273"/>
                <a:gd name="f942" fmla="*/ f700 1 5419747"/>
                <a:gd name="f943" fmla="*/ f701 1 5194273"/>
                <a:gd name="f944" fmla="*/ f702 1 5419747"/>
                <a:gd name="f945" fmla="*/ f703 1 5194273"/>
                <a:gd name="f946" fmla="*/ f704 1 5419747"/>
                <a:gd name="f947" fmla="*/ f705 1 5194273"/>
                <a:gd name="f948" fmla="*/ f706 1 5419747"/>
                <a:gd name="f949" fmla="*/ f707 1 5194273"/>
                <a:gd name="f950" fmla="*/ f708 1 5419747"/>
                <a:gd name="f951" fmla="*/ f709 1 5194273"/>
                <a:gd name="f952" fmla="*/ f710 1 5419747"/>
                <a:gd name="f953" fmla="*/ f711 1 5194273"/>
                <a:gd name="f954" fmla="*/ f712 1 5419747"/>
                <a:gd name="f955" fmla="*/ f713 1 5194273"/>
                <a:gd name="f956" fmla="*/ f714 1 5419747"/>
                <a:gd name="f957" fmla="*/ f715 1 5194273"/>
                <a:gd name="f958" fmla="*/ f716 1 5419747"/>
                <a:gd name="f959" fmla="*/ f717 1 5194273"/>
                <a:gd name="f960" fmla="*/ f718 1 5419747"/>
                <a:gd name="f961" fmla="*/ f719 1 5194273"/>
                <a:gd name="f962" fmla="*/ f720 1 5419747"/>
                <a:gd name="f963" fmla="*/ f721 1 5194273"/>
                <a:gd name="f964" fmla="*/ f722 1 5419747"/>
                <a:gd name="f965" fmla="*/ f723 1 5194273"/>
                <a:gd name="f966" fmla="*/ f724 1 5419747"/>
                <a:gd name="f967" fmla="*/ f725 1 5194273"/>
                <a:gd name="f968" fmla="*/ f726 1 5419747"/>
                <a:gd name="f969" fmla="*/ f727 1 5194273"/>
                <a:gd name="f970" fmla="*/ f728 1 5419747"/>
                <a:gd name="f971" fmla="*/ f729 1 5194273"/>
                <a:gd name="f972" fmla="*/ f730 1 5419747"/>
                <a:gd name="f973" fmla="*/ f731 1 5194273"/>
                <a:gd name="f974" fmla="*/ f732 1 5419747"/>
                <a:gd name="f975" fmla="*/ f733 1 5194273"/>
                <a:gd name="f976" fmla="*/ f734 1 5419747"/>
                <a:gd name="f977" fmla="*/ f735 1 5194273"/>
                <a:gd name="f978" fmla="*/ f736 1 5419747"/>
                <a:gd name="f979" fmla="*/ f737 1 5194273"/>
                <a:gd name="f980" fmla="*/ f738 1 5419747"/>
                <a:gd name="f981" fmla="*/ f739 1 5194273"/>
                <a:gd name="f982" fmla="*/ f740 1 5419747"/>
                <a:gd name="f983" fmla="*/ f741 1 5194273"/>
                <a:gd name="f984" fmla="*/ f742 1 5419747"/>
                <a:gd name="f985" fmla="*/ f743 1 5194273"/>
                <a:gd name="f986" fmla="*/ f744 1 5419747"/>
                <a:gd name="f987" fmla="*/ f745 1 5194273"/>
                <a:gd name="f988" fmla="*/ f746 1 5419747"/>
                <a:gd name="f989" fmla="*/ f747 1 5194273"/>
                <a:gd name="f990" fmla="*/ f748 1 5419747"/>
                <a:gd name="f991" fmla="*/ f749 1 5194273"/>
                <a:gd name="f992" fmla="*/ f750 1 5419747"/>
                <a:gd name="f993" fmla="*/ f751 1 5194273"/>
                <a:gd name="f994" fmla="*/ f752 1 5419747"/>
                <a:gd name="f995" fmla="*/ f753 1 5194273"/>
                <a:gd name="f996" fmla="*/ f754 1 5419747"/>
                <a:gd name="f997" fmla="*/ f755 1 5194273"/>
                <a:gd name="f998" fmla="*/ f756 1 5419747"/>
                <a:gd name="f999" fmla="*/ f757 1 5194273"/>
                <a:gd name="f1000" fmla="*/ f758 1 5419747"/>
                <a:gd name="f1001" fmla="*/ f759 1 5194273"/>
                <a:gd name="f1002" fmla="*/ f760 1 5419747"/>
                <a:gd name="f1003" fmla="*/ f761 1 5194273"/>
                <a:gd name="f1004" fmla="*/ f762 1 5419747"/>
                <a:gd name="f1005" fmla="*/ f763 1 5194273"/>
                <a:gd name="f1006" fmla="*/ f764 1 5419747"/>
                <a:gd name="f1007" fmla="*/ f765 1 5194273"/>
                <a:gd name="f1008" fmla="*/ f766 1 5419747"/>
                <a:gd name="f1009" fmla="*/ f767 1 5194273"/>
                <a:gd name="f1010" fmla="*/ f768 1 5419747"/>
                <a:gd name="f1011" fmla="*/ f769 1 5194273"/>
                <a:gd name="f1012" fmla="*/ f770 1 5419747"/>
                <a:gd name="f1013" fmla="*/ f771 1 5194273"/>
                <a:gd name="f1014" fmla="*/ f772 1 5419747"/>
                <a:gd name="f1015" fmla="*/ f773 1 5194273"/>
                <a:gd name="f1016" fmla="*/ f774 1 5419747"/>
                <a:gd name="f1017" fmla="*/ f775 1 5194273"/>
                <a:gd name="f1018" fmla="*/ f776 1 5419747"/>
                <a:gd name="f1019" fmla="*/ f777 1 5419747"/>
                <a:gd name="f1020" fmla="*/ f778 1 5194273"/>
                <a:gd name="f1021" fmla="*/ f779 1 5419747"/>
                <a:gd name="f1022" fmla="*/ f780 1 5194273"/>
                <a:gd name="f1023" fmla="*/ f781 1 5419747"/>
                <a:gd name="f1024" fmla="*/ f782 1 5194273"/>
                <a:gd name="f1025" fmla="*/ f783 1 5419747"/>
                <a:gd name="f1026" fmla="*/ f784 1 5194273"/>
                <a:gd name="f1027" fmla="*/ f785 1 5419747"/>
                <a:gd name="f1028" fmla="*/ f786 1 5194273"/>
                <a:gd name="f1029" fmla="*/ f787 1 5419747"/>
                <a:gd name="f1030" fmla="*/ f788 1 5194273"/>
                <a:gd name="f1031" fmla="*/ f789 1 5419747"/>
                <a:gd name="f1032" fmla="*/ f790 1 5194273"/>
                <a:gd name="f1033" fmla="*/ f791 1 5419747"/>
                <a:gd name="f1034" fmla="*/ f792 1 5194273"/>
                <a:gd name="f1035" fmla="*/ f793 1 5419747"/>
                <a:gd name="f1036" fmla="*/ f794 1 5194273"/>
                <a:gd name="f1037" fmla="*/ f795 1 5419747"/>
                <a:gd name="f1038" fmla="*/ f796 1 5194273"/>
                <a:gd name="f1039" fmla="*/ f797 1 5419747"/>
                <a:gd name="f1040" fmla="*/ f798 1 5194273"/>
                <a:gd name="f1041" fmla="*/ f799 1 5419747"/>
                <a:gd name="f1042" fmla="*/ f800 1 5194273"/>
                <a:gd name="f1043" fmla="*/ f801 1 5419747"/>
                <a:gd name="f1044" fmla="*/ f802 1 5194273"/>
                <a:gd name="f1045" fmla="*/ f803 1 5419747"/>
                <a:gd name="f1046" fmla="*/ f804 1 5194273"/>
                <a:gd name="f1047" fmla="*/ f805 1 5419747"/>
                <a:gd name="f1048" fmla="*/ f806 1 5194273"/>
                <a:gd name="f1049" fmla="*/ f807 1 5419747"/>
                <a:gd name="f1050" fmla="*/ f808 1 5194273"/>
                <a:gd name="f1051" fmla="*/ f809 1 5419747"/>
                <a:gd name="f1052" fmla="*/ f810 1 5194273"/>
                <a:gd name="f1053" fmla="*/ f811 1 5419747"/>
                <a:gd name="f1054" fmla="*/ f812 1 5194273"/>
                <a:gd name="f1055" fmla="*/ f813 1 5419747"/>
                <a:gd name="f1056" fmla="*/ f814 1 5194273"/>
                <a:gd name="f1057" fmla="*/ f815 1 5419747"/>
                <a:gd name="f1058" fmla="*/ f816 1 5194273"/>
                <a:gd name="f1059" fmla="*/ f817 1 5419747"/>
                <a:gd name="f1060" fmla="*/ f818 1 5194273"/>
                <a:gd name="f1061" fmla="*/ f819 1 5419747"/>
                <a:gd name="f1062" fmla="*/ f820 1 5194273"/>
                <a:gd name="f1063" fmla="*/ f821 1 5419747"/>
                <a:gd name="f1064" fmla="*/ f822 1 5194273"/>
                <a:gd name="f1065" fmla="*/ f823 1 5419747"/>
                <a:gd name="f1066" fmla="*/ f824 1 5194273"/>
                <a:gd name="f1067" fmla="*/ f825 1 5419747"/>
                <a:gd name="f1068" fmla="*/ f826 1 5194273"/>
                <a:gd name="f1069" fmla="*/ f827 1 5419747"/>
                <a:gd name="f1070" fmla="*/ f828 1 5194273"/>
                <a:gd name="f1071" fmla="*/ f829 1 5419747"/>
                <a:gd name="f1072" fmla="*/ f830 1 5194273"/>
                <a:gd name="f1073" fmla="*/ f831 1 5419747"/>
                <a:gd name="f1074" fmla="*/ f832 1 5194273"/>
                <a:gd name="f1075" fmla="*/ f833 1 5419747"/>
                <a:gd name="f1076" fmla="*/ f834 1 5194273"/>
                <a:gd name="f1077" fmla="*/ f835 1 5419747"/>
                <a:gd name="f1078" fmla="*/ f836 1 5194273"/>
                <a:gd name="f1079" fmla="*/ f837 1 5419747"/>
                <a:gd name="f1080" fmla="*/ f838 1 5194273"/>
                <a:gd name="f1081" fmla="*/ f839 1 5419747"/>
                <a:gd name="f1082" fmla="*/ f840 1 5194273"/>
                <a:gd name="f1083" fmla="*/ f841 1 5419747"/>
                <a:gd name="f1084" fmla="*/ f842 1 5194273"/>
                <a:gd name="f1085" fmla="*/ f843 1 5419747"/>
                <a:gd name="f1086" fmla="*/ f844 1 5194273"/>
                <a:gd name="f1087" fmla="*/ f845 1 5419747"/>
                <a:gd name="f1088" fmla="*/ f846 1 5194273"/>
                <a:gd name="f1089" fmla="*/ f847 1 5419747"/>
                <a:gd name="f1090" fmla="*/ f848 1 5194273"/>
                <a:gd name="f1091" fmla="*/ f849 1 5419747"/>
                <a:gd name="f1092" fmla="*/ f850 1 5194273"/>
                <a:gd name="f1093" fmla="*/ f851 1 5419747"/>
                <a:gd name="f1094" fmla="*/ f852 1 5194273"/>
                <a:gd name="f1095" fmla="*/ f853 1 5419747"/>
                <a:gd name="f1096" fmla="*/ f854 1 5194273"/>
                <a:gd name="f1097" fmla="*/ f855 1 5419747"/>
                <a:gd name="f1098" fmla="*/ f856 1 5194273"/>
                <a:gd name="f1099" fmla="*/ f857 1 5419747"/>
                <a:gd name="f1100" fmla="*/ f858 1 5194273"/>
                <a:gd name="f1101" fmla="*/ f859 1 5419747"/>
                <a:gd name="f1102" fmla="*/ f860 1 5194273"/>
                <a:gd name="f1103" fmla="*/ f861 1 5419747"/>
                <a:gd name="f1104" fmla="*/ f862 1 5194273"/>
                <a:gd name="f1105" fmla="*/ f863 1 5419747"/>
                <a:gd name="f1106" fmla="*/ f864 1 5194273"/>
                <a:gd name="f1107" fmla="*/ f865 1 5419747"/>
                <a:gd name="f1108" fmla="*/ f866 1 5194273"/>
                <a:gd name="f1109" fmla="*/ f867 1 5419747"/>
                <a:gd name="f1110" fmla="*/ f868 1 5194273"/>
                <a:gd name="f1111" fmla="*/ f869 1 5419747"/>
                <a:gd name="f1112" fmla="*/ f870 1 5194273"/>
                <a:gd name="f1113" fmla="*/ f871 1 5419747"/>
                <a:gd name="f1114" fmla="*/ f872 1 5194273"/>
                <a:gd name="f1115" fmla="*/ f873 1 5419747"/>
                <a:gd name="f1116" fmla="*/ f874 1 5194273"/>
                <a:gd name="f1117" fmla="*/ f875 1 5419747"/>
                <a:gd name="f1118" fmla="*/ f876 1 5194273"/>
                <a:gd name="f1119" fmla="*/ f877 1 5419747"/>
                <a:gd name="f1120" fmla="*/ f878 1 5194273"/>
                <a:gd name="f1121" fmla="*/ f879 1 5419747"/>
                <a:gd name="f1122" fmla="*/ f880 1 5194273"/>
                <a:gd name="f1123" fmla="*/ f881 1 5419747"/>
                <a:gd name="f1124" fmla="*/ f882 1 5194273"/>
                <a:gd name="f1125" fmla="*/ f883 1 5419747"/>
                <a:gd name="f1126" fmla="*/ f884 1 5194273"/>
                <a:gd name="f1127" fmla="*/ f885 1 5419747"/>
                <a:gd name="f1128" fmla="*/ f886 1 5194273"/>
                <a:gd name="f1129" fmla="*/ f887 1 5419747"/>
                <a:gd name="f1130" fmla="*/ f888 1 5194273"/>
                <a:gd name="f1131" fmla="*/ f889 1 5419747"/>
                <a:gd name="f1132" fmla="*/ f890 1 5194273"/>
                <a:gd name="f1133" fmla="*/ f891 1 5419747"/>
                <a:gd name="f1134" fmla="*/ f892 1 5194273"/>
                <a:gd name="f1135" fmla="*/ f893 1 5419747"/>
                <a:gd name="f1136" fmla="*/ f894 1 5194273"/>
                <a:gd name="f1137" fmla="*/ f895 1 5419747"/>
                <a:gd name="f1138" fmla="*/ f896 1 5194273"/>
                <a:gd name="f1139" fmla="*/ f647 1 f654"/>
                <a:gd name="f1140" fmla="*/ f648 1 f654"/>
                <a:gd name="f1141" fmla="*/ f647 1 f655"/>
                <a:gd name="f1142" fmla="*/ f649 1 f655"/>
                <a:gd name="f1143" fmla="*/ f898 1 f654"/>
                <a:gd name="f1144" fmla="*/ f899 1 f655"/>
                <a:gd name="f1145" fmla="*/ f900 1 f654"/>
                <a:gd name="f1146" fmla="*/ f901 1 f655"/>
                <a:gd name="f1147" fmla="*/ f902 1 f654"/>
                <a:gd name="f1148" fmla="*/ f903 1 f655"/>
                <a:gd name="f1149" fmla="*/ f904 1 f654"/>
                <a:gd name="f1150" fmla="*/ f905 1 f655"/>
                <a:gd name="f1151" fmla="*/ f906 1 f654"/>
                <a:gd name="f1152" fmla="*/ f907 1 f655"/>
                <a:gd name="f1153" fmla="*/ f908 1 f654"/>
                <a:gd name="f1154" fmla="*/ f909 1 f655"/>
                <a:gd name="f1155" fmla="*/ f910 1 f654"/>
                <a:gd name="f1156" fmla="*/ f911 1 f655"/>
                <a:gd name="f1157" fmla="*/ f912 1 f654"/>
                <a:gd name="f1158" fmla="*/ f913 1 f655"/>
                <a:gd name="f1159" fmla="*/ f914 1 f654"/>
                <a:gd name="f1160" fmla="*/ f915 1 f655"/>
                <a:gd name="f1161" fmla="*/ f916 1 f654"/>
                <a:gd name="f1162" fmla="*/ f917 1 f655"/>
                <a:gd name="f1163" fmla="*/ f918 1 f654"/>
                <a:gd name="f1164" fmla="*/ f919 1 f655"/>
                <a:gd name="f1165" fmla="*/ f920 1 f654"/>
                <a:gd name="f1166" fmla="*/ f921 1 f655"/>
                <a:gd name="f1167" fmla="*/ f922 1 f654"/>
                <a:gd name="f1168" fmla="*/ f923 1 f655"/>
                <a:gd name="f1169" fmla="*/ f924 1 f654"/>
                <a:gd name="f1170" fmla="*/ f925 1 f655"/>
                <a:gd name="f1171" fmla="*/ f926 1 f654"/>
                <a:gd name="f1172" fmla="*/ f927 1 f655"/>
                <a:gd name="f1173" fmla="*/ f928 1 f654"/>
                <a:gd name="f1174" fmla="*/ f929 1 f655"/>
                <a:gd name="f1175" fmla="*/ f930 1 f654"/>
                <a:gd name="f1176" fmla="*/ f931 1 f655"/>
                <a:gd name="f1177" fmla="*/ f932 1 f654"/>
                <a:gd name="f1178" fmla="*/ f933 1 f655"/>
                <a:gd name="f1179" fmla="*/ f934 1 f654"/>
                <a:gd name="f1180" fmla="*/ f935 1 f655"/>
                <a:gd name="f1181" fmla="*/ f936 1 f654"/>
                <a:gd name="f1182" fmla="*/ f937 1 f655"/>
                <a:gd name="f1183" fmla="*/ f938 1 f654"/>
                <a:gd name="f1184" fmla="*/ f939 1 f655"/>
                <a:gd name="f1185" fmla="*/ f940 1 f654"/>
                <a:gd name="f1186" fmla="*/ f941 1 f655"/>
                <a:gd name="f1187" fmla="*/ f942 1 f654"/>
                <a:gd name="f1188" fmla="*/ f943 1 f655"/>
                <a:gd name="f1189" fmla="*/ f944 1 f654"/>
                <a:gd name="f1190" fmla="*/ f945 1 f655"/>
                <a:gd name="f1191" fmla="*/ f946 1 f654"/>
                <a:gd name="f1192" fmla="*/ f947 1 f655"/>
                <a:gd name="f1193" fmla="*/ f948 1 f654"/>
                <a:gd name="f1194" fmla="*/ f949 1 f655"/>
                <a:gd name="f1195" fmla="*/ f950 1 f654"/>
                <a:gd name="f1196" fmla="*/ f951 1 f655"/>
                <a:gd name="f1197" fmla="*/ f952 1 f654"/>
                <a:gd name="f1198" fmla="*/ f953 1 f655"/>
                <a:gd name="f1199" fmla="*/ f954 1 f654"/>
                <a:gd name="f1200" fmla="*/ f955 1 f655"/>
                <a:gd name="f1201" fmla="*/ f956 1 f654"/>
                <a:gd name="f1202" fmla="*/ f957 1 f655"/>
                <a:gd name="f1203" fmla="*/ f958 1 f654"/>
                <a:gd name="f1204" fmla="*/ f959 1 f655"/>
                <a:gd name="f1205" fmla="*/ f960 1 f654"/>
                <a:gd name="f1206" fmla="*/ f961 1 f655"/>
                <a:gd name="f1207" fmla="*/ f962 1 f654"/>
                <a:gd name="f1208" fmla="*/ f963 1 f655"/>
                <a:gd name="f1209" fmla="*/ f964 1 f654"/>
                <a:gd name="f1210" fmla="*/ f965 1 f655"/>
                <a:gd name="f1211" fmla="*/ f966 1 f654"/>
                <a:gd name="f1212" fmla="*/ f967 1 f655"/>
                <a:gd name="f1213" fmla="*/ f968 1 f654"/>
                <a:gd name="f1214" fmla="*/ f969 1 f655"/>
                <a:gd name="f1215" fmla="*/ f970 1 f654"/>
                <a:gd name="f1216" fmla="*/ f971 1 f655"/>
                <a:gd name="f1217" fmla="*/ f972 1 f654"/>
                <a:gd name="f1218" fmla="*/ f973 1 f655"/>
                <a:gd name="f1219" fmla="*/ f974 1 f654"/>
                <a:gd name="f1220" fmla="*/ f975 1 f655"/>
                <a:gd name="f1221" fmla="*/ f976 1 f654"/>
                <a:gd name="f1222" fmla="*/ f977 1 f655"/>
                <a:gd name="f1223" fmla="*/ f978 1 f654"/>
                <a:gd name="f1224" fmla="*/ f979 1 f655"/>
                <a:gd name="f1225" fmla="*/ f980 1 f654"/>
                <a:gd name="f1226" fmla="*/ f981 1 f655"/>
                <a:gd name="f1227" fmla="*/ f982 1 f654"/>
                <a:gd name="f1228" fmla="*/ f983 1 f655"/>
                <a:gd name="f1229" fmla="*/ f984 1 f654"/>
                <a:gd name="f1230" fmla="*/ f985 1 f655"/>
                <a:gd name="f1231" fmla="*/ f986 1 f654"/>
                <a:gd name="f1232" fmla="*/ f987 1 f655"/>
                <a:gd name="f1233" fmla="*/ f988 1 f654"/>
                <a:gd name="f1234" fmla="*/ f989 1 f655"/>
                <a:gd name="f1235" fmla="*/ f990 1 f654"/>
                <a:gd name="f1236" fmla="*/ f991 1 f655"/>
                <a:gd name="f1237" fmla="*/ f992 1 f654"/>
                <a:gd name="f1238" fmla="*/ f993 1 f655"/>
                <a:gd name="f1239" fmla="*/ f994 1 f654"/>
                <a:gd name="f1240" fmla="*/ f995 1 f655"/>
                <a:gd name="f1241" fmla="*/ f996 1 f654"/>
                <a:gd name="f1242" fmla="*/ f997 1 f655"/>
                <a:gd name="f1243" fmla="*/ f998 1 f654"/>
                <a:gd name="f1244" fmla="*/ f999 1 f655"/>
                <a:gd name="f1245" fmla="*/ f1000 1 f654"/>
                <a:gd name="f1246" fmla="*/ f1001 1 f655"/>
                <a:gd name="f1247" fmla="*/ f1002 1 f654"/>
                <a:gd name="f1248" fmla="*/ f1003 1 f655"/>
                <a:gd name="f1249" fmla="*/ f1004 1 f654"/>
                <a:gd name="f1250" fmla="*/ f1005 1 f655"/>
                <a:gd name="f1251" fmla="*/ f1006 1 f654"/>
                <a:gd name="f1252" fmla="*/ f1007 1 f655"/>
                <a:gd name="f1253" fmla="*/ f1008 1 f654"/>
                <a:gd name="f1254" fmla="*/ f1009 1 f655"/>
                <a:gd name="f1255" fmla="*/ f1010 1 f654"/>
                <a:gd name="f1256" fmla="*/ f1011 1 f655"/>
                <a:gd name="f1257" fmla="*/ f1012 1 f654"/>
                <a:gd name="f1258" fmla="*/ f1013 1 f655"/>
                <a:gd name="f1259" fmla="*/ f1014 1 f654"/>
                <a:gd name="f1260" fmla="*/ f1015 1 f655"/>
                <a:gd name="f1261" fmla="*/ f1016 1 f654"/>
                <a:gd name="f1262" fmla="*/ f1017 1 f655"/>
                <a:gd name="f1263" fmla="*/ f1018 1 f654"/>
                <a:gd name="f1264" fmla="*/ f1019 1 f654"/>
                <a:gd name="f1265" fmla="*/ f1020 1 f655"/>
                <a:gd name="f1266" fmla="*/ f1021 1 f654"/>
                <a:gd name="f1267" fmla="*/ f1022 1 f655"/>
                <a:gd name="f1268" fmla="*/ f1023 1 f654"/>
                <a:gd name="f1269" fmla="*/ f1024 1 f655"/>
                <a:gd name="f1270" fmla="*/ f1025 1 f654"/>
                <a:gd name="f1271" fmla="*/ f1026 1 f655"/>
                <a:gd name="f1272" fmla="*/ f1027 1 f654"/>
                <a:gd name="f1273" fmla="*/ f1028 1 f655"/>
                <a:gd name="f1274" fmla="*/ f1029 1 f654"/>
                <a:gd name="f1275" fmla="*/ f1030 1 f655"/>
                <a:gd name="f1276" fmla="*/ f1031 1 f654"/>
                <a:gd name="f1277" fmla="*/ f1032 1 f655"/>
                <a:gd name="f1278" fmla="*/ f1033 1 f654"/>
                <a:gd name="f1279" fmla="*/ f1034 1 f655"/>
                <a:gd name="f1280" fmla="*/ f1035 1 f654"/>
                <a:gd name="f1281" fmla="*/ f1036 1 f655"/>
                <a:gd name="f1282" fmla="*/ f1037 1 f654"/>
                <a:gd name="f1283" fmla="*/ f1038 1 f655"/>
                <a:gd name="f1284" fmla="*/ f1039 1 f654"/>
                <a:gd name="f1285" fmla="*/ f1040 1 f655"/>
                <a:gd name="f1286" fmla="*/ f1041 1 f654"/>
                <a:gd name="f1287" fmla="*/ f1042 1 f655"/>
                <a:gd name="f1288" fmla="*/ f1043 1 f654"/>
                <a:gd name="f1289" fmla="*/ f1044 1 f655"/>
                <a:gd name="f1290" fmla="*/ f1045 1 f654"/>
                <a:gd name="f1291" fmla="*/ f1046 1 f655"/>
                <a:gd name="f1292" fmla="*/ f1047 1 f654"/>
                <a:gd name="f1293" fmla="*/ f1048 1 f655"/>
                <a:gd name="f1294" fmla="*/ f1049 1 f654"/>
                <a:gd name="f1295" fmla="*/ f1050 1 f655"/>
                <a:gd name="f1296" fmla="*/ f1051 1 f654"/>
                <a:gd name="f1297" fmla="*/ f1052 1 f655"/>
                <a:gd name="f1298" fmla="*/ f1053 1 f654"/>
                <a:gd name="f1299" fmla="*/ f1054 1 f655"/>
                <a:gd name="f1300" fmla="*/ f1055 1 f654"/>
                <a:gd name="f1301" fmla="*/ f1056 1 f655"/>
                <a:gd name="f1302" fmla="*/ f1057 1 f654"/>
                <a:gd name="f1303" fmla="*/ f1058 1 f655"/>
                <a:gd name="f1304" fmla="*/ f1059 1 f654"/>
                <a:gd name="f1305" fmla="*/ f1060 1 f655"/>
                <a:gd name="f1306" fmla="*/ f1061 1 f654"/>
                <a:gd name="f1307" fmla="*/ f1062 1 f655"/>
                <a:gd name="f1308" fmla="*/ f1063 1 f654"/>
                <a:gd name="f1309" fmla="*/ f1064 1 f655"/>
                <a:gd name="f1310" fmla="*/ f1065 1 f654"/>
                <a:gd name="f1311" fmla="*/ f1066 1 f655"/>
                <a:gd name="f1312" fmla="*/ f1067 1 f654"/>
                <a:gd name="f1313" fmla="*/ f1068 1 f655"/>
                <a:gd name="f1314" fmla="*/ f1069 1 f654"/>
                <a:gd name="f1315" fmla="*/ f1070 1 f655"/>
                <a:gd name="f1316" fmla="*/ f1071 1 f654"/>
                <a:gd name="f1317" fmla="*/ f1072 1 f655"/>
                <a:gd name="f1318" fmla="*/ f1073 1 f654"/>
                <a:gd name="f1319" fmla="*/ f1074 1 f655"/>
                <a:gd name="f1320" fmla="*/ f1075 1 f654"/>
                <a:gd name="f1321" fmla="*/ f1076 1 f655"/>
                <a:gd name="f1322" fmla="*/ f1077 1 f654"/>
                <a:gd name="f1323" fmla="*/ f1078 1 f655"/>
                <a:gd name="f1324" fmla="*/ f1079 1 f654"/>
                <a:gd name="f1325" fmla="*/ f1080 1 f655"/>
                <a:gd name="f1326" fmla="*/ f1081 1 f654"/>
                <a:gd name="f1327" fmla="*/ f1082 1 f655"/>
                <a:gd name="f1328" fmla="*/ f1083 1 f654"/>
                <a:gd name="f1329" fmla="*/ f1084 1 f655"/>
                <a:gd name="f1330" fmla="*/ f1085 1 f654"/>
                <a:gd name="f1331" fmla="*/ f1086 1 f655"/>
                <a:gd name="f1332" fmla="*/ f1087 1 f654"/>
                <a:gd name="f1333" fmla="*/ f1088 1 f655"/>
                <a:gd name="f1334" fmla="*/ f1089 1 f654"/>
                <a:gd name="f1335" fmla="*/ f1090 1 f655"/>
                <a:gd name="f1336" fmla="*/ f1091 1 f654"/>
                <a:gd name="f1337" fmla="*/ f1092 1 f655"/>
                <a:gd name="f1338" fmla="*/ f1093 1 f654"/>
                <a:gd name="f1339" fmla="*/ f1094 1 f655"/>
                <a:gd name="f1340" fmla="*/ f1095 1 f654"/>
                <a:gd name="f1341" fmla="*/ f1096 1 f655"/>
                <a:gd name="f1342" fmla="*/ f1097 1 f654"/>
                <a:gd name="f1343" fmla="*/ f1098 1 f655"/>
                <a:gd name="f1344" fmla="*/ f1099 1 f654"/>
                <a:gd name="f1345" fmla="*/ f1100 1 f655"/>
                <a:gd name="f1346" fmla="*/ f1101 1 f654"/>
                <a:gd name="f1347" fmla="*/ f1102 1 f655"/>
                <a:gd name="f1348" fmla="*/ f1103 1 f654"/>
                <a:gd name="f1349" fmla="*/ f1104 1 f655"/>
                <a:gd name="f1350" fmla="*/ f1105 1 f654"/>
                <a:gd name="f1351" fmla="*/ f1106 1 f655"/>
                <a:gd name="f1352" fmla="*/ f1107 1 f654"/>
                <a:gd name="f1353" fmla="*/ f1108 1 f655"/>
                <a:gd name="f1354" fmla="*/ f1109 1 f654"/>
                <a:gd name="f1355" fmla="*/ f1110 1 f655"/>
                <a:gd name="f1356" fmla="*/ f1111 1 f654"/>
                <a:gd name="f1357" fmla="*/ f1112 1 f655"/>
                <a:gd name="f1358" fmla="*/ f1113 1 f654"/>
                <a:gd name="f1359" fmla="*/ f1114 1 f655"/>
                <a:gd name="f1360" fmla="*/ f1115 1 f654"/>
                <a:gd name="f1361" fmla="*/ f1116 1 f655"/>
                <a:gd name="f1362" fmla="*/ f1117 1 f654"/>
                <a:gd name="f1363" fmla="*/ f1118 1 f655"/>
                <a:gd name="f1364" fmla="*/ f1119 1 f654"/>
                <a:gd name="f1365" fmla="*/ f1120 1 f655"/>
                <a:gd name="f1366" fmla="*/ f1121 1 f654"/>
                <a:gd name="f1367" fmla="*/ f1122 1 f655"/>
                <a:gd name="f1368" fmla="*/ f1123 1 f654"/>
                <a:gd name="f1369" fmla="*/ f1124 1 f655"/>
                <a:gd name="f1370" fmla="*/ f1125 1 f654"/>
                <a:gd name="f1371" fmla="*/ f1126 1 f655"/>
                <a:gd name="f1372" fmla="*/ f1127 1 f654"/>
                <a:gd name="f1373" fmla="*/ f1128 1 f655"/>
                <a:gd name="f1374" fmla="*/ f1129 1 f654"/>
                <a:gd name="f1375" fmla="*/ f1130 1 f655"/>
                <a:gd name="f1376" fmla="*/ f1131 1 f654"/>
                <a:gd name="f1377" fmla="*/ f1132 1 f655"/>
                <a:gd name="f1378" fmla="*/ f1133 1 f654"/>
                <a:gd name="f1379" fmla="*/ f1134 1 f655"/>
                <a:gd name="f1380" fmla="*/ f1135 1 f654"/>
                <a:gd name="f1381" fmla="*/ f1136 1 f655"/>
                <a:gd name="f1382" fmla="*/ f1137 1 f654"/>
                <a:gd name="f1383" fmla="*/ f1138 1 f655"/>
                <a:gd name="f1384" fmla="*/ f1139 f645 1"/>
                <a:gd name="f1385" fmla="*/ f1140 f645 1"/>
                <a:gd name="f1386" fmla="*/ f1142 f646 1"/>
                <a:gd name="f1387" fmla="*/ f1141 f646 1"/>
                <a:gd name="f1388" fmla="*/ f1143 f645 1"/>
                <a:gd name="f1389" fmla="*/ f1144 f646 1"/>
                <a:gd name="f1390" fmla="*/ f1145 f645 1"/>
                <a:gd name="f1391" fmla="*/ f1146 f646 1"/>
                <a:gd name="f1392" fmla="*/ f1147 f645 1"/>
                <a:gd name="f1393" fmla="*/ f1148 f646 1"/>
                <a:gd name="f1394" fmla="*/ f1149 f645 1"/>
                <a:gd name="f1395" fmla="*/ f1150 f646 1"/>
                <a:gd name="f1396" fmla="*/ f1151 f645 1"/>
                <a:gd name="f1397" fmla="*/ f1152 f646 1"/>
                <a:gd name="f1398" fmla="*/ f1153 f645 1"/>
                <a:gd name="f1399" fmla="*/ f1154 f646 1"/>
                <a:gd name="f1400" fmla="*/ f1155 f645 1"/>
                <a:gd name="f1401" fmla="*/ f1156 f646 1"/>
                <a:gd name="f1402" fmla="*/ f1157 f645 1"/>
                <a:gd name="f1403" fmla="*/ f1158 f646 1"/>
                <a:gd name="f1404" fmla="*/ f1159 f645 1"/>
                <a:gd name="f1405" fmla="*/ f1160 f646 1"/>
                <a:gd name="f1406" fmla="*/ f1161 f645 1"/>
                <a:gd name="f1407" fmla="*/ f1162 f646 1"/>
                <a:gd name="f1408" fmla="*/ f1163 f645 1"/>
                <a:gd name="f1409" fmla="*/ f1164 f646 1"/>
                <a:gd name="f1410" fmla="*/ f1165 f645 1"/>
                <a:gd name="f1411" fmla="*/ f1166 f646 1"/>
                <a:gd name="f1412" fmla="*/ f1167 f645 1"/>
                <a:gd name="f1413" fmla="*/ f1168 f646 1"/>
                <a:gd name="f1414" fmla="*/ f1169 f645 1"/>
                <a:gd name="f1415" fmla="*/ f1170 f646 1"/>
                <a:gd name="f1416" fmla="*/ f1171 f645 1"/>
                <a:gd name="f1417" fmla="*/ f1172 f646 1"/>
                <a:gd name="f1418" fmla="*/ f1173 f645 1"/>
                <a:gd name="f1419" fmla="*/ f1174 f646 1"/>
                <a:gd name="f1420" fmla="*/ f1175 f645 1"/>
                <a:gd name="f1421" fmla="*/ f1176 f646 1"/>
                <a:gd name="f1422" fmla="*/ f1177 f645 1"/>
                <a:gd name="f1423" fmla="*/ f1178 f646 1"/>
                <a:gd name="f1424" fmla="*/ f1179 f645 1"/>
                <a:gd name="f1425" fmla="*/ f1180 f646 1"/>
                <a:gd name="f1426" fmla="*/ f1181 f645 1"/>
                <a:gd name="f1427" fmla="*/ f1182 f646 1"/>
                <a:gd name="f1428" fmla="*/ f1183 f645 1"/>
                <a:gd name="f1429" fmla="*/ f1184 f646 1"/>
                <a:gd name="f1430" fmla="*/ f1185 f645 1"/>
                <a:gd name="f1431" fmla="*/ f1186 f646 1"/>
                <a:gd name="f1432" fmla="*/ f1187 f645 1"/>
                <a:gd name="f1433" fmla="*/ f1188 f646 1"/>
                <a:gd name="f1434" fmla="*/ f1189 f645 1"/>
                <a:gd name="f1435" fmla="*/ f1190 f646 1"/>
                <a:gd name="f1436" fmla="*/ f1191 f645 1"/>
                <a:gd name="f1437" fmla="*/ f1192 f646 1"/>
                <a:gd name="f1438" fmla="*/ f1193 f645 1"/>
                <a:gd name="f1439" fmla="*/ f1194 f646 1"/>
                <a:gd name="f1440" fmla="*/ f1195 f645 1"/>
                <a:gd name="f1441" fmla="*/ f1196 f646 1"/>
                <a:gd name="f1442" fmla="*/ f1197 f645 1"/>
                <a:gd name="f1443" fmla="*/ f1198 f646 1"/>
                <a:gd name="f1444" fmla="*/ f1199 f645 1"/>
                <a:gd name="f1445" fmla="*/ f1200 f646 1"/>
                <a:gd name="f1446" fmla="*/ f1201 f645 1"/>
                <a:gd name="f1447" fmla="*/ f1202 f646 1"/>
                <a:gd name="f1448" fmla="*/ f1203 f645 1"/>
                <a:gd name="f1449" fmla="*/ f1204 f646 1"/>
                <a:gd name="f1450" fmla="*/ f1205 f645 1"/>
                <a:gd name="f1451" fmla="*/ f1206 f646 1"/>
                <a:gd name="f1452" fmla="*/ f1207 f645 1"/>
                <a:gd name="f1453" fmla="*/ f1208 f646 1"/>
                <a:gd name="f1454" fmla="*/ f1209 f645 1"/>
                <a:gd name="f1455" fmla="*/ f1210 f646 1"/>
                <a:gd name="f1456" fmla="*/ f1211 f645 1"/>
                <a:gd name="f1457" fmla="*/ f1212 f646 1"/>
                <a:gd name="f1458" fmla="*/ f1213 f645 1"/>
                <a:gd name="f1459" fmla="*/ f1214 f646 1"/>
                <a:gd name="f1460" fmla="*/ f1215 f645 1"/>
                <a:gd name="f1461" fmla="*/ f1216 f646 1"/>
                <a:gd name="f1462" fmla="*/ f1217 f645 1"/>
                <a:gd name="f1463" fmla="*/ f1218 f646 1"/>
                <a:gd name="f1464" fmla="*/ f1219 f645 1"/>
                <a:gd name="f1465" fmla="*/ f1220 f646 1"/>
                <a:gd name="f1466" fmla="*/ f1221 f645 1"/>
                <a:gd name="f1467" fmla="*/ f1222 f646 1"/>
                <a:gd name="f1468" fmla="*/ f1223 f645 1"/>
                <a:gd name="f1469" fmla="*/ f1224 f646 1"/>
                <a:gd name="f1470" fmla="*/ f1225 f645 1"/>
                <a:gd name="f1471" fmla="*/ f1226 f646 1"/>
                <a:gd name="f1472" fmla="*/ f1227 f645 1"/>
                <a:gd name="f1473" fmla="*/ f1228 f646 1"/>
                <a:gd name="f1474" fmla="*/ f1229 f645 1"/>
                <a:gd name="f1475" fmla="*/ f1230 f646 1"/>
                <a:gd name="f1476" fmla="*/ f1231 f645 1"/>
                <a:gd name="f1477" fmla="*/ f1232 f646 1"/>
                <a:gd name="f1478" fmla="*/ f1233 f645 1"/>
                <a:gd name="f1479" fmla="*/ f1234 f646 1"/>
                <a:gd name="f1480" fmla="*/ f1235 f645 1"/>
                <a:gd name="f1481" fmla="*/ f1236 f646 1"/>
                <a:gd name="f1482" fmla="*/ f1237 f645 1"/>
                <a:gd name="f1483" fmla="*/ f1238 f646 1"/>
                <a:gd name="f1484" fmla="*/ f1239 f645 1"/>
                <a:gd name="f1485" fmla="*/ f1240 f646 1"/>
                <a:gd name="f1486" fmla="*/ f1241 f645 1"/>
                <a:gd name="f1487" fmla="*/ f1242 f646 1"/>
                <a:gd name="f1488" fmla="*/ f1243 f645 1"/>
                <a:gd name="f1489" fmla="*/ f1244 f646 1"/>
                <a:gd name="f1490" fmla="*/ f1245 f645 1"/>
                <a:gd name="f1491" fmla="*/ f1246 f646 1"/>
                <a:gd name="f1492" fmla="*/ f1247 f645 1"/>
                <a:gd name="f1493" fmla="*/ f1248 f646 1"/>
                <a:gd name="f1494" fmla="*/ f1249 f645 1"/>
                <a:gd name="f1495" fmla="*/ f1250 f646 1"/>
                <a:gd name="f1496" fmla="*/ f1251 f645 1"/>
                <a:gd name="f1497" fmla="*/ f1252 f646 1"/>
                <a:gd name="f1498" fmla="*/ f1253 f645 1"/>
                <a:gd name="f1499" fmla="*/ f1254 f646 1"/>
                <a:gd name="f1500" fmla="*/ f1255 f645 1"/>
                <a:gd name="f1501" fmla="*/ f1256 f646 1"/>
                <a:gd name="f1502" fmla="*/ f1257 f645 1"/>
                <a:gd name="f1503" fmla="*/ f1258 f646 1"/>
                <a:gd name="f1504" fmla="*/ f1259 f645 1"/>
                <a:gd name="f1505" fmla="*/ f1260 f646 1"/>
                <a:gd name="f1506" fmla="*/ f1261 f645 1"/>
                <a:gd name="f1507" fmla="*/ f1262 f646 1"/>
                <a:gd name="f1508" fmla="*/ f1263 f645 1"/>
                <a:gd name="f1509" fmla="*/ f1264 f645 1"/>
                <a:gd name="f1510" fmla="*/ f1265 f646 1"/>
                <a:gd name="f1511" fmla="*/ f1266 f645 1"/>
                <a:gd name="f1512" fmla="*/ f1267 f646 1"/>
                <a:gd name="f1513" fmla="*/ f1268 f645 1"/>
                <a:gd name="f1514" fmla="*/ f1269 f646 1"/>
                <a:gd name="f1515" fmla="*/ f1270 f645 1"/>
                <a:gd name="f1516" fmla="*/ f1271 f646 1"/>
                <a:gd name="f1517" fmla="*/ f1272 f645 1"/>
                <a:gd name="f1518" fmla="*/ f1273 f646 1"/>
                <a:gd name="f1519" fmla="*/ f1274 f645 1"/>
                <a:gd name="f1520" fmla="*/ f1275 f646 1"/>
                <a:gd name="f1521" fmla="*/ f1276 f645 1"/>
                <a:gd name="f1522" fmla="*/ f1277 f646 1"/>
                <a:gd name="f1523" fmla="*/ f1278 f645 1"/>
                <a:gd name="f1524" fmla="*/ f1279 f646 1"/>
                <a:gd name="f1525" fmla="*/ f1280 f645 1"/>
                <a:gd name="f1526" fmla="*/ f1281 f646 1"/>
                <a:gd name="f1527" fmla="*/ f1282 f645 1"/>
                <a:gd name="f1528" fmla="*/ f1283 f646 1"/>
                <a:gd name="f1529" fmla="*/ f1284 f645 1"/>
                <a:gd name="f1530" fmla="*/ f1285 f646 1"/>
                <a:gd name="f1531" fmla="*/ f1286 f645 1"/>
                <a:gd name="f1532" fmla="*/ f1287 f646 1"/>
                <a:gd name="f1533" fmla="*/ f1288 f645 1"/>
                <a:gd name="f1534" fmla="*/ f1289 f646 1"/>
                <a:gd name="f1535" fmla="*/ f1290 f645 1"/>
                <a:gd name="f1536" fmla="*/ f1291 f646 1"/>
                <a:gd name="f1537" fmla="*/ f1292 f645 1"/>
                <a:gd name="f1538" fmla="*/ f1293 f646 1"/>
                <a:gd name="f1539" fmla="*/ f1294 f645 1"/>
                <a:gd name="f1540" fmla="*/ f1295 f646 1"/>
                <a:gd name="f1541" fmla="*/ f1296 f645 1"/>
                <a:gd name="f1542" fmla="*/ f1297 f646 1"/>
                <a:gd name="f1543" fmla="*/ f1298 f645 1"/>
                <a:gd name="f1544" fmla="*/ f1299 f646 1"/>
                <a:gd name="f1545" fmla="*/ f1300 f645 1"/>
                <a:gd name="f1546" fmla="*/ f1301 f646 1"/>
                <a:gd name="f1547" fmla="*/ f1302 f645 1"/>
                <a:gd name="f1548" fmla="*/ f1303 f646 1"/>
                <a:gd name="f1549" fmla="*/ f1304 f645 1"/>
                <a:gd name="f1550" fmla="*/ f1305 f646 1"/>
                <a:gd name="f1551" fmla="*/ f1306 f645 1"/>
                <a:gd name="f1552" fmla="*/ f1307 f646 1"/>
                <a:gd name="f1553" fmla="*/ f1308 f645 1"/>
                <a:gd name="f1554" fmla="*/ f1309 f646 1"/>
                <a:gd name="f1555" fmla="*/ f1310 f645 1"/>
                <a:gd name="f1556" fmla="*/ f1311 f646 1"/>
                <a:gd name="f1557" fmla="*/ f1312 f645 1"/>
                <a:gd name="f1558" fmla="*/ f1313 f646 1"/>
                <a:gd name="f1559" fmla="*/ f1314 f645 1"/>
                <a:gd name="f1560" fmla="*/ f1315 f646 1"/>
                <a:gd name="f1561" fmla="*/ f1316 f645 1"/>
                <a:gd name="f1562" fmla="*/ f1317 f646 1"/>
                <a:gd name="f1563" fmla="*/ f1318 f645 1"/>
                <a:gd name="f1564" fmla="*/ f1319 f646 1"/>
                <a:gd name="f1565" fmla="*/ f1320 f645 1"/>
                <a:gd name="f1566" fmla="*/ f1321 f646 1"/>
                <a:gd name="f1567" fmla="*/ f1322 f645 1"/>
                <a:gd name="f1568" fmla="*/ f1323 f646 1"/>
                <a:gd name="f1569" fmla="*/ f1324 f645 1"/>
                <a:gd name="f1570" fmla="*/ f1325 f646 1"/>
                <a:gd name="f1571" fmla="*/ f1326 f645 1"/>
                <a:gd name="f1572" fmla="*/ f1327 f646 1"/>
                <a:gd name="f1573" fmla="*/ f1328 f645 1"/>
                <a:gd name="f1574" fmla="*/ f1329 f646 1"/>
                <a:gd name="f1575" fmla="*/ f1330 f645 1"/>
                <a:gd name="f1576" fmla="*/ f1331 f646 1"/>
                <a:gd name="f1577" fmla="*/ f1332 f645 1"/>
                <a:gd name="f1578" fmla="*/ f1333 f646 1"/>
                <a:gd name="f1579" fmla="*/ f1334 f645 1"/>
                <a:gd name="f1580" fmla="*/ f1335 f646 1"/>
                <a:gd name="f1581" fmla="*/ f1336 f645 1"/>
                <a:gd name="f1582" fmla="*/ f1337 f646 1"/>
                <a:gd name="f1583" fmla="*/ f1338 f645 1"/>
                <a:gd name="f1584" fmla="*/ f1339 f646 1"/>
                <a:gd name="f1585" fmla="*/ f1340 f645 1"/>
                <a:gd name="f1586" fmla="*/ f1341 f646 1"/>
                <a:gd name="f1587" fmla="*/ f1342 f645 1"/>
                <a:gd name="f1588" fmla="*/ f1343 f646 1"/>
                <a:gd name="f1589" fmla="*/ f1344 f645 1"/>
                <a:gd name="f1590" fmla="*/ f1345 f646 1"/>
                <a:gd name="f1591" fmla="*/ f1346 f645 1"/>
                <a:gd name="f1592" fmla="*/ f1347 f646 1"/>
                <a:gd name="f1593" fmla="*/ f1348 f645 1"/>
                <a:gd name="f1594" fmla="*/ f1349 f646 1"/>
                <a:gd name="f1595" fmla="*/ f1350 f645 1"/>
                <a:gd name="f1596" fmla="*/ f1351 f646 1"/>
                <a:gd name="f1597" fmla="*/ f1352 f645 1"/>
                <a:gd name="f1598" fmla="*/ f1353 f646 1"/>
                <a:gd name="f1599" fmla="*/ f1354 f645 1"/>
                <a:gd name="f1600" fmla="*/ f1355 f646 1"/>
                <a:gd name="f1601" fmla="*/ f1356 f645 1"/>
                <a:gd name="f1602" fmla="*/ f1357 f646 1"/>
                <a:gd name="f1603" fmla="*/ f1358 f645 1"/>
                <a:gd name="f1604" fmla="*/ f1359 f646 1"/>
                <a:gd name="f1605" fmla="*/ f1360 f645 1"/>
                <a:gd name="f1606" fmla="*/ f1361 f646 1"/>
                <a:gd name="f1607" fmla="*/ f1362 f645 1"/>
                <a:gd name="f1608" fmla="*/ f1363 f646 1"/>
                <a:gd name="f1609" fmla="*/ f1364 f645 1"/>
                <a:gd name="f1610" fmla="*/ f1365 f646 1"/>
                <a:gd name="f1611" fmla="*/ f1366 f645 1"/>
                <a:gd name="f1612" fmla="*/ f1367 f646 1"/>
                <a:gd name="f1613" fmla="*/ f1368 f645 1"/>
                <a:gd name="f1614" fmla="*/ f1369 f646 1"/>
                <a:gd name="f1615" fmla="*/ f1370 f645 1"/>
                <a:gd name="f1616" fmla="*/ f1371 f646 1"/>
                <a:gd name="f1617" fmla="*/ f1372 f645 1"/>
                <a:gd name="f1618" fmla="*/ f1373 f646 1"/>
                <a:gd name="f1619" fmla="*/ f1374 f645 1"/>
                <a:gd name="f1620" fmla="*/ f1375 f646 1"/>
                <a:gd name="f1621" fmla="*/ f1376 f645 1"/>
                <a:gd name="f1622" fmla="*/ f1377 f646 1"/>
                <a:gd name="f1623" fmla="*/ f1378 f645 1"/>
                <a:gd name="f1624" fmla="*/ f1379 f646 1"/>
                <a:gd name="f1625" fmla="*/ f1380 f645 1"/>
                <a:gd name="f1626" fmla="*/ f1381 f646 1"/>
                <a:gd name="f1627" fmla="*/ f1382 f645 1"/>
                <a:gd name="f1628" fmla="*/ f1383 f64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897">
                  <a:pos x="f1388" y="f1389"/>
                </a:cxn>
                <a:cxn ang="f897">
                  <a:pos x="f1390" y="f1391"/>
                </a:cxn>
                <a:cxn ang="f897">
                  <a:pos x="f1392" y="f1393"/>
                </a:cxn>
                <a:cxn ang="f897">
                  <a:pos x="f1394" y="f1395"/>
                </a:cxn>
                <a:cxn ang="f897">
                  <a:pos x="f1396" y="f1397"/>
                </a:cxn>
                <a:cxn ang="f897">
                  <a:pos x="f1398" y="f1399"/>
                </a:cxn>
                <a:cxn ang="f897">
                  <a:pos x="f1400" y="f1401"/>
                </a:cxn>
                <a:cxn ang="f897">
                  <a:pos x="f1402" y="f1403"/>
                </a:cxn>
                <a:cxn ang="f897">
                  <a:pos x="f1404" y="f1405"/>
                </a:cxn>
                <a:cxn ang="f897">
                  <a:pos x="f1406" y="f1407"/>
                </a:cxn>
                <a:cxn ang="f897">
                  <a:pos x="f1408" y="f1409"/>
                </a:cxn>
                <a:cxn ang="f897">
                  <a:pos x="f1410" y="f1411"/>
                </a:cxn>
                <a:cxn ang="f897">
                  <a:pos x="f1412" y="f1413"/>
                </a:cxn>
                <a:cxn ang="f897">
                  <a:pos x="f1414" y="f1415"/>
                </a:cxn>
                <a:cxn ang="f897">
                  <a:pos x="f1416" y="f1417"/>
                </a:cxn>
                <a:cxn ang="f897">
                  <a:pos x="f1418" y="f1419"/>
                </a:cxn>
                <a:cxn ang="f897">
                  <a:pos x="f1420" y="f1421"/>
                </a:cxn>
                <a:cxn ang="f897">
                  <a:pos x="f1422" y="f1423"/>
                </a:cxn>
                <a:cxn ang="f897">
                  <a:pos x="f1424" y="f1425"/>
                </a:cxn>
                <a:cxn ang="f897">
                  <a:pos x="f1426" y="f1427"/>
                </a:cxn>
                <a:cxn ang="f897">
                  <a:pos x="f1428" y="f1429"/>
                </a:cxn>
                <a:cxn ang="f897">
                  <a:pos x="f1430" y="f1431"/>
                </a:cxn>
                <a:cxn ang="f897">
                  <a:pos x="f1432" y="f1433"/>
                </a:cxn>
                <a:cxn ang="f897">
                  <a:pos x="f1434" y="f1435"/>
                </a:cxn>
                <a:cxn ang="f897">
                  <a:pos x="f1436" y="f1437"/>
                </a:cxn>
                <a:cxn ang="f897">
                  <a:pos x="f1438" y="f1439"/>
                </a:cxn>
                <a:cxn ang="f897">
                  <a:pos x="f1440" y="f1441"/>
                </a:cxn>
                <a:cxn ang="f897">
                  <a:pos x="f1442" y="f1443"/>
                </a:cxn>
                <a:cxn ang="f897">
                  <a:pos x="f1444" y="f1445"/>
                </a:cxn>
                <a:cxn ang="f897">
                  <a:pos x="f1446" y="f1447"/>
                </a:cxn>
                <a:cxn ang="f897">
                  <a:pos x="f1448" y="f1449"/>
                </a:cxn>
                <a:cxn ang="f897">
                  <a:pos x="f1450" y="f1451"/>
                </a:cxn>
                <a:cxn ang="f897">
                  <a:pos x="f1452" y="f1453"/>
                </a:cxn>
                <a:cxn ang="f897">
                  <a:pos x="f1454" y="f1455"/>
                </a:cxn>
                <a:cxn ang="f897">
                  <a:pos x="f1456" y="f1457"/>
                </a:cxn>
                <a:cxn ang="f897">
                  <a:pos x="f1458" y="f1459"/>
                </a:cxn>
                <a:cxn ang="f897">
                  <a:pos x="f1460" y="f1461"/>
                </a:cxn>
                <a:cxn ang="f897">
                  <a:pos x="f1462" y="f1463"/>
                </a:cxn>
                <a:cxn ang="f897">
                  <a:pos x="f1464" y="f1465"/>
                </a:cxn>
                <a:cxn ang="f897">
                  <a:pos x="f1466" y="f1467"/>
                </a:cxn>
                <a:cxn ang="f897">
                  <a:pos x="f1468" y="f1469"/>
                </a:cxn>
                <a:cxn ang="f897">
                  <a:pos x="f1470" y="f1471"/>
                </a:cxn>
                <a:cxn ang="f897">
                  <a:pos x="f1472" y="f1473"/>
                </a:cxn>
                <a:cxn ang="f897">
                  <a:pos x="f1474" y="f1475"/>
                </a:cxn>
                <a:cxn ang="f897">
                  <a:pos x="f1476" y="f1477"/>
                </a:cxn>
                <a:cxn ang="f897">
                  <a:pos x="f1478" y="f1479"/>
                </a:cxn>
                <a:cxn ang="f897">
                  <a:pos x="f1480" y="f1481"/>
                </a:cxn>
                <a:cxn ang="f897">
                  <a:pos x="f1482" y="f1483"/>
                </a:cxn>
                <a:cxn ang="f897">
                  <a:pos x="f1484" y="f1485"/>
                </a:cxn>
                <a:cxn ang="f897">
                  <a:pos x="f1486" y="f1487"/>
                </a:cxn>
                <a:cxn ang="f897">
                  <a:pos x="f1488" y="f1489"/>
                </a:cxn>
                <a:cxn ang="f897">
                  <a:pos x="f1490" y="f1491"/>
                </a:cxn>
                <a:cxn ang="f897">
                  <a:pos x="f1492" y="f1493"/>
                </a:cxn>
                <a:cxn ang="f897">
                  <a:pos x="f1494" y="f1495"/>
                </a:cxn>
                <a:cxn ang="f897">
                  <a:pos x="f1496" y="f1497"/>
                </a:cxn>
                <a:cxn ang="f897">
                  <a:pos x="f1498" y="f1499"/>
                </a:cxn>
                <a:cxn ang="f897">
                  <a:pos x="f1500" y="f1501"/>
                </a:cxn>
                <a:cxn ang="f897">
                  <a:pos x="f1502" y="f1503"/>
                </a:cxn>
                <a:cxn ang="f897">
                  <a:pos x="f1504" y="f1505"/>
                </a:cxn>
                <a:cxn ang="f897">
                  <a:pos x="f1506" y="f1507"/>
                </a:cxn>
                <a:cxn ang="f897">
                  <a:pos x="f1388" y="f1389"/>
                </a:cxn>
                <a:cxn ang="f897">
                  <a:pos x="f1508" y="f1389"/>
                </a:cxn>
                <a:cxn ang="f897">
                  <a:pos x="f1509" y="f1510"/>
                </a:cxn>
                <a:cxn ang="f897">
                  <a:pos x="f1511" y="f1512"/>
                </a:cxn>
                <a:cxn ang="f897">
                  <a:pos x="f1513" y="f1514"/>
                </a:cxn>
                <a:cxn ang="f897">
                  <a:pos x="f1515" y="f1516"/>
                </a:cxn>
                <a:cxn ang="f897">
                  <a:pos x="f1517" y="f1518"/>
                </a:cxn>
                <a:cxn ang="f897">
                  <a:pos x="f1519" y="f1520"/>
                </a:cxn>
                <a:cxn ang="f897">
                  <a:pos x="f1521" y="f1522"/>
                </a:cxn>
                <a:cxn ang="f897">
                  <a:pos x="f1523" y="f1524"/>
                </a:cxn>
                <a:cxn ang="f897">
                  <a:pos x="f1525" y="f1526"/>
                </a:cxn>
                <a:cxn ang="f897">
                  <a:pos x="f1527" y="f1528"/>
                </a:cxn>
                <a:cxn ang="f897">
                  <a:pos x="f1529" y="f1530"/>
                </a:cxn>
                <a:cxn ang="f897">
                  <a:pos x="f1531" y="f1532"/>
                </a:cxn>
                <a:cxn ang="f897">
                  <a:pos x="f1533" y="f1534"/>
                </a:cxn>
                <a:cxn ang="f897">
                  <a:pos x="f1535" y="f1536"/>
                </a:cxn>
                <a:cxn ang="f897">
                  <a:pos x="f1537" y="f1538"/>
                </a:cxn>
                <a:cxn ang="f897">
                  <a:pos x="f1539" y="f1540"/>
                </a:cxn>
                <a:cxn ang="f897">
                  <a:pos x="f1541" y="f1542"/>
                </a:cxn>
                <a:cxn ang="f897">
                  <a:pos x="f1543" y="f1544"/>
                </a:cxn>
                <a:cxn ang="f897">
                  <a:pos x="f1545" y="f1546"/>
                </a:cxn>
                <a:cxn ang="f897">
                  <a:pos x="f1547" y="f1548"/>
                </a:cxn>
                <a:cxn ang="f897">
                  <a:pos x="f1549" y="f1550"/>
                </a:cxn>
                <a:cxn ang="f897">
                  <a:pos x="f1551" y="f1552"/>
                </a:cxn>
                <a:cxn ang="f897">
                  <a:pos x="f1553" y="f1554"/>
                </a:cxn>
                <a:cxn ang="f897">
                  <a:pos x="f1555" y="f1556"/>
                </a:cxn>
                <a:cxn ang="f897">
                  <a:pos x="f1557" y="f1558"/>
                </a:cxn>
                <a:cxn ang="f897">
                  <a:pos x="f1559" y="f1560"/>
                </a:cxn>
                <a:cxn ang="f897">
                  <a:pos x="f1561" y="f1562"/>
                </a:cxn>
                <a:cxn ang="f897">
                  <a:pos x="f1563" y="f1564"/>
                </a:cxn>
                <a:cxn ang="f897">
                  <a:pos x="f1565" y="f1566"/>
                </a:cxn>
                <a:cxn ang="f897">
                  <a:pos x="f1567" y="f1568"/>
                </a:cxn>
                <a:cxn ang="f897">
                  <a:pos x="f1569" y="f1570"/>
                </a:cxn>
                <a:cxn ang="f897">
                  <a:pos x="f1571" y="f1572"/>
                </a:cxn>
                <a:cxn ang="f897">
                  <a:pos x="f1573" y="f1574"/>
                </a:cxn>
                <a:cxn ang="f897">
                  <a:pos x="f1575" y="f1576"/>
                </a:cxn>
                <a:cxn ang="f897">
                  <a:pos x="f1577" y="f1578"/>
                </a:cxn>
                <a:cxn ang="f897">
                  <a:pos x="f1579" y="f1580"/>
                </a:cxn>
                <a:cxn ang="f897">
                  <a:pos x="f1581" y="f1582"/>
                </a:cxn>
                <a:cxn ang="f897">
                  <a:pos x="f1583" y="f1584"/>
                </a:cxn>
                <a:cxn ang="f897">
                  <a:pos x="f1585" y="f1586"/>
                </a:cxn>
                <a:cxn ang="f897">
                  <a:pos x="f1587" y="f1588"/>
                </a:cxn>
                <a:cxn ang="f897">
                  <a:pos x="f1589" y="f1590"/>
                </a:cxn>
                <a:cxn ang="f897">
                  <a:pos x="f1591" y="f1592"/>
                </a:cxn>
                <a:cxn ang="f897">
                  <a:pos x="f1593" y="f1594"/>
                </a:cxn>
                <a:cxn ang="f897">
                  <a:pos x="f1595" y="f1596"/>
                </a:cxn>
                <a:cxn ang="f897">
                  <a:pos x="f1597" y="f1598"/>
                </a:cxn>
                <a:cxn ang="f897">
                  <a:pos x="f1599" y="f1600"/>
                </a:cxn>
                <a:cxn ang="f897">
                  <a:pos x="f1601" y="f1602"/>
                </a:cxn>
                <a:cxn ang="f897">
                  <a:pos x="f1603" y="f1604"/>
                </a:cxn>
                <a:cxn ang="f897">
                  <a:pos x="f1605" y="f1606"/>
                </a:cxn>
                <a:cxn ang="f897">
                  <a:pos x="f1607" y="f1608"/>
                </a:cxn>
                <a:cxn ang="f897">
                  <a:pos x="f1609" y="f1610"/>
                </a:cxn>
                <a:cxn ang="f897">
                  <a:pos x="f1611" y="f1612"/>
                </a:cxn>
                <a:cxn ang="f897">
                  <a:pos x="f1613" y="f1614"/>
                </a:cxn>
                <a:cxn ang="f897">
                  <a:pos x="f1615" y="f1616"/>
                </a:cxn>
                <a:cxn ang="f897">
                  <a:pos x="f1617" y="f1618"/>
                </a:cxn>
                <a:cxn ang="f897">
                  <a:pos x="f1619" y="f1620"/>
                </a:cxn>
                <a:cxn ang="f897">
                  <a:pos x="f1621" y="f1622"/>
                </a:cxn>
                <a:cxn ang="f897">
                  <a:pos x="f1623" y="f1624"/>
                </a:cxn>
                <a:cxn ang="f897">
                  <a:pos x="f1625" y="f1626"/>
                </a:cxn>
                <a:cxn ang="f897">
                  <a:pos x="f1627" y="f1628"/>
                </a:cxn>
                <a:cxn ang="f897">
                  <a:pos x="f1508" y="f1389"/>
                </a:cxn>
              </a:cxnLst>
              <a:rect l="f1384" t="f1387" r="f1385" b="f1386"/>
              <a:pathLst>
                <a:path w="5419747" h="5194273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30"/>
                    <a:pt x="f31" y="f32"/>
                  </a:cubicBezTo>
                  <a:cubicBezTo>
                    <a:pt x="f33" y="f34"/>
                    <a:pt x="f35" y="f36"/>
                    <a:pt x="f37" y="f38"/>
                  </a:cubicBezTo>
                  <a:cubicBezTo>
                    <a:pt x="f39" y="f40"/>
                    <a:pt x="f41" y="f42"/>
                    <a:pt x="f43" y="f44"/>
                  </a:cubicBezTo>
                  <a:cubicBezTo>
                    <a:pt x="f45" y="f46"/>
                    <a:pt x="f47" y="f48"/>
                    <a:pt x="f49" y="f50"/>
                  </a:cubicBezTo>
                  <a:cubicBezTo>
                    <a:pt x="f51" y="f52"/>
                    <a:pt x="f53" y="f54"/>
                    <a:pt x="f55" y="f56"/>
                  </a:cubicBezTo>
                  <a:cubicBezTo>
                    <a:pt x="f57" y="f58"/>
                    <a:pt x="f59" y="f60"/>
                    <a:pt x="f61" y="f62"/>
                  </a:cubicBezTo>
                  <a:cubicBezTo>
                    <a:pt x="f63" y="f64"/>
                    <a:pt x="f65" y="f66"/>
                    <a:pt x="f67" y="f68"/>
                  </a:cubicBezTo>
                  <a:cubicBezTo>
                    <a:pt x="f69" y="f70"/>
                    <a:pt x="f71" y="f72"/>
                    <a:pt x="f73" y="f74"/>
                  </a:cubicBezTo>
                  <a:lnTo>
                    <a:pt x="f75" y="f76"/>
                  </a:lnTo>
                  <a:lnTo>
                    <a:pt x="f77" y="f78"/>
                  </a:lnTo>
                  <a:cubicBezTo>
                    <a:pt x="f79" y="f80"/>
                    <a:pt x="f81" y="f82"/>
                    <a:pt x="f83" y="f84"/>
                  </a:cubicBezTo>
                  <a:lnTo>
                    <a:pt x="f85" y="f86"/>
                  </a:lnTo>
                  <a:cubicBezTo>
                    <a:pt x="f87" y="f88"/>
                    <a:pt x="f89" y="f90"/>
                    <a:pt x="f91" y="f92"/>
                  </a:cubicBezTo>
                  <a:cubicBezTo>
                    <a:pt x="f93" y="f94"/>
                    <a:pt x="f95" y="f96"/>
                    <a:pt x="f97" y="f98"/>
                  </a:cubicBezTo>
                  <a:cubicBezTo>
                    <a:pt x="f99" y="f100"/>
                    <a:pt x="f101" y="f102"/>
                    <a:pt x="f103" y="f104"/>
                  </a:cubicBezTo>
                  <a:cubicBezTo>
                    <a:pt x="f105" y="f106"/>
                    <a:pt x="f107" y="f108"/>
                    <a:pt x="f109" y="f110"/>
                  </a:cubicBezTo>
                  <a:cubicBezTo>
                    <a:pt x="f111" y="f112"/>
                    <a:pt x="f113" y="f114"/>
                    <a:pt x="f115" y="f116"/>
                  </a:cubicBezTo>
                  <a:lnTo>
                    <a:pt x="f117" y="f118"/>
                  </a:lnTo>
                  <a:cubicBezTo>
                    <a:pt x="f119" y="f120"/>
                    <a:pt x="f121" y="f122"/>
                    <a:pt x="f123" y="f124"/>
                  </a:cubicBezTo>
                  <a:cubicBezTo>
                    <a:pt x="f125" y="f126"/>
                    <a:pt x="f127" y="f128"/>
                    <a:pt x="f129" y="f130"/>
                  </a:cubicBezTo>
                  <a:cubicBezTo>
                    <a:pt x="f131" y="f132"/>
                    <a:pt x="f133" y="f134"/>
                    <a:pt x="f135" y="f136"/>
                  </a:cubicBezTo>
                  <a:cubicBezTo>
                    <a:pt x="f137" y="f138"/>
                    <a:pt x="f139" y="f140"/>
                    <a:pt x="f141" y="f142"/>
                  </a:cubicBezTo>
                  <a:cubicBezTo>
                    <a:pt x="f143" y="f144"/>
                    <a:pt x="f145" y="f146"/>
                    <a:pt x="f147" y="f148"/>
                  </a:cubicBezTo>
                  <a:cubicBezTo>
                    <a:pt x="f149" y="f150"/>
                    <a:pt x="f151" y="f152"/>
                    <a:pt x="f153" y="f154"/>
                  </a:cubicBezTo>
                  <a:cubicBezTo>
                    <a:pt x="f155" y="f156"/>
                    <a:pt x="f157" y="f158"/>
                    <a:pt x="f159" y="f160"/>
                  </a:cubicBezTo>
                  <a:cubicBezTo>
                    <a:pt x="f161" y="f162"/>
                    <a:pt x="f163" y="f164"/>
                    <a:pt x="f165" y="f166"/>
                  </a:cubicBezTo>
                  <a:lnTo>
                    <a:pt x="f167" y="f168"/>
                  </a:lnTo>
                  <a:cubicBezTo>
                    <a:pt x="f169" y="f170"/>
                    <a:pt x="f171" y="f172"/>
                    <a:pt x="f173" y="f174"/>
                  </a:cubicBezTo>
                  <a:cubicBezTo>
                    <a:pt x="f175" y="f176"/>
                    <a:pt x="f177" y="f178"/>
                    <a:pt x="f179" y="f180"/>
                  </a:cubicBezTo>
                  <a:cubicBezTo>
                    <a:pt x="f181" y="f182"/>
                    <a:pt x="f183" y="f184"/>
                    <a:pt x="f185" y="f186"/>
                  </a:cubicBezTo>
                  <a:cubicBezTo>
                    <a:pt x="f187" y="f188"/>
                    <a:pt x="f189" y="f190"/>
                    <a:pt x="f191" y="f192"/>
                  </a:cubicBezTo>
                  <a:cubicBezTo>
                    <a:pt x="f193" y="f194"/>
                    <a:pt x="f195" y="f196"/>
                    <a:pt x="f197" y="f198"/>
                  </a:cubicBezTo>
                  <a:cubicBezTo>
                    <a:pt x="f199" y="f200"/>
                    <a:pt x="f201" y="f202"/>
                    <a:pt x="f203" y="f204"/>
                  </a:cubicBezTo>
                  <a:cubicBezTo>
                    <a:pt x="f205" y="f206"/>
                    <a:pt x="f207" y="f208"/>
                    <a:pt x="f209" y="f210"/>
                  </a:cubicBezTo>
                  <a:lnTo>
                    <a:pt x="f211" y="f212"/>
                  </a:lnTo>
                  <a:cubicBezTo>
                    <a:pt x="f213" y="f214"/>
                    <a:pt x="f215" y="f216"/>
                    <a:pt x="f217" y="f216"/>
                  </a:cubicBezTo>
                  <a:lnTo>
                    <a:pt x="f218" y="f219"/>
                  </a:lnTo>
                  <a:lnTo>
                    <a:pt x="f220" y="f221"/>
                  </a:lnTo>
                  <a:cubicBezTo>
                    <a:pt x="f222" y="f223"/>
                    <a:pt x="f224" y="f225"/>
                    <a:pt x="f226" y="f227"/>
                  </a:cubicBezTo>
                  <a:cubicBezTo>
                    <a:pt x="f228" y="f229"/>
                    <a:pt x="f230" y="f231"/>
                    <a:pt x="f232" y="f233"/>
                  </a:cubicBezTo>
                  <a:cubicBezTo>
                    <a:pt x="f234" y="f235"/>
                    <a:pt x="f236" y="f237"/>
                    <a:pt x="f238" y="f239"/>
                  </a:cubicBezTo>
                  <a:cubicBezTo>
                    <a:pt x="f240" y="f241"/>
                    <a:pt x="f242" y="f243"/>
                    <a:pt x="f244" y="f245"/>
                  </a:cubicBezTo>
                  <a:cubicBezTo>
                    <a:pt x="f246" y="f247"/>
                    <a:pt x="f248" y="f249"/>
                    <a:pt x="f250" y="f251"/>
                  </a:cubicBezTo>
                  <a:cubicBezTo>
                    <a:pt x="f252" y="f253"/>
                    <a:pt x="f254" y="f255"/>
                    <a:pt x="f256" y="f257"/>
                  </a:cubicBezTo>
                  <a:cubicBezTo>
                    <a:pt x="f258" y="f259"/>
                    <a:pt x="f260" y="f261"/>
                    <a:pt x="f262" y="f263"/>
                  </a:cubicBezTo>
                  <a:cubicBezTo>
                    <a:pt x="f264" y="f265"/>
                    <a:pt x="f266" y="f267"/>
                    <a:pt x="f268" y="f269"/>
                  </a:cubicBezTo>
                  <a:lnTo>
                    <a:pt x="f270" y="f271"/>
                  </a:lnTo>
                  <a:cubicBezTo>
                    <a:pt x="f272" y="f273"/>
                    <a:pt x="f274" y="f275"/>
                    <a:pt x="f276" y="f277"/>
                  </a:cubicBezTo>
                  <a:lnTo>
                    <a:pt x="f278" y="f279"/>
                  </a:lnTo>
                  <a:cubicBezTo>
                    <a:pt x="f280" y="f281"/>
                    <a:pt x="f282" y="f283"/>
                    <a:pt x="f284" y="f285"/>
                  </a:cubicBezTo>
                  <a:cubicBezTo>
                    <a:pt x="f286" y="f287"/>
                    <a:pt x="f288" y="f289"/>
                    <a:pt x="f290" y="f291"/>
                  </a:cubicBezTo>
                  <a:cubicBezTo>
                    <a:pt x="f292" y="f293"/>
                    <a:pt x="f294" y="f295"/>
                    <a:pt x="f296" y="f297"/>
                  </a:cubicBezTo>
                  <a:cubicBezTo>
                    <a:pt x="f298" y="f299"/>
                    <a:pt x="f300" y="f301"/>
                    <a:pt x="f302" y="f303"/>
                  </a:cubicBezTo>
                  <a:cubicBezTo>
                    <a:pt x="f304" y="f305"/>
                    <a:pt x="f306" y="f307"/>
                    <a:pt x="f308" y="f309"/>
                  </a:cubicBezTo>
                  <a:lnTo>
                    <a:pt x="f310" y="f311"/>
                  </a:lnTo>
                  <a:lnTo>
                    <a:pt x="f312" y="f313"/>
                  </a:lnTo>
                  <a:cubicBezTo>
                    <a:pt x="f314" y="f315"/>
                    <a:pt x="f5" y="f316"/>
                    <a:pt x="f5" y="f8"/>
                  </a:cubicBezTo>
                  <a:close/>
                  <a:moveTo>
                    <a:pt x="f317" y="f8"/>
                  </a:moveTo>
                  <a:cubicBezTo>
                    <a:pt x="f318" y="f319"/>
                    <a:pt x="f320" y="f321"/>
                    <a:pt x="f322" y="f323"/>
                  </a:cubicBezTo>
                  <a:cubicBezTo>
                    <a:pt x="f324" y="f325"/>
                    <a:pt x="f326" y="f327"/>
                    <a:pt x="f328" y="f329"/>
                  </a:cubicBezTo>
                  <a:cubicBezTo>
                    <a:pt x="f330" y="f331"/>
                    <a:pt x="f332" y="f333"/>
                    <a:pt x="f334" y="f335"/>
                  </a:cubicBezTo>
                  <a:cubicBezTo>
                    <a:pt x="f336" y="f337"/>
                    <a:pt x="f338" y="f339"/>
                    <a:pt x="f340" y="f341"/>
                  </a:cubicBezTo>
                  <a:cubicBezTo>
                    <a:pt x="f342" y="f343"/>
                    <a:pt x="f344" y="f345"/>
                    <a:pt x="f346" y="f347"/>
                  </a:cubicBezTo>
                  <a:cubicBezTo>
                    <a:pt x="f348" y="f349"/>
                    <a:pt x="f350" y="f351"/>
                    <a:pt x="f352" y="f353"/>
                  </a:cubicBezTo>
                  <a:cubicBezTo>
                    <a:pt x="f354" y="f355"/>
                    <a:pt x="f356" y="f357"/>
                    <a:pt x="f358" y="f359"/>
                  </a:cubicBezTo>
                  <a:lnTo>
                    <a:pt x="f360" y="f361"/>
                  </a:lnTo>
                  <a:cubicBezTo>
                    <a:pt x="f362" y="f363"/>
                    <a:pt x="f364" y="f365"/>
                    <a:pt x="f366" y="f367"/>
                  </a:cubicBezTo>
                  <a:cubicBezTo>
                    <a:pt x="f368" y="f369"/>
                    <a:pt x="f370" y="f371"/>
                    <a:pt x="f372" y="f373"/>
                  </a:cubicBezTo>
                  <a:cubicBezTo>
                    <a:pt x="f374" y="f375"/>
                    <a:pt x="f376" y="f377"/>
                    <a:pt x="f378" y="f379"/>
                  </a:cubicBezTo>
                  <a:cubicBezTo>
                    <a:pt x="f380" y="f381"/>
                    <a:pt x="f382" y="f383"/>
                    <a:pt x="f384" y="f385"/>
                  </a:cubicBezTo>
                  <a:cubicBezTo>
                    <a:pt x="f386" y="f387"/>
                    <a:pt x="f388" y="f389"/>
                    <a:pt x="f390" y="f391"/>
                  </a:cubicBezTo>
                  <a:cubicBezTo>
                    <a:pt x="f392" y="f393"/>
                    <a:pt x="f394" y="f395"/>
                    <a:pt x="f396" y="f397"/>
                  </a:cubicBezTo>
                  <a:cubicBezTo>
                    <a:pt x="f398" y="f399"/>
                    <a:pt x="f400" y="f401"/>
                    <a:pt x="f402" y="f403"/>
                  </a:cubicBezTo>
                  <a:lnTo>
                    <a:pt x="f404" y="f405"/>
                  </a:lnTo>
                  <a:cubicBezTo>
                    <a:pt x="f406" y="f407"/>
                    <a:pt x="f408" y="f409"/>
                    <a:pt x="f410" y="f411"/>
                  </a:cubicBezTo>
                  <a:cubicBezTo>
                    <a:pt x="f412" y="f413"/>
                    <a:pt x="f414" y="f415"/>
                    <a:pt x="f416" y="f417"/>
                  </a:cubicBezTo>
                  <a:cubicBezTo>
                    <a:pt x="f418" y="f419"/>
                    <a:pt x="f420" y="f421"/>
                    <a:pt x="f422" y="f423"/>
                  </a:cubicBezTo>
                  <a:lnTo>
                    <a:pt x="f424" y="f425"/>
                  </a:lnTo>
                  <a:cubicBezTo>
                    <a:pt x="f426" y="f427"/>
                    <a:pt x="f428" y="f429"/>
                    <a:pt x="f430" y="f431"/>
                  </a:cubicBezTo>
                  <a:lnTo>
                    <a:pt x="f432" y="f433"/>
                  </a:lnTo>
                  <a:cubicBezTo>
                    <a:pt x="f434" y="f435"/>
                    <a:pt x="f436" y="f437"/>
                    <a:pt x="f438" y="f439"/>
                  </a:cubicBezTo>
                  <a:cubicBezTo>
                    <a:pt x="f440" y="f441"/>
                    <a:pt x="f442" y="f443"/>
                    <a:pt x="f444" y="f445"/>
                  </a:cubicBezTo>
                  <a:lnTo>
                    <a:pt x="f446" y="f447"/>
                  </a:lnTo>
                  <a:cubicBezTo>
                    <a:pt x="f448" y="f449"/>
                    <a:pt x="f450" y="f451"/>
                    <a:pt x="f452" y="f453"/>
                  </a:cubicBezTo>
                  <a:cubicBezTo>
                    <a:pt x="f454" y="f455"/>
                    <a:pt x="f456" y="f457"/>
                    <a:pt x="f458" y="f459"/>
                  </a:cubicBezTo>
                  <a:cubicBezTo>
                    <a:pt x="f460" y="f461"/>
                    <a:pt x="f462" y="f463"/>
                    <a:pt x="f464" y="f465"/>
                  </a:cubicBezTo>
                  <a:cubicBezTo>
                    <a:pt x="f466" y="f467"/>
                    <a:pt x="f468" y="f469"/>
                    <a:pt x="f470" y="f471"/>
                  </a:cubicBezTo>
                  <a:cubicBezTo>
                    <a:pt x="f472" y="f473"/>
                    <a:pt x="f474" y="f475"/>
                    <a:pt x="f476" y="f477"/>
                  </a:cubicBezTo>
                  <a:lnTo>
                    <a:pt x="f478" y="f479"/>
                  </a:lnTo>
                  <a:cubicBezTo>
                    <a:pt x="f480" y="f481"/>
                    <a:pt x="f482" y="f483"/>
                    <a:pt x="f484" y="f485"/>
                  </a:cubicBezTo>
                  <a:cubicBezTo>
                    <a:pt x="f486" y="f487"/>
                    <a:pt x="f488" y="f489"/>
                    <a:pt x="f490" y="f281"/>
                  </a:cubicBezTo>
                  <a:cubicBezTo>
                    <a:pt x="f491" y="f492"/>
                    <a:pt x="f493" y="f494"/>
                    <a:pt x="f495" y="f496"/>
                  </a:cubicBezTo>
                  <a:cubicBezTo>
                    <a:pt x="f497" y="f498"/>
                    <a:pt x="f499" y="f500"/>
                    <a:pt x="f501" y="f502"/>
                  </a:cubicBezTo>
                  <a:cubicBezTo>
                    <a:pt x="f503" y="f504"/>
                    <a:pt x="f505" y="f506"/>
                    <a:pt x="f507" y="f508"/>
                  </a:cubicBezTo>
                  <a:cubicBezTo>
                    <a:pt x="f509" y="f510"/>
                    <a:pt x="f511" y="f512"/>
                    <a:pt x="f513" y="f514"/>
                  </a:cubicBezTo>
                  <a:cubicBezTo>
                    <a:pt x="f515" y="f516"/>
                    <a:pt x="f517" y="f518"/>
                    <a:pt x="f519" y="f520"/>
                  </a:cubicBezTo>
                  <a:cubicBezTo>
                    <a:pt x="f521" y="f522"/>
                    <a:pt x="f523" y="f524"/>
                    <a:pt x="f525" y="f526"/>
                  </a:cubicBezTo>
                  <a:lnTo>
                    <a:pt x="f527" y="f528"/>
                  </a:lnTo>
                  <a:cubicBezTo>
                    <a:pt x="f529" y="f530"/>
                    <a:pt x="f531" y="f532"/>
                    <a:pt x="f533" y="f534"/>
                  </a:cubicBezTo>
                  <a:cubicBezTo>
                    <a:pt x="f535" y="f536"/>
                    <a:pt x="f537" y="f538"/>
                    <a:pt x="f539" y="f540"/>
                  </a:cubicBezTo>
                  <a:cubicBezTo>
                    <a:pt x="f541" y="f542"/>
                    <a:pt x="f543" y="f544"/>
                    <a:pt x="f545" y="f546"/>
                  </a:cubicBezTo>
                  <a:cubicBezTo>
                    <a:pt x="f547" y="f548"/>
                    <a:pt x="f549" y="f550"/>
                    <a:pt x="f551" y="f552"/>
                  </a:cubicBezTo>
                  <a:cubicBezTo>
                    <a:pt x="f553" y="f554"/>
                    <a:pt x="f555" y="f556"/>
                    <a:pt x="f557" y="f558"/>
                  </a:cubicBezTo>
                  <a:cubicBezTo>
                    <a:pt x="f559" y="f560"/>
                    <a:pt x="f561" y="f562"/>
                    <a:pt x="f563" y="f564"/>
                  </a:cubicBezTo>
                  <a:cubicBezTo>
                    <a:pt x="f565" y="f566"/>
                    <a:pt x="f567" y="f568"/>
                    <a:pt x="f569" y="f570"/>
                  </a:cubicBezTo>
                  <a:lnTo>
                    <a:pt x="f571" y="f572"/>
                  </a:lnTo>
                  <a:lnTo>
                    <a:pt x="f573" y="f574"/>
                  </a:lnTo>
                  <a:cubicBezTo>
                    <a:pt x="f575" y="f576"/>
                    <a:pt x="f577" y="f578"/>
                    <a:pt x="f579" y="f580"/>
                  </a:cubicBezTo>
                  <a:cubicBezTo>
                    <a:pt x="f581" y="f582"/>
                    <a:pt x="f583" y="f584"/>
                    <a:pt x="f585" y="f586"/>
                  </a:cubicBezTo>
                  <a:cubicBezTo>
                    <a:pt x="f587" y="f588"/>
                    <a:pt x="f589" y="f590"/>
                    <a:pt x="f591" y="f592"/>
                  </a:cubicBezTo>
                  <a:cubicBezTo>
                    <a:pt x="f593" y="f594"/>
                    <a:pt x="f595" y="f596"/>
                    <a:pt x="f597" y="f598"/>
                  </a:cubicBezTo>
                  <a:cubicBezTo>
                    <a:pt x="f47" y="f599"/>
                    <a:pt x="f600" y="f601"/>
                    <a:pt x="f602" y="f603"/>
                  </a:cubicBezTo>
                  <a:cubicBezTo>
                    <a:pt x="f604" y="f605"/>
                    <a:pt x="f606" y="f607"/>
                    <a:pt x="f608" y="f609"/>
                  </a:cubicBezTo>
                  <a:cubicBezTo>
                    <a:pt x="f610" y="f611"/>
                    <a:pt x="f612" y="f613"/>
                    <a:pt x="f614" y="f615"/>
                  </a:cubicBezTo>
                  <a:cubicBezTo>
                    <a:pt x="f616" y="f617"/>
                    <a:pt x="f618" y="f619"/>
                    <a:pt x="f620" y="f621"/>
                  </a:cubicBezTo>
                  <a:cubicBezTo>
                    <a:pt x="f622" y="f623"/>
                    <a:pt x="f624" y="f625"/>
                    <a:pt x="f626" y="f627"/>
                  </a:cubicBezTo>
                  <a:cubicBezTo>
                    <a:pt x="f628" y="f629"/>
                    <a:pt x="f630" y="f631"/>
                    <a:pt x="f632" y="f633"/>
                  </a:cubicBezTo>
                  <a:cubicBezTo>
                    <a:pt x="f634" y="f635"/>
                    <a:pt x="f636" y="f637"/>
                    <a:pt x="f638" y="f639"/>
                  </a:cubicBezTo>
                  <a:cubicBezTo>
                    <a:pt x="f640" y="f641"/>
                    <a:pt x="f642" y="f643"/>
                    <a:pt x="f317" y="f8"/>
                  </a:cubicBez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3" name="Freeform: Shape 2062">
              <a:extLst>
                <a:ext uri="{FF2B5EF4-FFF2-40B4-BE49-F238E27FC236}">
                  <a16:creationId xmlns:a16="http://schemas.microsoft.com/office/drawing/2014/main" id="{1ADDD288-76DA-C1AC-0EEC-DD2AF1E571BA}"/>
                </a:ext>
              </a:extLst>
            </p:cNvPr>
            <p:cNvSpPr/>
            <p:nvPr/>
          </p:nvSpPr>
          <p:spPr>
            <a:xfrm flipH="1">
              <a:off x="5639351" y="2502392"/>
              <a:ext cx="3490072" cy="346489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467350"/>
                <a:gd name="f7" fmla="val 2733675"/>
                <a:gd name="f8" fmla="val 1223867"/>
                <a:gd name="f9" fmla="val 4243483"/>
                <a:gd name="f10" fmla="val 4922615"/>
                <a:gd name="f11" fmla="val 1317212"/>
                <a:gd name="f12" fmla="val 4943189"/>
                <a:gd name="f13" fmla="val 1356170"/>
                <a:gd name="f14" fmla="val 4962430"/>
                <a:gd name="f15" fmla="val 1394365"/>
                <a:gd name="f16" fmla="val 4979765"/>
                <a:gd name="f17" fmla="val 1430941"/>
                <a:gd name="f18" fmla="val 4997482"/>
                <a:gd name="f19" fmla="val 1468755"/>
                <a:gd name="f20" fmla="val 5014817"/>
                <a:gd name="f21" fmla="val 1507903"/>
                <a:gd name="f22" fmla="val 5031105"/>
                <a:gd name="f23" fmla="val 1547146"/>
                <a:gd name="f24" fmla="val 5093875"/>
                <a:gd name="f25" fmla="val 1697641"/>
                <a:gd name="f26" fmla="val 5145691"/>
                <a:gd name="f27" fmla="val 1860709"/>
                <a:gd name="f28" fmla="val 5185029"/>
                <a:gd name="f29" fmla="val 2031873"/>
                <a:gd name="f30" fmla="val 5220939"/>
                <a:gd name="f31" fmla="val 2188464"/>
                <a:gd name="f32" fmla="val 5246656"/>
                <a:gd name="f33" fmla="val 2357723"/>
                <a:gd name="f34" fmla="val 5261610"/>
                <a:gd name="f35" fmla="val 2535079"/>
                <a:gd name="f36" fmla="val 5268278"/>
                <a:gd name="f37" fmla="val 2616803"/>
                <a:gd name="f38" fmla="val 5272564"/>
                <a:gd name="f39" fmla="val 2702338"/>
                <a:gd name="f40" fmla="val 5274183"/>
                <a:gd name="f41" fmla="val 2789206"/>
                <a:gd name="f42" fmla="val 5274660"/>
                <a:gd name="f43" fmla="val 2804541"/>
                <a:gd name="f44" fmla="val 5274755"/>
                <a:gd name="f45" fmla="val 2819876"/>
                <a:gd name="f46" fmla="val 2834831"/>
                <a:gd name="f47" fmla="val 2840927"/>
                <a:gd name="f48" fmla="val 5274850"/>
                <a:gd name="f49" fmla="val 2846928"/>
                <a:gd name="f50" fmla="val 2853023"/>
                <a:gd name="f51" fmla="val 5275136"/>
                <a:gd name="f52" fmla="val 2872740"/>
                <a:gd name="f53" fmla="val 2891885"/>
                <a:gd name="f54" fmla="val 5274564"/>
                <a:gd name="f55" fmla="val 2910554"/>
                <a:gd name="f56" fmla="val 5274469"/>
                <a:gd name="f57" fmla="val 2915222"/>
                <a:gd name="f58" fmla="val 5273421"/>
                <a:gd name="f59" fmla="val 2956751"/>
                <a:gd name="f60" fmla="val 5271040"/>
                <a:gd name="f61" fmla="val 2997422"/>
                <a:gd name="f62" fmla="val 5267325"/>
                <a:gd name="f63" fmla="val 3035713"/>
                <a:gd name="f64" fmla="val 5251514"/>
                <a:gd name="f65" fmla="val 3197066"/>
                <a:gd name="f66" fmla="val 5209032"/>
                <a:gd name="f67" fmla="val 3349181"/>
                <a:gd name="f68" fmla="val 5141119"/>
                <a:gd name="f69" fmla="val 3487674"/>
                <a:gd name="f70" fmla="val 5108639"/>
                <a:gd name="f71" fmla="val 3554730"/>
                <a:gd name="f72" fmla="val 5069205"/>
                <a:gd name="f73" fmla="val 3620643"/>
                <a:gd name="f74" fmla="val 5020342"/>
                <a:gd name="f75" fmla="val 3689509"/>
                <a:gd name="f76" fmla="val 4977003"/>
                <a:gd name="f77" fmla="val 3750088"/>
                <a:gd name="f78" fmla="val 4926997"/>
                <a:gd name="f79" fmla="val 3810762"/>
                <a:gd name="f80" fmla="val 4867656"/>
                <a:gd name="f81" fmla="val 3874865"/>
                <a:gd name="f82" fmla="val 4770215"/>
                <a:gd name="f83" fmla="val 3979450"/>
                <a:gd name="f84" fmla="val 4656297"/>
                <a:gd name="f85" fmla="val 4083177"/>
                <a:gd name="f86" fmla="val 4498467"/>
                <a:gd name="f87" fmla="val 4210907"/>
                <a:gd name="f88" fmla="val 4420839"/>
                <a:gd name="f89" fmla="val 4273773"/>
                <a:gd name="f90" fmla="val 4339400"/>
                <a:gd name="f91" fmla="val 4337114"/>
                <a:gd name="f92" fmla="val 4260723"/>
                <a:gd name="f93" fmla="val 4398359"/>
                <a:gd name="f94" fmla="val 4204240"/>
                <a:gd name="f95" fmla="val 4442365"/>
                <a:gd name="f96" fmla="val 4145756"/>
                <a:gd name="f97" fmla="val 4487799"/>
                <a:gd name="f98" fmla="val 4088130"/>
                <a:gd name="f99" fmla="val 4533519"/>
                <a:gd name="f100" fmla="val 3985736"/>
                <a:gd name="f101" fmla="val 4615434"/>
                <a:gd name="f102" fmla="val 3953828"/>
                <a:gd name="f103" fmla="val 4640675"/>
                <a:gd name="f104" fmla="val 3919442"/>
                <a:gd name="f105" fmla="val 4667822"/>
                <a:gd name="f106" fmla="val 3885343"/>
                <a:gd name="f107" fmla="val 4693730"/>
                <a:gd name="f108" fmla="val 3807619"/>
                <a:gd name="f109" fmla="val 4752975"/>
                <a:gd name="f110" fmla="val 3742944"/>
                <a:gd name="f111" fmla="val 4799933"/>
                <a:gd name="f112" fmla="val 3681984"/>
                <a:gd name="f113" fmla="val 4841463"/>
                <a:gd name="f114" fmla="val 3607880"/>
                <a:gd name="f115" fmla="val 4891945"/>
                <a:gd name="f116" fmla="val 3539871"/>
                <a:gd name="f117" fmla="val 4934426"/>
                <a:gd name="f118" fmla="val 3473958"/>
                <a:gd name="f119" fmla="val 4971383"/>
                <a:gd name="f120" fmla="val 3397377"/>
                <a:gd name="f121" fmla="val 5014627"/>
                <a:gd name="f122" fmla="val 3327273"/>
                <a:gd name="f123" fmla="val 5049393"/>
                <a:gd name="f124" fmla="val 3259550"/>
                <a:gd name="f125" fmla="val 5077683"/>
                <a:gd name="f126" fmla="val 3111913"/>
                <a:gd name="f127" fmla="val 5140071"/>
                <a:gd name="f128" fmla="val 2959989"/>
                <a:gd name="f129" fmla="val 5181124"/>
                <a:gd name="f130" fmla="val 2808065"/>
                <a:gd name="f131" fmla="val 5199698"/>
                <a:gd name="f132" fmla="val 2761298"/>
                <a:gd name="f133" fmla="val 5205222"/>
                <a:gd name="f134" fmla="val 2725198"/>
                <a:gd name="f135" fmla="val 5208365"/>
                <a:gd name="f136" fmla="val 2691289"/>
                <a:gd name="f137" fmla="val 5209889"/>
                <a:gd name="f138" fmla="val 2661476"/>
                <a:gd name="f139" fmla="val 5211414"/>
                <a:gd name="f140" fmla="val 2631853"/>
                <a:gd name="f141" fmla="val 5212176"/>
                <a:gd name="f142" fmla="val 2631567"/>
                <a:gd name="f143" fmla="val 2631281"/>
                <a:gd name="f144" fmla="val 2622518"/>
                <a:gd name="f145" fmla="val 5212556"/>
                <a:gd name="f146" fmla="val 2612803"/>
                <a:gd name="f147" fmla="val 5212652"/>
                <a:gd name="f148" fmla="val 2599754"/>
                <a:gd name="f149" fmla="val 2594324"/>
                <a:gd name="f150" fmla="val 2588990"/>
                <a:gd name="f151" fmla="val 2583561"/>
                <a:gd name="f152" fmla="val 2571274"/>
                <a:gd name="f153" fmla="val 2483644"/>
                <a:gd name="f154" fmla="val 5212366"/>
                <a:gd name="f155" fmla="val 2403634"/>
                <a:gd name="f156" fmla="val 5208937"/>
                <a:gd name="f157" fmla="val 2326577"/>
                <a:gd name="f158" fmla="val 5201889"/>
                <a:gd name="f159" fmla="val 2286286"/>
                <a:gd name="f160" fmla="val 5198269"/>
                <a:gd name="f161" fmla="val 2246471"/>
                <a:gd name="f162" fmla="val 5193793"/>
                <a:gd name="f163" fmla="val 2208371"/>
                <a:gd name="f164" fmla="val 5188458"/>
                <a:gd name="f165" fmla="val 2167795"/>
                <a:gd name="f166" fmla="val 5182743"/>
                <a:gd name="f167" fmla="val 2128076"/>
                <a:gd name="f168" fmla="val 5176076"/>
                <a:gd name="f169" fmla="val 2090642"/>
                <a:gd name="f170" fmla="val 5168646"/>
                <a:gd name="f171" fmla="val 2009299"/>
                <a:gd name="f172" fmla="val 5152168"/>
                <a:gd name="f173" fmla="val 1931194"/>
                <a:gd name="f174" fmla="val 5131880"/>
                <a:gd name="f175" fmla="val 1858613"/>
                <a:gd name="f176" fmla="val 5108544"/>
                <a:gd name="f177" fmla="val 1779746"/>
                <a:gd name="f178" fmla="val 5083207"/>
                <a:gd name="f179" fmla="val 1704975"/>
                <a:gd name="f180" fmla="val 5053965"/>
                <a:gd name="f181" fmla="val 1636395"/>
                <a:gd name="f182" fmla="val 5021676"/>
                <a:gd name="f183" fmla="val 1636205"/>
                <a:gd name="f184" fmla="val 5021580"/>
                <a:gd name="f185" fmla="val 1636014"/>
                <a:gd name="f186" fmla="val 5021485"/>
                <a:gd name="f187" fmla="val 1568577"/>
                <a:gd name="f188" fmla="val 4990719"/>
                <a:gd name="f189" fmla="val 1499807"/>
                <a:gd name="f190" fmla="val 4953096"/>
                <a:gd name="f191" fmla="val 1425512"/>
                <a:gd name="f192" fmla="val 4906518"/>
                <a:gd name="f193" fmla="val 1294257"/>
                <a:gd name="f194" fmla="val 4823556"/>
                <a:gd name="f195" fmla="val 1165574"/>
                <a:gd name="f196" fmla="val 4720209"/>
                <a:gd name="f197" fmla="val 1043273"/>
                <a:gd name="f198" fmla="val 4599528"/>
                <a:gd name="f199" fmla="val 985838"/>
                <a:gd name="f200" fmla="val 4542568"/>
                <a:gd name="f201" fmla="val 928307"/>
                <a:gd name="f202" fmla="val 4480465"/>
                <a:gd name="f203" fmla="val 872395"/>
                <a:gd name="f204" fmla="val 4414933"/>
                <a:gd name="f205" fmla="val 846963"/>
                <a:gd name="f206" fmla="val 4385501"/>
                <a:gd name="f207" fmla="val 822103"/>
                <a:gd name="f208" fmla="val 4354545"/>
                <a:gd name="f209" fmla="val 797909"/>
                <a:gd name="f210" fmla="val 4324636"/>
                <a:gd name="f211" fmla="val 791623"/>
                <a:gd name="f212" fmla="val 4316825"/>
                <a:gd name="f213" fmla="val 779145"/>
                <a:gd name="f214" fmla="val 4300728"/>
                <a:gd name="f215" fmla="val 757619"/>
                <a:gd name="f216" fmla="val 4272915"/>
                <a:gd name="f217" fmla="val 735330"/>
                <a:gd name="f218" fmla="val 4244150"/>
                <a:gd name="f219" fmla="val 714470"/>
                <a:gd name="f220" fmla="val 4215480"/>
                <a:gd name="f221" fmla="val 714280"/>
                <a:gd name="f222" fmla="val 4215289"/>
                <a:gd name="f223" fmla="val 714089"/>
                <a:gd name="f224" fmla="val 4215098"/>
                <a:gd name="f225" fmla="val 701993"/>
                <a:gd name="f226" fmla="val 4199001"/>
                <a:gd name="f227" fmla="val 689896"/>
                <a:gd name="f228" fmla="val 4182332"/>
                <a:gd name="f229" fmla="val 677132"/>
                <a:gd name="f230" fmla="val 4164806"/>
                <a:gd name="f231" fmla="val 663702"/>
                <a:gd name="f232" fmla="val 4146328"/>
                <a:gd name="f233" fmla="val 649796"/>
                <a:gd name="f234" fmla="val 4127183"/>
                <a:gd name="f235" fmla="val 635889"/>
                <a:gd name="f236" fmla="val 4108799"/>
                <a:gd name="f237" fmla="val 606647"/>
                <a:gd name="f238" fmla="val 4069842"/>
                <a:gd name="f239" fmla="val 577406"/>
                <a:gd name="f240" fmla="val 4032028"/>
                <a:gd name="f241" fmla="val 555212"/>
                <a:gd name="f242" fmla="val 4003358"/>
                <a:gd name="f243" fmla="val 534067"/>
                <a:gd name="f244" fmla="val 3975926"/>
                <a:gd name="f245" fmla="val 512350"/>
                <a:gd name="f246" fmla="val 3948303"/>
                <a:gd name="f247" fmla="val 491395"/>
                <a:gd name="f248" fmla="val 3921538"/>
                <a:gd name="f249" fmla="val 459486"/>
                <a:gd name="f250" fmla="val 3880771"/>
                <a:gd name="f251" fmla="val 426434"/>
                <a:gd name="f252" fmla="val 3838575"/>
                <a:gd name="f253" fmla="val 394907"/>
                <a:gd name="f254" fmla="val 3796760"/>
                <a:gd name="f255" fmla="val 370142"/>
                <a:gd name="f256" fmla="val 3763804"/>
                <a:gd name="f257" fmla="val 343853"/>
                <a:gd name="f258" fmla="val 3728752"/>
                <a:gd name="f259" fmla="val 318421"/>
                <a:gd name="f260" fmla="val 3692938"/>
                <a:gd name="f261" fmla="val 291370"/>
                <a:gd name="f262" fmla="val 3653981"/>
                <a:gd name="f263" fmla="val 268796"/>
                <a:gd name="f264" fmla="val 3620929"/>
                <a:gd name="f265" fmla="val 247650"/>
                <a:gd name="f266" fmla="val 3587115"/>
                <a:gd name="f267" fmla="val 220504"/>
                <a:gd name="f268" fmla="val 3544157"/>
                <a:gd name="f269" fmla="val 200882"/>
                <a:gd name="f270" fmla="val 3510534"/>
                <a:gd name="f271" fmla="val 183833"/>
                <a:gd name="f272" fmla="val 3478054"/>
                <a:gd name="f273" fmla="val 183642"/>
                <a:gd name="f274" fmla="val 3477673"/>
                <a:gd name="f275" fmla="val 183452"/>
                <a:gd name="f276" fmla="val 3477292"/>
                <a:gd name="f277" fmla="val 176022"/>
                <a:gd name="f278" fmla="val 3463766"/>
                <a:gd name="f279" fmla="val 169164"/>
                <a:gd name="f280" fmla="val 3450050"/>
                <a:gd name="f281" fmla="val 161925"/>
                <a:gd name="f282" fmla="val 3435572"/>
                <a:gd name="f283" fmla="val 159639"/>
                <a:gd name="f284" fmla="val 3431000"/>
                <a:gd name="f285" fmla="val 157353"/>
                <a:gd name="f286" fmla="val 3426428"/>
                <a:gd name="f287" fmla="val 155067"/>
                <a:gd name="f288" fmla="val 3421761"/>
                <a:gd name="f289" fmla="val 152591"/>
                <a:gd name="f290" fmla="val 3416237"/>
                <a:gd name="f291" fmla="val 150019"/>
                <a:gd name="f292" fmla="val 3410807"/>
                <a:gd name="f293" fmla="val 147542"/>
                <a:gd name="f294" fmla="val 3405378"/>
                <a:gd name="f295" fmla="val 141065"/>
                <a:gd name="f296" fmla="val 3391472"/>
                <a:gd name="f297" fmla="val 134969"/>
                <a:gd name="f298" fmla="val 3378327"/>
                <a:gd name="f299" fmla="val 129540"/>
                <a:gd name="f300" fmla="val 3364992"/>
                <a:gd name="f301" fmla="val 129350"/>
                <a:gd name="f302" fmla="val 3364611"/>
                <a:gd name="f303" fmla="val 129159"/>
                <a:gd name="f304" fmla="val 3364230"/>
                <a:gd name="f305" fmla="val 97155"/>
                <a:gd name="f306" fmla="val 3290126"/>
                <a:gd name="f307" fmla="val 72200"/>
                <a:gd name="f308" fmla="val 3209735"/>
                <a:gd name="f309" fmla="val 54769"/>
                <a:gd name="f310" fmla="val 3125343"/>
                <a:gd name="f311" fmla="val 39148"/>
                <a:gd name="f312" fmla="val 3045619"/>
                <a:gd name="f313" fmla="val 30956"/>
                <a:gd name="f314" fmla="val 2961323"/>
                <a:gd name="f315" fmla="val 30385"/>
                <a:gd name="f316" fmla="val 2875407"/>
                <a:gd name="f317" fmla="val 30290"/>
                <a:gd name="f318" fmla="val 2705576"/>
                <a:gd name="f319" fmla="val 50102"/>
                <a:gd name="f320" fmla="val 2534984"/>
                <a:gd name="f321" fmla="val 89059"/>
                <a:gd name="f322" fmla="val 2368487"/>
                <a:gd name="f323" fmla="val 107728"/>
                <a:gd name="f324" fmla="val 2287619"/>
                <a:gd name="f325" fmla="val 132112"/>
                <a:gd name="f326" fmla="val 2205323"/>
                <a:gd name="f327" fmla="val 161544"/>
                <a:gd name="f328" fmla="val 2123885"/>
                <a:gd name="f329" fmla="val 161735"/>
                <a:gd name="f330" fmla="val 2123504"/>
                <a:gd name="f331" fmla="val 161830"/>
                <a:gd name="f332" fmla="val 2123123"/>
                <a:gd name="f333" fmla="val 166021"/>
                <a:gd name="f334" fmla="val 2110740"/>
                <a:gd name="f335" fmla="val 170688"/>
                <a:gd name="f336" fmla="val 2098453"/>
                <a:gd name="f337" fmla="val 175736"/>
                <a:gd name="f338" fmla="val 2085499"/>
                <a:gd name="f339" fmla="val 178594"/>
                <a:gd name="f340" fmla="val 2078164"/>
                <a:gd name="f341" fmla="val 181356"/>
                <a:gd name="f342" fmla="val 2070830"/>
                <a:gd name="f343" fmla="val 184118"/>
                <a:gd name="f344" fmla="val 2063496"/>
                <a:gd name="f345" fmla="val 190786"/>
                <a:gd name="f346" fmla="val 2045494"/>
                <a:gd name="f347" fmla="val 198120"/>
                <a:gd name="f348" fmla="val 2027873"/>
                <a:gd name="f349" fmla="val 205835"/>
                <a:gd name="f350" fmla="val 207740"/>
                <a:gd name="f351" fmla="val 2004727"/>
                <a:gd name="f352" fmla="val 220123"/>
                <a:gd name="f353" fmla="val 1975580"/>
                <a:gd name="f354" fmla="val 233267"/>
                <a:gd name="f355" fmla="val 1946529"/>
                <a:gd name="f356" fmla="val 240983"/>
                <a:gd name="f357" fmla="val 1929289"/>
                <a:gd name="f358" fmla="val 250127"/>
                <a:gd name="f359" fmla="val 1909096"/>
                <a:gd name="f360" fmla="val 260033"/>
                <a:gd name="f361" fmla="val 1889189"/>
                <a:gd name="f362" fmla="val 260128"/>
                <a:gd name="f363" fmla="val 1888903"/>
                <a:gd name="f364" fmla="val 260223"/>
                <a:gd name="f365" fmla="val 1888617"/>
                <a:gd name="f366" fmla="val 293751"/>
                <a:gd name="f367" fmla="val 1818513"/>
                <a:gd name="f368" fmla="val 333661"/>
                <a:gd name="f369" fmla="val 1745552"/>
                <a:gd name="f370" fmla="val 382238"/>
                <a:gd name="f371" fmla="val 1665446"/>
                <a:gd name="f372" fmla="val 425577"/>
                <a:gd name="f373" fmla="val 1595533"/>
                <a:gd name="f374" fmla="val 473869"/>
                <a:gd name="f375" fmla="val 1525143"/>
                <a:gd name="f376" fmla="val 525590"/>
                <a:gd name="f377" fmla="val 1456373"/>
                <a:gd name="f378" fmla="val 625507"/>
                <a:gd name="f379" fmla="val 1323594"/>
                <a:gd name="f380" fmla="val 738759"/>
                <a:gd name="f381" fmla="val 1197197"/>
                <a:gd name="f382" fmla="val 862394"/>
                <a:gd name="f383" fmla="val 1080611"/>
                <a:gd name="f384" fmla="val 919163"/>
                <a:gd name="f385" fmla="val 1026700"/>
                <a:gd name="f386" fmla="val 980980"/>
                <a:gd name="f387" fmla="val 972407"/>
                <a:gd name="f388" fmla="val 1051465"/>
                <a:gd name="f389" fmla="val 914686"/>
                <a:gd name="f390" fmla="val 1065657"/>
                <a:gd name="f391" fmla="val 903065"/>
                <a:gd name="f392" fmla="val 1082421"/>
                <a:gd name="f393" fmla="val 889349"/>
                <a:gd name="f394" fmla="val 1100042"/>
                <a:gd name="f395" fmla="val 875919"/>
                <a:gd name="f396" fmla="val 1108424"/>
                <a:gd name="f397" fmla="val 869347"/>
                <a:gd name="f398" fmla="val 1121950"/>
                <a:gd name="f399" fmla="val 858774"/>
                <a:gd name="f400" fmla="val 1135952"/>
                <a:gd name="f401" fmla="val 847915"/>
                <a:gd name="f402" fmla="val 1149858"/>
                <a:gd name="f403" fmla="val 837629"/>
                <a:gd name="f404" fmla="val 1150049"/>
                <a:gd name="f405" fmla="val 837438"/>
                <a:gd name="f406" fmla="val 1150239"/>
                <a:gd name="f407" fmla="val 837248"/>
                <a:gd name="f408" fmla="val 1186625"/>
                <a:gd name="f409" fmla="val 809339"/>
                <a:gd name="f410" fmla="val 1223296"/>
                <a:gd name="f411" fmla="val 783146"/>
                <a:gd name="f412" fmla="val 1251204"/>
                <a:gd name="f413" fmla="val 763429"/>
                <a:gd name="f414" fmla="val 1386554"/>
                <a:gd name="f415" fmla="val 668560"/>
                <a:gd name="f416" fmla="val 1530287"/>
                <a:gd name="f417" fmla="val 582359"/>
                <a:gd name="f418" fmla="val 1678305"/>
                <a:gd name="f419" fmla="val 507016"/>
                <a:gd name="f420" fmla="val 1751933"/>
                <a:gd name="f421" fmla="val 469583"/>
                <a:gd name="f422" fmla="val 1827657"/>
                <a:gd name="f423" fmla="val 434435"/>
                <a:gd name="f424" fmla="val 1903476"/>
                <a:gd name="f425" fmla="val 402622"/>
                <a:gd name="f426" fmla="val 1979009"/>
                <a:gd name="f427" fmla="val 371094"/>
                <a:gd name="f428" fmla="val 2057019"/>
                <a:gd name="f429" fmla="val 342043"/>
                <a:gd name="f430" fmla="val 2135410"/>
                <a:gd name="f431" fmla="val 316325"/>
                <a:gd name="f432" fmla="val 2210372"/>
                <a:gd name="f433" fmla="val 291656"/>
                <a:gd name="f434" fmla="val 2290382"/>
                <a:gd name="f435" fmla="val 268891"/>
                <a:gd name="f436" fmla="val 2373059"/>
                <a:gd name="f437" fmla="val 248698"/>
                <a:gd name="f438" fmla="val 2449925"/>
                <a:gd name="f439" fmla="val 230219"/>
                <a:gd name="f440" fmla="val 2531364"/>
                <a:gd name="f441" fmla="val 214313"/>
                <a:gd name="f442" fmla="val 2615089"/>
                <a:gd name="f443" fmla="val 201454"/>
                <a:gd name="f444" fmla="val 2743772"/>
                <a:gd name="f445" fmla="val 182404"/>
                <a:gd name="f446" fmla="val 2873597"/>
                <a:gd name="f447" fmla="val 172784"/>
                <a:gd name="f448" fmla="val 3000566"/>
                <a:gd name="f449" fmla="val 3036094"/>
                <a:gd name="f450" fmla="val 3072003"/>
                <a:gd name="f451" fmla="val 173546"/>
                <a:gd name="f452" fmla="val 3107436"/>
                <a:gd name="f453" fmla="val 175069"/>
                <a:gd name="f454" fmla="val 3189828"/>
                <a:gd name="f455" fmla="val 178118"/>
                <a:gd name="f456" fmla="val 3272123"/>
                <a:gd name="f457" fmla="val 185261"/>
                <a:gd name="f458" fmla="val 3352229"/>
                <a:gd name="f459" fmla="val 196406"/>
                <a:gd name="f460" fmla="val 3434620"/>
                <a:gd name="f461" fmla="val 207931"/>
                <a:gd name="f462" fmla="val 3516249"/>
                <a:gd name="f463" fmla="val 223933"/>
                <a:gd name="f464" fmla="val 3594926"/>
                <a:gd name="f465" fmla="val 243935"/>
                <a:gd name="f466" fmla="val 3759613"/>
                <a:gd name="f467" fmla="val 285750"/>
                <a:gd name="f468" fmla="val 3915537"/>
                <a:gd name="f469" fmla="val 346139"/>
                <a:gd name="f470" fmla="val 4058412"/>
                <a:gd name="f471" fmla="val 423482"/>
                <a:gd name="f472" fmla="val 4128230"/>
                <a:gd name="f473" fmla="val 460820"/>
                <a:gd name="f474" fmla="val 4199668"/>
                <a:gd name="f475" fmla="val 505397"/>
                <a:gd name="f476" fmla="val 4270915"/>
                <a:gd name="f477" fmla="val 556165"/>
                <a:gd name="f478" fmla="val 4337971"/>
                <a:gd name="f479" fmla="val 604552"/>
                <a:gd name="f480" fmla="val 4403408"/>
                <a:gd name="f481" fmla="val 658178"/>
                <a:gd name="f482" fmla="val 4465225"/>
                <a:gd name="f483" fmla="val 715328"/>
                <a:gd name="f484" fmla="val 4587621"/>
                <a:gd name="f485" fmla="val 829342"/>
                <a:gd name="f486" fmla="val 4697540"/>
                <a:gd name="f487" fmla="val 958691"/>
                <a:gd name="f488" fmla="val 4791742"/>
                <a:gd name="f489" fmla="val 1099566"/>
                <a:gd name="f490" fmla="val 4840129"/>
                <a:gd name="f491" fmla="val 1171004"/>
                <a:gd name="f492" fmla="val 4883944"/>
                <a:gd name="f493" fmla="val 1244156"/>
                <a:gd name="f494" fmla="+- 0 0 -90"/>
                <a:gd name="f495" fmla="*/ f3 1 5467350"/>
                <a:gd name="f496" fmla="*/ f4 1 5467350"/>
                <a:gd name="f497" fmla="val f5"/>
                <a:gd name="f498" fmla="val f6"/>
                <a:gd name="f499" fmla="*/ f494 f0 1"/>
                <a:gd name="f500" fmla="+- f498 0 f497"/>
                <a:gd name="f501" fmla="*/ f499 1 f2"/>
                <a:gd name="f502" fmla="*/ f500 1 5467350"/>
                <a:gd name="f503" fmla="*/ 2733675 f500 1"/>
                <a:gd name="f504" fmla="*/ 0 f500 1"/>
                <a:gd name="f505" fmla="*/ 5467350 f500 1"/>
                <a:gd name="f506" fmla="*/ 4922615 f500 1"/>
                <a:gd name="f507" fmla="*/ 1317212 f500 1"/>
                <a:gd name="f508" fmla="*/ 4979765 f500 1"/>
                <a:gd name="f509" fmla="*/ 1430941 f500 1"/>
                <a:gd name="f510" fmla="*/ 5031105 f500 1"/>
                <a:gd name="f511" fmla="*/ 1547146 f500 1"/>
                <a:gd name="f512" fmla="*/ 5185029 f500 1"/>
                <a:gd name="f513" fmla="*/ 2031873 f500 1"/>
                <a:gd name="f514" fmla="*/ 5261610 f500 1"/>
                <a:gd name="f515" fmla="*/ 2535079 f500 1"/>
                <a:gd name="f516" fmla="*/ 5274183 f500 1"/>
                <a:gd name="f517" fmla="*/ 2789206 f500 1"/>
                <a:gd name="f518" fmla="*/ 5274755 f500 1"/>
                <a:gd name="f519" fmla="*/ 2834831 f500 1"/>
                <a:gd name="f520" fmla="*/ 5274850 f500 1"/>
                <a:gd name="f521" fmla="*/ 2853023 f500 1"/>
                <a:gd name="f522" fmla="*/ 5274564 f500 1"/>
                <a:gd name="f523" fmla="*/ 2910554 f500 1"/>
                <a:gd name="f524" fmla="*/ 5274469 f500 1"/>
                <a:gd name="f525" fmla="*/ 2915222 f500 1"/>
                <a:gd name="f526" fmla="*/ 5267325 f500 1"/>
                <a:gd name="f527" fmla="*/ 3035713 f500 1"/>
                <a:gd name="f528" fmla="*/ 5141119 f500 1"/>
                <a:gd name="f529" fmla="*/ 3487674 f500 1"/>
                <a:gd name="f530" fmla="*/ 5020342 f500 1"/>
                <a:gd name="f531" fmla="*/ 3689509 f500 1"/>
                <a:gd name="f532" fmla="*/ 4867656 f500 1"/>
                <a:gd name="f533" fmla="*/ 3874865 f500 1"/>
                <a:gd name="f534" fmla="*/ 4498467 f500 1"/>
                <a:gd name="f535" fmla="*/ 4210907 f500 1"/>
                <a:gd name="f536" fmla="*/ 4260723 f500 1"/>
                <a:gd name="f537" fmla="*/ 4398359 f500 1"/>
                <a:gd name="f538" fmla="*/ 4088130 f500 1"/>
                <a:gd name="f539" fmla="*/ 4533519 f500 1"/>
                <a:gd name="f540" fmla="*/ 3985736 f500 1"/>
                <a:gd name="f541" fmla="*/ 4615434 f500 1"/>
                <a:gd name="f542" fmla="*/ 3885343 f500 1"/>
                <a:gd name="f543" fmla="*/ 4693730 f500 1"/>
                <a:gd name="f544" fmla="*/ 3681984 f500 1"/>
                <a:gd name="f545" fmla="*/ 4841463 f500 1"/>
                <a:gd name="f546" fmla="*/ 3473958 f500 1"/>
                <a:gd name="f547" fmla="*/ 4971383 f500 1"/>
                <a:gd name="f548" fmla="*/ 3259550 f500 1"/>
                <a:gd name="f549" fmla="*/ 5077683 f500 1"/>
                <a:gd name="f550" fmla="*/ 2808065 f500 1"/>
                <a:gd name="f551" fmla="*/ 5199698 f500 1"/>
                <a:gd name="f552" fmla="*/ 2691289 f500 1"/>
                <a:gd name="f553" fmla="*/ 5209889 f500 1"/>
                <a:gd name="f554" fmla="*/ 2661476 f500 1"/>
                <a:gd name="f555" fmla="*/ 5211414 f500 1"/>
                <a:gd name="f556" fmla="*/ 2631853 f500 1"/>
                <a:gd name="f557" fmla="*/ 5212176 f500 1"/>
                <a:gd name="f558" fmla="*/ 2631567 f500 1"/>
                <a:gd name="f559" fmla="*/ 2631281 f500 1"/>
                <a:gd name="f560" fmla="*/ 2599754 f500 1"/>
                <a:gd name="f561" fmla="*/ 5212652 f500 1"/>
                <a:gd name="f562" fmla="*/ 2583561 f500 1"/>
                <a:gd name="f563" fmla="*/ 5212556 f500 1"/>
                <a:gd name="f564" fmla="*/ 2571274 f500 1"/>
                <a:gd name="f565" fmla="*/ 2326577 f500 1"/>
                <a:gd name="f566" fmla="*/ 5201889 f500 1"/>
                <a:gd name="f567" fmla="*/ 2208371 f500 1"/>
                <a:gd name="f568" fmla="*/ 5188458 f500 1"/>
                <a:gd name="f569" fmla="*/ 2090642 f500 1"/>
                <a:gd name="f570" fmla="*/ 5168646 f500 1"/>
                <a:gd name="f571" fmla="*/ 1858613 f500 1"/>
                <a:gd name="f572" fmla="*/ 5108544 f500 1"/>
                <a:gd name="f573" fmla="*/ 1636395 f500 1"/>
                <a:gd name="f574" fmla="*/ 5021676 f500 1"/>
                <a:gd name="f575" fmla="*/ 1636205 f500 1"/>
                <a:gd name="f576" fmla="*/ 5021580 f500 1"/>
                <a:gd name="f577" fmla="*/ 1636014 f500 1"/>
                <a:gd name="f578" fmla="*/ 5021485 f500 1"/>
                <a:gd name="f579" fmla="*/ 1425512 f500 1"/>
                <a:gd name="f580" fmla="*/ 4906518 f500 1"/>
                <a:gd name="f581" fmla="*/ 1043273 f500 1"/>
                <a:gd name="f582" fmla="*/ 4599528 f500 1"/>
                <a:gd name="f583" fmla="*/ 872395 f500 1"/>
                <a:gd name="f584" fmla="*/ 4414933 f500 1"/>
                <a:gd name="f585" fmla="*/ 797909 f500 1"/>
                <a:gd name="f586" fmla="*/ 4324636 f500 1"/>
                <a:gd name="f587" fmla="*/ 791623 f500 1"/>
                <a:gd name="f588" fmla="*/ 4316825 f500 1"/>
                <a:gd name="f589" fmla="*/ 779145 f500 1"/>
                <a:gd name="f590" fmla="*/ 4300728 f500 1"/>
                <a:gd name="f591" fmla="*/ 714470 f500 1"/>
                <a:gd name="f592" fmla="*/ 4215480 f500 1"/>
                <a:gd name="f593" fmla="*/ 714280 f500 1"/>
                <a:gd name="f594" fmla="*/ 4215289 f500 1"/>
                <a:gd name="f595" fmla="*/ 714089 f500 1"/>
                <a:gd name="f596" fmla="*/ 4215098 f500 1"/>
                <a:gd name="f597" fmla="*/ 677132 f500 1"/>
                <a:gd name="f598" fmla="*/ 4164806 f500 1"/>
                <a:gd name="f599" fmla="*/ 635889 f500 1"/>
                <a:gd name="f600" fmla="*/ 4108799 f500 1"/>
                <a:gd name="f601" fmla="*/ 555212 f500 1"/>
                <a:gd name="f602" fmla="*/ 4003358 f500 1"/>
                <a:gd name="f603" fmla="*/ 491395 f500 1"/>
                <a:gd name="f604" fmla="*/ 3921538 f500 1"/>
                <a:gd name="f605" fmla="*/ 394907 f500 1"/>
                <a:gd name="f606" fmla="*/ 3796760 f500 1"/>
                <a:gd name="f607" fmla="*/ 318421 f500 1"/>
                <a:gd name="f608" fmla="*/ 3692938 f500 1"/>
                <a:gd name="f609" fmla="*/ 247650 f500 1"/>
                <a:gd name="f610" fmla="*/ 3587115 f500 1"/>
                <a:gd name="f611" fmla="*/ 183833 f500 1"/>
                <a:gd name="f612" fmla="*/ 3478054 f500 1"/>
                <a:gd name="f613" fmla="*/ 183642 f500 1"/>
                <a:gd name="f614" fmla="*/ 3477673 f500 1"/>
                <a:gd name="f615" fmla="*/ 183452 f500 1"/>
                <a:gd name="f616" fmla="*/ 3477292 f500 1"/>
                <a:gd name="f617" fmla="*/ 161925 f500 1"/>
                <a:gd name="f618" fmla="*/ 3435572 f500 1"/>
                <a:gd name="f619" fmla="*/ 155067 f500 1"/>
                <a:gd name="f620" fmla="*/ 3421761 f500 1"/>
                <a:gd name="f621" fmla="*/ 147542 f500 1"/>
                <a:gd name="f622" fmla="*/ 3405378 f500 1"/>
                <a:gd name="f623" fmla="*/ 129540 f500 1"/>
                <a:gd name="f624" fmla="*/ 3364992 f500 1"/>
                <a:gd name="f625" fmla="*/ 129350 f500 1"/>
                <a:gd name="f626" fmla="*/ 3364611 f500 1"/>
                <a:gd name="f627" fmla="*/ 129159 f500 1"/>
                <a:gd name="f628" fmla="*/ 3364230 f500 1"/>
                <a:gd name="f629" fmla="*/ 54769 f500 1"/>
                <a:gd name="f630" fmla="*/ 3125343 f500 1"/>
                <a:gd name="f631" fmla="*/ 30385 f500 1"/>
                <a:gd name="f632" fmla="*/ 2875407 f500 1"/>
                <a:gd name="f633" fmla="*/ 89059 f500 1"/>
                <a:gd name="f634" fmla="*/ 2368487 f500 1"/>
                <a:gd name="f635" fmla="*/ 161544 f500 1"/>
                <a:gd name="f636" fmla="*/ 2123885 f500 1"/>
                <a:gd name="f637" fmla="*/ 161735 f500 1"/>
                <a:gd name="f638" fmla="*/ 2123504 f500 1"/>
                <a:gd name="f639" fmla="*/ 161830 f500 1"/>
                <a:gd name="f640" fmla="*/ 2123123 f500 1"/>
                <a:gd name="f641" fmla="*/ 175736 f500 1"/>
                <a:gd name="f642" fmla="*/ 2085499 f500 1"/>
                <a:gd name="f643" fmla="*/ 184118 f500 1"/>
                <a:gd name="f644" fmla="*/ 2063496 f500 1"/>
                <a:gd name="f645" fmla="*/ 205835 f500 1"/>
                <a:gd name="f646" fmla="*/ 2009299 f500 1"/>
                <a:gd name="f647" fmla="*/ 207740 f500 1"/>
                <a:gd name="f648" fmla="*/ 2004727 f500 1"/>
                <a:gd name="f649" fmla="*/ 220123 f500 1"/>
                <a:gd name="f650" fmla="*/ 1975580 f500 1"/>
                <a:gd name="f651" fmla="*/ 233267 f500 1"/>
                <a:gd name="f652" fmla="*/ 1946529 f500 1"/>
                <a:gd name="f653" fmla="*/ 260033 f500 1"/>
                <a:gd name="f654" fmla="*/ 1889189 f500 1"/>
                <a:gd name="f655" fmla="*/ 260128 f500 1"/>
                <a:gd name="f656" fmla="*/ 1888903 f500 1"/>
                <a:gd name="f657" fmla="*/ 260223 f500 1"/>
                <a:gd name="f658" fmla="*/ 1888617 f500 1"/>
                <a:gd name="f659" fmla="*/ 382238 f500 1"/>
                <a:gd name="f660" fmla="*/ 1665446 f500 1"/>
                <a:gd name="f661" fmla="*/ 525590 f500 1"/>
                <a:gd name="f662" fmla="*/ 1456373 f500 1"/>
                <a:gd name="f663" fmla="*/ 862394 f500 1"/>
                <a:gd name="f664" fmla="*/ 1080611 f500 1"/>
                <a:gd name="f665" fmla="*/ 1051465 f500 1"/>
                <a:gd name="f666" fmla="*/ 914686 f500 1"/>
                <a:gd name="f667" fmla="*/ 1100042 f500 1"/>
                <a:gd name="f668" fmla="*/ 875919 f500 1"/>
                <a:gd name="f669" fmla="*/ 1108424 f500 1"/>
                <a:gd name="f670" fmla="*/ 869347 f500 1"/>
                <a:gd name="f671" fmla="*/ 1149858 f500 1"/>
                <a:gd name="f672" fmla="*/ 837629 f500 1"/>
                <a:gd name="f673" fmla="*/ 1150049 f500 1"/>
                <a:gd name="f674" fmla="*/ 837438 f500 1"/>
                <a:gd name="f675" fmla="*/ 1150239 f500 1"/>
                <a:gd name="f676" fmla="*/ 837248 f500 1"/>
                <a:gd name="f677" fmla="*/ 1251204 f500 1"/>
                <a:gd name="f678" fmla="*/ 763429 f500 1"/>
                <a:gd name="f679" fmla="*/ 1678305 f500 1"/>
                <a:gd name="f680" fmla="*/ 507016 f500 1"/>
                <a:gd name="f681" fmla="*/ 1903476 f500 1"/>
                <a:gd name="f682" fmla="*/ 402622 f500 1"/>
                <a:gd name="f683" fmla="*/ 2135410 f500 1"/>
                <a:gd name="f684" fmla="*/ 316325 f500 1"/>
                <a:gd name="f685" fmla="*/ 2373059 f500 1"/>
                <a:gd name="f686" fmla="*/ 248698 f500 1"/>
                <a:gd name="f687" fmla="*/ 2615089 f500 1"/>
                <a:gd name="f688" fmla="*/ 201454 f500 1"/>
                <a:gd name="f689" fmla="*/ 3000566 f500 1"/>
                <a:gd name="f690" fmla="*/ 172784 f500 1"/>
                <a:gd name="f691" fmla="*/ 3107436 f500 1"/>
                <a:gd name="f692" fmla="*/ 175069 f500 1"/>
                <a:gd name="f693" fmla="*/ 3352229 f500 1"/>
                <a:gd name="f694" fmla="*/ 196406 f500 1"/>
                <a:gd name="f695" fmla="*/ 3594926 f500 1"/>
                <a:gd name="f696" fmla="*/ 243935 f500 1"/>
                <a:gd name="f697" fmla="*/ 4058412 f500 1"/>
                <a:gd name="f698" fmla="*/ 423482 f500 1"/>
                <a:gd name="f699" fmla="*/ 4270915 f500 1"/>
                <a:gd name="f700" fmla="*/ 556165 f500 1"/>
                <a:gd name="f701" fmla="*/ 4465225 f500 1"/>
                <a:gd name="f702" fmla="*/ 715328 f500 1"/>
                <a:gd name="f703" fmla="*/ 4791742 f500 1"/>
                <a:gd name="f704" fmla="*/ 1099566 f500 1"/>
                <a:gd name="f705" fmla="+- f501 0 f1"/>
                <a:gd name="f706" fmla="*/ f503 1 5467350"/>
                <a:gd name="f707" fmla="*/ f504 1 5467350"/>
                <a:gd name="f708" fmla="*/ f505 1 5467350"/>
                <a:gd name="f709" fmla="*/ f506 1 5467350"/>
                <a:gd name="f710" fmla="*/ f507 1 5467350"/>
                <a:gd name="f711" fmla="*/ f508 1 5467350"/>
                <a:gd name="f712" fmla="*/ f509 1 5467350"/>
                <a:gd name="f713" fmla="*/ f510 1 5467350"/>
                <a:gd name="f714" fmla="*/ f511 1 5467350"/>
                <a:gd name="f715" fmla="*/ f512 1 5467350"/>
                <a:gd name="f716" fmla="*/ f513 1 5467350"/>
                <a:gd name="f717" fmla="*/ f514 1 5467350"/>
                <a:gd name="f718" fmla="*/ f515 1 5467350"/>
                <a:gd name="f719" fmla="*/ f516 1 5467350"/>
                <a:gd name="f720" fmla="*/ f517 1 5467350"/>
                <a:gd name="f721" fmla="*/ f518 1 5467350"/>
                <a:gd name="f722" fmla="*/ f519 1 5467350"/>
                <a:gd name="f723" fmla="*/ f520 1 5467350"/>
                <a:gd name="f724" fmla="*/ f521 1 5467350"/>
                <a:gd name="f725" fmla="*/ f522 1 5467350"/>
                <a:gd name="f726" fmla="*/ f523 1 5467350"/>
                <a:gd name="f727" fmla="*/ f524 1 5467350"/>
                <a:gd name="f728" fmla="*/ f525 1 5467350"/>
                <a:gd name="f729" fmla="*/ f526 1 5467350"/>
                <a:gd name="f730" fmla="*/ f527 1 5467350"/>
                <a:gd name="f731" fmla="*/ f528 1 5467350"/>
                <a:gd name="f732" fmla="*/ f529 1 5467350"/>
                <a:gd name="f733" fmla="*/ f530 1 5467350"/>
                <a:gd name="f734" fmla="*/ f531 1 5467350"/>
                <a:gd name="f735" fmla="*/ f532 1 5467350"/>
                <a:gd name="f736" fmla="*/ f533 1 5467350"/>
                <a:gd name="f737" fmla="*/ f534 1 5467350"/>
                <a:gd name="f738" fmla="*/ f535 1 5467350"/>
                <a:gd name="f739" fmla="*/ f536 1 5467350"/>
                <a:gd name="f740" fmla="*/ f537 1 5467350"/>
                <a:gd name="f741" fmla="*/ f538 1 5467350"/>
                <a:gd name="f742" fmla="*/ f539 1 5467350"/>
                <a:gd name="f743" fmla="*/ f540 1 5467350"/>
                <a:gd name="f744" fmla="*/ f541 1 5467350"/>
                <a:gd name="f745" fmla="*/ f542 1 5467350"/>
                <a:gd name="f746" fmla="*/ f543 1 5467350"/>
                <a:gd name="f747" fmla="*/ f544 1 5467350"/>
                <a:gd name="f748" fmla="*/ f545 1 5467350"/>
                <a:gd name="f749" fmla="*/ f546 1 5467350"/>
                <a:gd name="f750" fmla="*/ f547 1 5467350"/>
                <a:gd name="f751" fmla="*/ f548 1 5467350"/>
                <a:gd name="f752" fmla="*/ f549 1 5467350"/>
                <a:gd name="f753" fmla="*/ f550 1 5467350"/>
                <a:gd name="f754" fmla="*/ f551 1 5467350"/>
                <a:gd name="f755" fmla="*/ f552 1 5467350"/>
                <a:gd name="f756" fmla="*/ f553 1 5467350"/>
                <a:gd name="f757" fmla="*/ f554 1 5467350"/>
                <a:gd name="f758" fmla="*/ f555 1 5467350"/>
                <a:gd name="f759" fmla="*/ f556 1 5467350"/>
                <a:gd name="f760" fmla="*/ f557 1 5467350"/>
                <a:gd name="f761" fmla="*/ f558 1 5467350"/>
                <a:gd name="f762" fmla="*/ f559 1 5467350"/>
                <a:gd name="f763" fmla="*/ f560 1 5467350"/>
                <a:gd name="f764" fmla="*/ f561 1 5467350"/>
                <a:gd name="f765" fmla="*/ f562 1 5467350"/>
                <a:gd name="f766" fmla="*/ f563 1 5467350"/>
                <a:gd name="f767" fmla="*/ f564 1 5467350"/>
                <a:gd name="f768" fmla="*/ f565 1 5467350"/>
                <a:gd name="f769" fmla="*/ f566 1 5467350"/>
                <a:gd name="f770" fmla="*/ f567 1 5467350"/>
                <a:gd name="f771" fmla="*/ f568 1 5467350"/>
                <a:gd name="f772" fmla="*/ f569 1 5467350"/>
                <a:gd name="f773" fmla="*/ f570 1 5467350"/>
                <a:gd name="f774" fmla="*/ f571 1 5467350"/>
                <a:gd name="f775" fmla="*/ f572 1 5467350"/>
                <a:gd name="f776" fmla="*/ f573 1 5467350"/>
                <a:gd name="f777" fmla="*/ f574 1 5467350"/>
                <a:gd name="f778" fmla="*/ f575 1 5467350"/>
                <a:gd name="f779" fmla="*/ f576 1 5467350"/>
                <a:gd name="f780" fmla="*/ f577 1 5467350"/>
                <a:gd name="f781" fmla="*/ f578 1 5467350"/>
                <a:gd name="f782" fmla="*/ f579 1 5467350"/>
                <a:gd name="f783" fmla="*/ f580 1 5467350"/>
                <a:gd name="f784" fmla="*/ f581 1 5467350"/>
                <a:gd name="f785" fmla="*/ f582 1 5467350"/>
                <a:gd name="f786" fmla="*/ f583 1 5467350"/>
                <a:gd name="f787" fmla="*/ f584 1 5467350"/>
                <a:gd name="f788" fmla="*/ f585 1 5467350"/>
                <a:gd name="f789" fmla="*/ f586 1 5467350"/>
                <a:gd name="f790" fmla="*/ f587 1 5467350"/>
                <a:gd name="f791" fmla="*/ f588 1 5467350"/>
                <a:gd name="f792" fmla="*/ f589 1 5467350"/>
                <a:gd name="f793" fmla="*/ f590 1 5467350"/>
                <a:gd name="f794" fmla="*/ f591 1 5467350"/>
                <a:gd name="f795" fmla="*/ f592 1 5467350"/>
                <a:gd name="f796" fmla="*/ f593 1 5467350"/>
                <a:gd name="f797" fmla="*/ f594 1 5467350"/>
                <a:gd name="f798" fmla="*/ f595 1 5467350"/>
                <a:gd name="f799" fmla="*/ f596 1 5467350"/>
                <a:gd name="f800" fmla="*/ f597 1 5467350"/>
                <a:gd name="f801" fmla="*/ f598 1 5467350"/>
                <a:gd name="f802" fmla="*/ f599 1 5467350"/>
                <a:gd name="f803" fmla="*/ f600 1 5467350"/>
                <a:gd name="f804" fmla="*/ f601 1 5467350"/>
                <a:gd name="f805" fmla="*/ f602 1 5467350"/>
                <a:gd name="f806" fmla="*/ f603 1 5467350"/>
                <a:gd name="f807" fmla="*/ f604 1 5467350"/>
                <a:gd name="f808" fmla="*/ f605 1 5467350"/>
                <a:gd name="f809" fmla="*/ f606 1 5467350"/>
                <a:gd name="f810" fmla="*/ f607 1 5467350"/>
                <a:gd name="f811" fmla="*/ f608 1 5467350"/>
                <a:gd name="f812" fmla="*/ f609 1 5467350"/>
                <a:gd name="f813" fmla="*/ f610 1 5467350"/>
                <a:gd name="f814" fmla="*/ f611 1 5467350"/>
                <a:gd name="f815" fmla="*/ f612 1 5467350"/>
                <a:gd name="f816" fmla="*/ f613 1 5467350"/>
                <a:gd name="f817" fmla="*/ f614 1 5467350"/>
                <a:gd name="f818" fmla="*/ f615 1 5467350"/>
                <a:gd name="f819" fmla="*/ f616 1 5467350"/>
                <a:gd name="f820" fmla="*/ f617 1 5467350"/>
                <a:gd name="f821" fmla="*/ f618 1 5467350"/>
                <a:gd name="f822" fmla="*/ f619 1 5467350"/>
                <a:gd name="f823" fmla="*/ f620 1 5467350"/>
                <a:gd name="f824" fmla="*/ f621 1 5467350"/>
                <a:gd name="f825" fmla="*/ f622 1 5467350"/>
                <a:gd name="f826" fmla="*/ f623 1 5467350"/>
                <a:gd name="f827" fmla="*/ f624 1 5467350"/>
                <a:gd name="f828" fmla="*/ f625 1 5467350"/>
                <a:gd name="f829" fmla="*/ f626 1 5467350"/>
                <a:gd name="f830" fmla="*/ f627 1 5467350"/>
                <a:gd name="f831" fmla="*/ f628 1 5467350"/>
                <a:gd name="f832" fmla="*/ f629 1 5467350"/>
                <a:gd name="f833" fmla="*/ f630 1 5467350"/>
                <a:gd name="f834" fmla="*/ f631 1 5467350"/>
                <a:gd name="f835" fmla="*/ f632 1 5467350"/>
                <a:gd name="f836" fmla="*/ f633 1 5467350"/>
                <a:gd name="f837" fmla="*/ f634 1 5467350"/>
                <a:gd name="f838" fmla="*/ f635 1 5467350"/>
                <a:gd name="f839" fmla="*/ f636 1 5467350"/>
                <a:gd name="f840" fmla="*/ f637 1 5467350"/>
                <a:gd name="f841" fmla="*/ f638 1 5467350"/>
                <a:gd name="f842" fmla="*/ f639 1 5467350"/>
                <a:gd name="f843" fmla="*/ f640 1 5467350"/>
                <a:gd name="f844" fmla="*/ f641 1 5467350"/>
                <a:gd name="f845" fmla="*/ f642 1 5467350"/>
                <a:gd name="f846" fmla="*/ f643 1 5467350"/>
                <a:gd name="f847" fmla="*/ f644 1 5467350"/>
                <a:gd name="f848" fmla="*/ f645 1 5467350"/>
                <a:gd name="f849" fmla="*/ f646 1 5467350"/>
                <a:gd name="f850" fmla="*/ f647 1 5467350"/>
                <a:gd name="f851" fmla="*/ f648 1 5467350"/>
                <a:gd name="f852" fmla="*/ f649 1 5467350"/>
                <a:gd name="f853" fmla="*/ f650 1 5467350"/>
                <a:gd name="f854" fmla="*/ f651 1 5467350"/>
                <a:gd name="f855" fmla="*/ f652 1 5467350"/>
                <a:gd name="f856" fmla="*/ f653 1 5467350"/>
                <a:gd name="f857" fmla="*/ f654 1 5467350"/>
                <a:gd name="f858" fmla="*/ f655 1 5467350"/>
                <a:gd name="f859" fmla="*/ f656 1 5467350"/>
                <a:gd name="f860" fmla="*/ f657 1 5467350"/>
                <a:gd name="f861" fmla="*/ f658 1 5467350"/>
                <a:gd name="f862" fmla="*/ f659 1 5467350"/>
                <a:gd name="f863" fmla="*/ f660 1 5467350"/>
                <a:gd name="f864" fmla="*/ f661 1 5467350"/>
                <a:gd name="f865" fmla="*/ f662 1 5467350"/>
                <a:gd name="f866" fmla="*/ f663 1 5467350"/>
                <a:gd name="f867" fmla="*/ f664 1 5467350"/>
                <a:gd name="f868" fmla="*/ f665 1 5467350"/>
                <a:gd name="f869" fmla="*/ f666 1 5467350"/>
                <a:gd name="f870" fmla="*/ f667 1 5467350"/>
                <a:gd name="f871" fmla="*/ f668 1 5467350"/>
                <a:gd name="f872" fmla="*/ f669 1 5467350"/>
                <a:gd name="f873" fmla="*/ f670 1 5467350"/>
                <a:gd name="f874" fmla="*/ f671 1 5467350"/>
                <a:gd name="f875" fmla="*/ f672 1 5467350"/>
                <a:gd name="f876" fmla="*/ f673 1 5467350"/>
                <a:gd name="f877" fmla="*/ f674 1 5467350"/>
                <a:gd name="f878" fmla="*/ f675 1 5467350"/>
                <a:gd name="f879" fmla="*/ f676 1 5467350"/>
                <a:gd name="f880" fmla="*/ f677 1 5467350"/>
                <a:gd name="f881" fmla="*/ f678 1 5467350"/>
                <a:gd name="f882" fmla="*/ f679 1 5467350"/>
                <a:gd name="f883" fmla="*/ f680 1 5467350"/>
                <a:gd name="f884" fmla="*/ f681 1 5467350"/>
                <a:gd name="f885" fmla="*/ f682 1 5467350"/>
                <a:gd name="f886" fmla="*/ f683 1 5467350"/>
                <a:gd name="f887" fmla="*/ f684 1 5467350"/>
                <a:gd name="f888" fmla="*/ f685 1 5467350"/>
                <a:gd name="f889" fmla="*/ f686 1 5467350"/>
                <a:gd name="f890" fmla="*/ f687 1 5467350"/>
                <a:gd name="f891" fmla="*/ f688 1 5467350"/>
                <a:gd name="f892" fmla="*/ f689 1 5467350"/>
                <a:gd name="f893" fmla="*/ f690 1 5467350"/>
                <a:gd name="f894" fmla="*/ f691 1 5467350"/>
                <a:gd name="f895" fmla="*/ f692 1 5467350"/>
                <a:gd name="f896" fmla="*/ f693 1 5467350"/>
                <a:gd name="f897" fmla="*/ f694 1 5467350"/>
                <a:gd name="f898" fmla="*/ f695 1 5467350"/>
                <a:gd name="f899" fmla="*/ f696 1 5467350"/>
                <a:gd name="f900" fmla="*/ f697 1 5467350"/>
                <a:gd name="f901" fmla="*/ f698 1 5467350"/>
                <a:gd name="f902" fmla="*/ f699 1 5467350"/>
                <a:gd name="f903" fmla="*/ f700 1 5467350"/>
                <a:gd name="f904" fmla="*/ f701 1 5467350"/>
                <a:gd name="f905" fmla="*/ f702 1 5467350"/>
                <a:gd name="f906" fmla="*/ f703 1 5467350"/>
                <a:gd name="f907" fmla="*/ f704 1 5467350"/>
                <a:gd name="f908" fmla="*/ f497 1 f502"/>
                <a:gd name="f909" fmla="*/ f498 1 f502"/>
                <a:gd name="f910" fmla="*/ f706 1 f502"/>
                <a:gd name="f911" fmla="*/ f707 1 f502"/>
                <a:gd name="f912" fmla="*/ f708 1 f502"/>
                <a:gd name="f913" fmla="*/ f709 1 f502"/>
                <a:gd name="f914" fmla="*/ f710 1 f502"/>
                <a:gd name="f915" fmla="*/ f711 1 f502"/>
                <a:gd name="f916" fmla="*/ f712 1 f502"/>
                <a:gd name="f917" fmla="*/ f713 1 f502"/>
                <a:gd name="f918" fmla="*/ f714 1 f502"/>
                <a:gd name="f919" fmla="*/ f715 1 f502"/>
                <a:gd name="f920" fmla="*/ f716 1 f502"/>
                <a:gd name="f921" fmla="*/ f717 1 f502"/>
                <a:gd name="f922" fmla="*/ f718 1 f502"/>
                <a:gd name="f923" fmla="*/ f719 1 f502"/>
                <a:gd name="f924" fmla="*/ f720 1 f502"/>
                <a:gd name="f925" fmla="*/ f721 1 f502"/>
                <a:gd name="f926" fmla="*/ f722 1 f502"/>
                <a:gd name="f927" fmla="*/ f723 1 f502"/>
                <a:gd name="f928" fmla="*/ f724 1 f502"/>
                <a:gd name="f929" fmla="*/ f725 1 f502"/>
                <a:gd name="f930" fmla="*/ f726 1 f502"/>
                <a:gd name="f931" fmla="*/ f727 1 f502"/>
                <a:gd name="f932" fmla="*/ f728 1 f502"/>
                <a:gd name="f933" fmla="*/ f729 1 f502"/>
                <a:gd name="f934" fmla="*/ f730 1 f502"/>
                <a:gd name="f935" fmla="*/ f731 1 f502"/>
                <a:gd name="f936" fmla="*/ f732 1 f502"/>
                <a:gd name="f937" fmla="*/ f733 1 f502"/>
                <a:gd name="f938" fmla="*/ f734 1 f502"/>
                <a:gd name="f939" fmla="*/ f735 1 f502"/>
                <a:gd name="f940" fmla="*/ f736 1 f502"/>
                <a:gd name="f941" fmla="*/ f737 1 f502"/>
                <a:gd name="f942" fmla="*/ f738 1 f502"/>
                <a:gd name="f943" fmla="*/ f739 1 f502"/>
                <a:gd name="f944" fmla="*/ f740 1 f502"/>
                <a:gd name="f945" fmla="*/ f741 1 f502"/>
                <a:gd name="f946" fmla="*/ f742 1 f502"/>
                <a:gd name="f947" fmla="*/ f743 1 f502"/>
                <a:gd name="f948" fmla="*/ f744 1 f502"/>
                <a:gd name="f949" fmla="*/ f745 1 f502"/>
                <a:gd name="f950" fmla="*/ f746 1 f502"/>
                <a:gd name="f951" fmla="*/ f747 1 f502"/>
                <a:gd name="f952" fmla="*/ f748 1 f502"/>
                <a:gd name="f953" fmla="*/ f749 1 f502"/>
                <a:gd name="f954" fmla="*/ f750 1 f502"/>
                <a:gd name="f955" fmla="*/ f751 1 f502"/>
                <a:gd name="f956" fmla="*/ f752 1 f502"/>
                <a:gd name="f957" fmla="*/ f753 1 f502"/>
                <a:gd name="f958" fmla="*/ f754 1 f502"/>
                <a:gd name="f959" fmla="*/ f755 1 f502"/>
                <a:gd name="f960" fmla="*/ f756 1 f502"/>
                <a:gd name="f961" fmla="*/ f757 1 f502"/>
                <a:gd name="f962" fmla="*/ f758 1 f502"/>
                <a:gd name="f963" fmla="*/ f759 1 f502"/>
                <a:gd name="f964" fmla="*/ f760 1 f502"/>
                <a:gd name="f965" fmla="*/ f761 1 f502"/>
                <a:gd name="f966" fmla="*/ f762 1 f502"/>
                <a:gd name="f967" fmla="*/ f763 1 f502"/>
                <a:gd name="f968" fmla="*/ f764 1 f502"/>
                <a:gd name="f969" fmla="*/ f765 1 f502"/>
                <a:gd name="f970" fmla="*/ f766 1 f502"/>
                <a:gd name="f971" fmla="*/ f767 1 f502"/>
                <a:gd name="f972" fmla="*/ f768 1 f502"/>
                <a:gd name="f973" fmla="*/ f769 1 f502"/>
                <a:gd name="f974" fmla="*/ f770 1 f502"/>
                <a:gd name="f975" fmla="*/ f771 1 f502"/>
                <a:gd name="f976" fmla="*/ f772 1 f502"/>
                <a:gd name="f977" fmla="*/ f773 1 f502"/>
                <a:gd name="f978" fmla="*/ f774 1 f502"/>
                <a:gd name="f979" fmla="*/ f775 1 f502"/>
                <a:gd name="f980" fmla="*/ f776 1 f502"/>
                <a:gd name="f981" fmla="*/ f777 1 f502"/>
                <a:gd name="f982" fmla="*/ f778 1 f502"/>
                <a:gd name="f983" fmla="*/ f779 1 f502"/>
                <a:gd name="f984" fmla="*/ f780 1 f502"/>
                <a:gd name="f985" fmla="*/ f781 1 f502"/>
                <a:gd name="f986" fmla="*/ f782 1 f502"/>
                <a:gd name="f987" fmla="*/ f783 1 f502"/>
                <a:gd name="f988" fmla="*/ f784 1 f502"/>
                <a:gd name="f989" fmla="*/ f785 1 f502"/>
                <a:gd name="f990" fmla="*/ f786 1 f502"/>
                <a:gd name="f991" fmla="*/ f787 1 f502"/>
                <a:gd name="f992" fmla="*/ f788 1 f502"/>
                <a:gd name="f993" fmla="*/ f789 1 f502"/>
                <a:gd name="f994" fmla="*/ f790 1 f502"/>
                <a:gd name="f995" fmla="*/ f791 1 f502"/>
                <a:gd name="f996" fmla="*/ f792 1 f502"/>
                <a:gd name="f997" fmla="*/ f793 1 f502"/>
                <a:gd name="f998" fmla="*/ f794 1 f502"/>
                <a:gd name="f999" fmla="*/ f795 1 f502"/>
                <a:gd name="f1000" fmla="*/ f796 1 f502"/>
                <a:gd name="f1001" fmla="*/ f797 1 f502"/>
                <a:gd name="f1002" fmla="*/ f798 1 f502"/>
                <a:gd name="f1003" fmla="*/ f799 1 f502"/>
                <a:gd name="f1004" fmla="*/ f800 1 f502"/>
                <a:gd name="f1005" fmla="*/ f801 1 f502"/>
                <a:gd name="f1006" fmla="*/ f802 1 f502"/>
                <a:gd name="f1007" fmla="*/ f803 1 f502"/>
                <a:gd name="f1008" fmla="*/ f804 1 f502"/>
                <a:gd name="f1009" fmla="*/ f805 1 f502"/>
                <a:gd name="f1010" fmla="*/ f806 1 f502"/>
                <a:gd name="f1011" fmla="*/ f807 1 f502"/>
                <a:gd name="f1012" fmla="*/ f808 1 f502"/>
                <a:gd name="f1013" fmla="*/ f809 1 f502"/>
                <a:gd name="f1014" fmla="*/ f810 1 f502"/>
                <a:gd name="f1015" fmla="*/ f811 1 f502"/>
                <a:gd name="f1016" fmla="*/ f812 1 f502"/>
                <a:gd name="f1017" fmla="*/ f813 1 f502"/>
                <a:gd name="f1018" fmla="*/ f814 1 f502"/>
                <a:gd name="f1019" fmla="*/ f815 1 f502"/>
                <a:gd name="f1020" fmla="*/ f816 1 f502"/>
                <a:gd name="f1021" fmla="*/ f817 1 f502"/>
                <a:gd name="f1022" fmla="*/ f818 1 f502"/>
                <a:gd name="f1023" fmla="*/ f819 1 f502"/>
                <a:gd name="f1024" fmla="*/ f820 1 f502"/>
                <a:gd name="f1025" fmla="*/ f821 1 f502"/>
                <a:gd name="f1026" fmla="*/ f822 1 f502"/>
                <a:gd name="f1027" fmla="*/ f823 1 f502"/>
                <a:gd name="f1028" fmla="*/ f824 1 f502"/>
                <a:gd name="f1029" fmla="*/ f825 1 f502"/>
                <a:gd name="f1030" fmla="*/ f826 1 f502"/>
                <a:gd name="f1031" fmla="*/ f827 1 f502"/>
                <a:gd name="f1032" fmla="*/ f828 1 f502"/>
                <a:gd name="f1033" fmla="*/ f829 1 f502"/>
                <a:gd name="f1034" fmla="*/ f830 1 f502"/>
                <a:gd name="f1035" fmla="*/ f831 1 f502"/>
                <a:gd name="f1036" fmla="*/ f832 1 f502"/>
                <a:gd name="f1037" fmla="*/ f833 1 f502"/>
                <a:gd name="f1038" fmla="*/ f834 1 f502"/>
                <a:gd name="f1039" fmla="*/ f835 1 f502"/>
                <a:gd name="f1040" fmla="*/ f836 1 f502"/>
                <a:gd name="f1041" fmla="*/ f837 1 f502"/>
                <a:gd name="f1042" fmla="*/ f838 1 f502"/>
                <a:gd name="f1043" fmla="*/ f839 1 f502"/>
                <a:gd name="f1044" fmla="*/ f840 1 f502"/>
                <a:gd name="f1045" fmla="*/ f841 1 f502"/>
                <a:gd name="f1046" fmla="*/ f842 1 f502"/>
                <a:gd name="f1047" fmla="*/ f843 1 f502"/>
                <a:gd name="f1048" fmla="*/ f844 1 f502"/>
                <a:gd name="f1049" fmla="*/ f845 1 f502"/>
                <a:gd name="f1050" fmla="*/ f846 1 f502"/>
                <a:gd name="f1051" fmla="*/ f847 1 f502"/>
                <a:gd name="f1052" fmla="*/ f848 1 f502"/>
                <a:gd name="f1053" fmla="*/ f849 1 f502"/>
                <a:gd name="f1054" fmla="*/ f850 1 f502"/>
                <a:gd name="f1055" fmla="*/ f851 1 f502"/>
                <a:gd name="f1056" fmla="*/ f852 1 f502"/>
                <a:gd name="f1057" fmla="*/ f853 1 f502"/>
                <a:gd name="f1058" fmla="*/ f854 1 f502"/>
                <a:gd name="f1059" fmla="*/ f855 1 f502"/>
                <a:gd name="f1060" fmla="*/ f856 1 f502"/>
                <a:gd name="f1061" fmla="*/ f857 1 f502"/>
                <a:gd name="f1062" fmla="*/ f858 1 f502"/>
                <a:gd name="f1063" fmla="*/ f859 1 f502"/>
                <a:gd name="f1064" fmla="*/ f860 1 f502"/>
                <a:gd name="f1065" fmla="*/ f861 1 f502"/>
                <a:gd name="f1066" fmla="*/ f862 1 f502"/>
                <a:gd name="f1067" fmla="*/ f863 1 f502"/>
                <a:gd name="f1068" fmla="*/ f864 1 f502"/>
                <a:gd name="f1069" fmla="*/ f865 1 f502"/>
                <a:gd name="f1070" fmla="*/ f866 1 f502"/>
                <a:gd name="f1071" fmla="*/ f867 1 f502"/>
                <a:gd name="f1072" fmla="*/ f868 1 f502"/>
                <a:gd name="f1073" fmla="*/ f869 1 f502"/>
                <a:gd name="f1074" fmla="*/ f870 1 f502"/>
                <a:gd name="f1075" fmla="*/ f871 1 f502"/>
                <a:gd name="f1076" fmla="*/ f872 1 f502"/>
                <a:gd name="f1077" fmla="*/ f873 1 f502"/>
                <a:gd name="f1078" fmla="*/ f874 1 f502"/>
                <a:gd name="f1079" fmla="*/ f875 1 f502"/>
                <a:gd name="f1080" fmla="*/ f876 1 f502"/>
                <a:gd name="f1081" fmla="*/ f877 1 f502"/>
                <a:gd name="f1082" fmla="*/ f878 1 f502"/>
                <a:gd name="f1083" fmla="*/ f879 1 f502"/>
                <a:gd name="f1084" fmla="*/ f880 1 f502"/>
                <a:gd name="f1085" fmla="*/ f881 1 f502"/>
                <a:gd name="f1086" fmla="*/ f882 1 f502"/>
                <a:gd name="f1087" fmla="*/ f883 1 f502"/>
                <a:gd name="f1088" fmla="*/ f884 1 f502"/>
                <a:gd name="f1089" fmla="*/ f885 1 f502"/>
                <a:gd name="f1090" fmla="*/ f886 1 f502"/>
                <a:gd name="f1091" fmla="*/ f887 1 f502"/>
                <a:gd name="f1092" fmla="*/ f888 1 f502"/>
                <a:gd name="f1093" fmla="*/ f889 1 f502"/>
                <a:gd name="f1094" fmla="*/ f890 1 f502"/>
                <a:gd name="f1095" fmla="*/ f891 1 f502"/>
                <a:gd name="f1096" fmla="*/ f892 1 f502"/>
                <a:gd name="f1097" fmla="*/ f893 1 f502"/>
                <a:gd name="f1098" fmla="*/ f894 1 f502"/>
                <a:gd name="f1099" fmla="*/ f895 1 f502"/>
                <a:gd name="f1100" fmla="*/ f896 1 f502"/>
                <a:gd name="f1101" fmla="*/ f897 1 f502"/>
                <a:gd name="f1102" fmla="*/ f898 1 f502"/>
                <a:gd name="f1103" fmla="*/ f899 1 f502"/>
                <a:gd name="f1104" fmla="*/ f900 1 f502"/>
                <a:gd name="f1105" fmla="*/ f901 1 f502"/>
                <a:gd name="f1106" fmla="*/ f902 1 f502"/>
                <a:gd name="f1107" fmla="*/ f903 1 f502"/>
                <a:gd name="f1108" fmla="*/ f904 1 f502"/>
                <a:gd name="f1109" fmla="*/ f905 1 f502"/>
                <a:gd name="f1110" fmla="*/ f906 1 f502"/>
                <a:gd name="f1111" fmla="*/ f907 1 f502"/>
                <a:gd name="f1112" fmla="*/ f908 f495 1"/>
                <a:gd name="f1113" fmla="*/ f909 f495 1"/>
                <a:gd name="f1114" fmla="*/ f909 f496 1"/>
                <a:gd name="f1115" fmla="*/ f908 f496 1"/>
                <a:gd name="f1116" fmla="*/ f910 f495 1"/>
                <a:gd name="f1117" fmla="*/ f911 f496 1"/>
                <a:gd name="f1118" fmla="*/ f911 f495 1"/>
                <a:gd name="f1119" fmla="*/ f910 f496 1"/>
                <a:gd name="f1120" fmla="*/ f912 f496 1"/>
                <a:gd name="f1121" fmla="*/ f912 f495 1"/>
                <a:gd name="f1122" fmla="*/ f913 f495 1"/>
                <a:gd name="f1123" fmla="*/ f914 f496 1"/>
                <a:gd name="f1124" fmla="*/ f915 f495 1"/>
                <a:gd name="f1125" fmla="*/ f916 f496 1"/>
                <a:gd name="f1126" fmla="*/ f917 f495 1"/>
                <a:gd name="f1127" fmla="*/ f918 f496 1"/>
                <a:gd name="f1128" fmla="*/ f919 f495 1"/>
                <a:gd name="f1129" fmla="*/ f920 f496 1"/>
                <a:gd name="f1130" fmla="*/ f921 f495 1"/>
                <a:gd name="f1131" fmla="*/ f922 f496 1"/>
                <a:gd name="f1132" fmla="*/ f923 f495 1"/>
                <a:gd name="f1133" fmla="*/ f924 f496 1"/>
                <a:gd name="f1134" fmla="*/ f925 f495 1"/>
                <a:gd name="f1135" fmla="*/ f926 f496 1"/>
                <a:gd name="f1136" fmla="*/ f927 f495 1"/>
                <a:gd name="f1137" fmla="*/ f928 f496 1"/>
                <a:gd name="f1138" fmla="*/ f929 f495 1"/>
                <a:gd name="f1139" fmla="*/ f930 f496 1"/>
                <a:gd name="f1140" fmla="*/ f931 f495 1"/>
                <a:gd name="f1141" fmla="*/ f932 f496 1"/>
                <a:gd name="f1142" fmla="*/ f933 f495 1"/>
                <a:gd name="f1143" fmla="*/ f934 f496 1"/>
                <a:gd name="f1144" fmla="*/ f935 f495 1"/>
                <a:gd name="f1145" fmla="*/ f936 f496 1"/>
                <a:gd name="f1146" fmla="*/ f937 f495 1"/>
                <a:gd name="f1147" fmla="*/ f938 f496 1"/>
                <a:gd name="f1148" fmla="*/ f939 f495 1"/>
                <a:gd name="f1149" fmla="*/ f940 f496 1"/>
                <a:gd name="f1150" fmla="*/ f941 f495 1"/>
                <a:gd name="f1151" fmla="*/ f942 f496 1"/>
                <a:gd name="f1152" fmla="*/ f943 f495 1"/>
                <a:gd name="f1153" fmla="*/ f944 f496 1"/>
                <a:gd name="f1154" fmla="*/ f945 f495 1"/>
                <a:gd name="f1155" fmla="*/ f946 f496 1"/>
                <a:gd name="f1156" fmla="*/ f947 f495 1"/>
                <a:gd name="f1157" fmla="*/ f948 f496 1"/>
                <a:gd name="f1158" fmla="*/ f949 f495 1"/>
                <a:gd name="f1159" fmla="*/ f950 f496 1"/>
                <a:gd name="f1160" fmla="*/ f951 f495 1"/>
                <a:gd name="f1161" fmla="*/ f952 f496 1"/>
                <a:gd name="f1162" fmla="*/ f953 f495 1"/>
                <a:gd name="f1163" fmla="*/ f954 f496 1"/>
                <a:gd name="f1164" fmla="*/ f955 f495 1"/>
                <a:gd name="f1165" fmla="*/ f956 f496 1"/>
                <a:gd name="f1166" fmla="*/ f957 f495 1"/>
                <a:gd name="f1167" fmla="*/ f958 f496 1"/>
                <a:gd name="f1168" fmla="*/ f959 f495 1"/>
                <a:gd name="f1169" fmla="*/ f960 f496 1"/>
                <a:gd name="f1170" fmla="*/ f961 f495 1"/>
                <a:gd name="f1171" fmla="*/ f962 f496 1"/>
                <a:gd name="f1172" fmla="*/ f963 f495 1"/>
                <a:gd name="f1173" fmla="*/ f964 f496 1"/>
                <a:gd name="f1174" fmla="*/ f965 f495 1"/>
                <a:gd name="f1175" fmla="*/ f966 f495 1"/>
                <a:gd name="f1176" fmla="*/ f967 f495 1"/>
                <a:gd name="f1177" fmla="*/ f968 f496 1"/>
                <a:gd name="f1178" fmla="*/ f969 f495 1"/>
                <a:gd name="f1179" fmla="*/ f970 f496 1"/>
                <a:gd name="f1180" fmla="*/ f971 f495 1"/>
                <a:gd name="f1181" fmla="*/ f972 f495 1"/>
                <a:gd name="f1182" fmla="*/ f973 f496 1"/>
                <a:gd name="f1183" fmla="*/ f974 f495 1"/>
                <a:gd name="f1184" fmla="*/ f975 f496 1"/>
                <a:gd name="f1185" fmla="*/ f976 f495 1"/>
                <a:gd name="f1186" fmla="*/ f977 f496 1"/>
                <a:gd name="f1187" fmla="*/ f978 f495 1"/>
                <a:gd name="f1188" fmla="*/ f979 f496 1"/>
                <a:gd name="f1189" fmla="*/ f980 f495 1"/>
                <a:gd name="f1190" fmla="*/ f981 f496 1"/>
                <a:gd name="f1191" fmla="*/ f982 f495 1"/>
                <a:gd name="f1192" fmla="*/ f983 f496 1"/>
                <a:gd name="f1193" fmla="*/ f984 f495 1"/>
                <a:gd name="f1194" fmla="*/ f985 f496 1"/>
                <a:gd name="f1195" fmla="*/ f986 f495 1"/>
                <a:gd name="f1196" fmla="*/ f987 f496 1"/>
                <a:gd name="f1197" fmla="*/ f988 f495 1"/>
                <a:gd name="f1198" fmla="*/ f989 f496 1"/>
                <a:gd name="f1199" fmla="*/ f990 f495 1"/>
                <a:gd name="f1200" fmla="*/ f991 f496 1"/>
                <a:gd name="f1201" fmla="*/ f992 f495 1"/>
                <a:gd name="f1202" fmla="*/ f993 f496 1"/>
                <a:gd name="f1203" fmla="*/ f994 f495 1"/>
                <a:gd name="f1204" fmla="*/ f995 f496 1"/>
                <a:gd name="f1205" fmla="*/ f996 f495 1"/>
                <a:gd name="f1206" fmla="*/ f997 f496 1"/>
                <a:gd name="f1207" fmla="*/ f998 f495 1"/>
                <a:gd name="f1208" fmla="*/ f999 f496 1"/>
                <a:gd name="f1209" fmla="*/ f1000 f495 1"/>
                <a:gd name="f1210" fmla="*/ f1001 f496 1"/>
                <a:gd name="f1211" fmla="*/ f1002 f495 1"/>
                <a:gd name="f1212" fmla="*/ f1003 f496 1"/>
                <a:gd name="f1213" fmla="*/ f1004 f495 1"/>
                <a:gd name="f1214" fmla="*/ f1005 f496 1"/>
                <a:gd name="f1215" fmla="*/ f1006 f495 1"/>
                <a:gd name="f1216" fmla="*/ f1007 f496 1"/>
                <a:gd name="f1217" fmla="*/ f1008 f495 1"/>
                <a:gd name="f1218" fmla="*/ f1009 f496 1"/>
                <a:gd name="f1219" fmla="*/ f1010 f495 1"/>
                <a:gd name="f1220" fmla="*/ f1011 f496 1"/>
                <a:gd name="f1221" fmla="*/ f1012 f495 1"/>
                <a:gd name="f1222" fmla="*/ f1013 f496 1"/>
                <a:gd name="f1223" fmla="*/ f1014 f495 1"/>
                <a:gd name="f1224" fmla="*/ f1015 f496 1"/>
                <a:gd name="f1225" fmla="*/ f1016 f495 1"/>
                <a:gd name="f1226" fmla="*/ f1017 f496 1"/>
                <a:gd name="f1227" fmla="*/ f1018 f495 1"/>
                <a:gd name="f1228" fmla="*/ f1019 f496 1"/>
                <a:gd name="f1229" fmla="*/ f1020 f495 1"/>
                <a:gd name="f1230" fmla="*/ f1021 f496 1"/>
                <a:gd name="f1231" fmla="*/ f1022 f495 1"/>
                <a:gd name="f1232" fmla="*/ f1023 f496 1"/>
                <a:gd name="f1233" fmla="*/ f1024 f495 1"/>
                <a:gd name="f1234" fmla="*/ f1025 f496 1"/>
                <a:gd name="f1235" fmla="*/ f1026 f495 1"/>
                <a:gd name="f1236" fmla="*/ f1027 f496 1"/>
                <a:gd name="f1237" fmla="*/ f1028 f495 1"/>
                <a:gd name="f1238" fmla="*/ f1029 f496 1"/>
                <a:gd name="f1239" fmla="*/ f1030 f495 1"/>
                <a:gd name="f1240" fmla="*/ f1031 f496 1"/>
                <a:gd name="f1241" fmla="*/ f1032 f495 1"/>
                <a:gd name="f1242" fmla="*/ f1033 f496 1"/>
                <a:gd name="f1243" fmla="*/ f1034 f495 1"/>
                <a:gd name="f1244" fmla="*/ f1035 f496 1"/>
                <a:gd name="f1245" fmla="*/ f1036 f495 1"/>
                <a:gd name="f1246" fmla="*/ f1037 f496 1"/>
                <a:gd name="f1247" fmla="*/ f1038 f495 1"/>
                <a:gd name="f1248" fmla="*/ f1039 f496 1"/>
                <a:gd name="f1249" fmla="*/ f1040 f495 1"/>
                <a:gd name="f1250" fmla="*/ f1041 f496 1"/>
                <a:gd name="f1251" fmla="*/ f1042 f495 1"/>
                <a:gd name="f1252" fmla="*/ f1043 f496 1"/>
                <a:gd name="f1253" fmla="*/ f1044 f495 1"/>
                <a:gd name="f1254" fmla="*/ f1045 f496 1"/>
                <a:gd name="f1255" fmla="*/ f1046 f495 1"/>
                <a:gd name="f1256" fmla="*/ f1047 f496 1"/>
                <a:gd name="f1257" fmla="*/ f1048 f495 1"/>
                <a:gd name="f1258" fmla="*/ f1049 f496 1"/>
                <a:gd name="f1259" fmla="*/ f1050 f495 1"/>
                <a:gd name="f1260" fmla="*/ f1051 f496 1"/>
                <a:gd name="f1261" fmla="*/ f1052 f495 1"/>
                <a:gd name="f1262" fmla="*/ f1053 f496 1"/>
                <a:gd name="f1263" fmla="*/ f1054 f495 1"/>
                <a:gd name="f1264" fmla="*/ f1055 f496 1"/>
                <a:gd name="f1265" fmla="*/ f1056 f495 1"/>
                <a:gd name="f1266" fmla="*/ f1057 f496 1"/>
                <a:gd name="f1267" fmla="*/ f1058 f495 1"/>
                <a:gd name="f1268" fmla="*/ f1059 f496 1"/>
                <a:gd name="f1269" fmla="*/ f1060 f495 1"/>
                <a:gd name="f1270" fmla="*/ f1061 f496 1"/>
                <a:gd name="f1271" fmla="*/ f1062 f495 1"/>
                <a:gd name="f1272" fmla="*/ f1063 f496 1"/>
                <a:gd name="f1273" fmla="*/ f1064 f495 1"/>
                <a:gd name="f1274" fmla="*/ f1065 f496 1"/>
                <a:gd name="f1275" fmla="*/ f1066 f495 1"/>
                <a:gd name="f1276" fmla="*/ f1067 f496 1"/>
                <a:gd name="f1277" fmla="*/ f1068 f495 1"/>
                <a:gd name="f1278" fmla="*/ f1069 f496 1"/>
                <a:gd name="f1279" fmla="*/ f1070 f495 1"/>
                <a:gd name="f1280" fmla="*/ f1071 f496 1"/>
                <a:gd name="f1281" fmla="*/ f1072 f495 1"/>
                <a:gd name="f1282" fmla="*/ f1073 f496 1"/>
                <a:gd name="f1283" fmla="*/ f1074 f495 1"/>
                <a:gd name="f1284" fmla="*/ f1075 f496 1"/>
                <a:gd name="f1285" fmla="*/ f1076 f495 1"/>
                <a:gd name="f1286" fmla="*/ f1077 f496 1"/>
                <a:gd name="f1287" fmla="*/ f1078 f495 1"/>
                <a:gd name="f1288" fmla="*/ f1079 f496 1"/>
                <a:gd name="f1289" fmla="*/ f1080 f495 1"/>
                <a:gd name="f1290" fmla="*/ f1081 f496 1"/>
                <a:gd name="f1291" fmla="*/ f1082 f495 1"/>
                <a:gd name="f1292" fmla="*/ f1083 f496 1"/>
                <a:gd name="f1293" fmla="*/ f1084 f495 1"/>
                <a:gd name="f1294" fmla="*/ f1085 f496 1"/>
                <a:gd name="f1295" fmla="*/ f1086 f495 1"/>
                <a:gd name="f1296" fmla="*/ f1087 f496 1"/>
                <a:gd name="f1297" fmla="*/ f1088 f495 1"/>
                <a:gd name="f1298" fmla="*/ f1089 f496 1"/>
                <a:gd name="f1299" fmla="*/ f1090 f495 1"/>
                <a:gd name="f1300" fmla="*/ f1091 f496 1"/>
                <a:gd name="f1301" fmla="*/ f1092 f495 1"/>
                <a:gd name="f1302" fmla="*/ f1093 f496 1"/>
                <a:gd name="f1303" fmla="*/ f1094 f495 1"/>
                <a:gd name="f1304" fmla="*/ f1095 f496 1"/>
                <a:gd name="f1305" fmla="*/ f1096 f495 1"/>
                <a:gd name="f1306" fmla="*/ f1097 f496 1"/>
                <a:gd name="f1307" fmla="*/ f1098 f495 1"/>
                <a:gd name="f1308" fmla="*/ f1099 f496 1"/>
                <a:gd name="f1309" fmla="*/ f1100 f495 1"/>
                <a:gd name="f1310" fmla="*/ f1101 f496 1"/>
                <a:gd name="f1311" fmla="*/ f1102 f495 1"/>
                <a:gd name="f1312" fmla="*/ f1103 f496 1"/>
                <a:gd name="f1313" fmla="*/ f1104 f495 1"/>
                <a:gd name="f1314" fmla="*/ f1105 f496 1"/>
                <a:gd name="f1315" fmla="*/ f1106 f495 1"/>
                <a:gd name="f1316" fmla="*/ f1107 f496 1"/>
                <a:gd name="f1317" fmla="*/ f1108 f495 1"/>
                <a:gd name="f1318" fmla="*/ f1109 f496 1"/>
                <a:gd name="f1319" fmla="*/ f1110 f495 1"/>
                <a:gd name="f1320" fmla="*/ f1111 f49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05">
                  <a:pos x="f1116" y="f1117"/>
                </a:cxn>
                <a:cxn ang="f705">
                  <a:pos x="f1118" y="f1119"/>
                </a:cxn>
                <a:cxn ang="f705">
                  <a:pos x="f1116" y="f1120"/>
                </a:cxn>
                <a:cxn ang="f705">
                  <a:pos x="f1121" y="f1119"/>
                </a:cxn>
                <a:cxn ang="f705">
                  <a:pos x="f1116" y="f1117"/>
                </a:cxn>
                <a:cxn ang="f705">
                  <a:pos x="f1122" y="f1123"/>
                </a:cxn>
                <a:cxn ang="f705">
                  <a:pos x="f1124" y="f1125"/>
                </a:cxn>
                <a:cxn ang="f705">
                  <a:pos x="f1126" y="f1127"/>
                </a:cxn>
                <a:cxn ang="f705">
                  <a:pos x="f1128" y="f1129"/>
                </a:cxn>
                <a:cxn ang="f705">
                  <a:pos x="f1130" y="f1131"/>
                </a:cxn>
                <a:cxn ang="f705">
                  <a:pos x="f1132" y="f1133"/>
                </a:cxn>
                <a:cxn ang="f705">
                  <a:pos x="f1134" y="f1135"/>
                </a:cxn>
                <a:cxn ang="f705">
                  <a:pos x="f1136" y="f1137"/>
                </a:cxn>
                <a:cxn ang="f705">
                  <a:pos x="f1138" y="f1139"/>
                </a:cxn>
                <a:cxn ang="f705">
                  <a:pos x="f1140" y="f1141"/>
                </a:cxn>
                <a:cxn ang="f705">
                  <a:pos x="f1142" y="f1143"/>
                </a:cxn>
                <a:cxn ang="f705">
                  <a:pos x="f1144" y="f1145"/>
                </a:cxn>
                <a:cxn ang="f705">
                  <a:pos x="f1146" y="f1147"/>
                </a:cxn>
                <a:cxn ang="f705">
                  <a:pos x="f1148" y="f1149"/>
                </a:cxn>
                <a:cxn ang="f705">
                  <a:pos x="f1150" y="f1151"/>
                </a:cxn>
                <a:cxn ang="f705">
                  <a:pos x="f1152" y="f1153"/>
                </a:cxn>
                <a:cxn ang="f705">
                  <a:pos x="f1154" y="f1155"/>
                </a:cxn>
                <a:cxn ang="f705">
                  <a:pos x="f1156" y="f1157"/>
                </a:cxn>
                <a:cxn ang="f705">
                  <a:pos x="f1158" y="f1159"/>
                </a:cxn>
                <a:cxn ang="f705">
                  <a:pos x="f1160" y="f1161"/>
                </a:cxn>
                <a:cxn ang="f705">
                  <a:pos x="f1162" y="f1163"/>
                </a:cxn>
                <a:cxn ang="f705">
                  <a:pos x="f1164" y="f1165"/>
                </a:cxn>
                <a:cxn ang="f705">
                  <a:pos x="f1166" y="f1167"/>
                </a:cxn>
                <a:cxn ang="f705">
                  <a:pos x="f1168" y="f1169"/>
                </a:cxn>
                <a:cxn ang="f705">
                  <a:pos x="f1170" y="f1171"/>
                </a:cxn>
                <a:cxn ang="f705">
                  <a:pos x="f1172" y="f1173"/>
                </a:cxn>
                <a:cxn ang="f705">
                  <a:pos x="f1174" y="f1173"/>
                </a:cxn>
                <a:cxn ang="f705">
                  <a:pos x="f1175" y="f1173"/>
                </a:cxn>
                <a:cxn ang="f705">
                  <a:pos x="f1176" y="f1177"/>
                </a:cxn>
                <a:cxn ang="f705">
                  <a:pos x="f1178" y="f1179"/>
                </a:cxn>
                <a:cxn ang="f705">
                  <a:pos x="f1180" y="f1179"/>
                </a:cxn>
                <a:cxn ang="f705">
                  <a:pos x="f1181" y="f1182"/>
                </a:cxn>
                <a:cxn ang="f705">
                  <a:pos x="f1183" y="f1184"/>
                </a:cxn>
                <a:cxn ang="f705">
                  <a:pos x="f1185" y="f1186"/>
                </a:cxn>
                <a:cxn ang="f705">
                  <a:pos x="f1187" y="f1188"/>
                </a:cxn>
                <a:cxn ang="f705">
                  <a:pos x="f1189" y="f1190"/>
                </a:cxn>
                <a:cxn ang="f705">
                  <a:pos x="f1191" y="f1192"/>
                </a:cxn>
                <a:cxn ang="f705">
                  <a:pos x="f1193" y="f1194"/>
                </a:cxn>
                <a:cxn ang="f705">
                  <a:pos x="f1195" y="f1196"/>
                </a:cxn>
                <a:cxn ang="f705">
                  <a:pos x="f1197" y="f1198"/>
                </a:cxn>
                <a:cxn ang="f705">
                  <a:pos x="f1199" y="f1200"/>
                </a:cxn>
                <a:cxn ang="f705">
                  <a:pos x="f1201" y="f1202"/>
                </a:cxn>
                <a:cxn ang="f705">
                  <a:pos x="f1203" y="f1204"/>
                </a:cxn>
                <a:cxn ang="f705">
                  <a:pos x="f1205" y="f1206"/>
                </a:cxn>
                <a:cxn ang="f705">
                  <a:pos x="f1207" y="f1208"/>
                </a:cxn>
                <a:cxn ang="f705">
                  <a:pos x="f1209" y="f1210"/>
                </a:cxn>
                <a:cxn ang="f705">
                  <a:pos x="f1211" y="f1212"/>
                </a:cxn>
                <a:cxn ang="f705">
                  <a:pos x="f1213" y="f1214"/>
                </a:cxn>
                <a:cxn ang="f705">
                  <a:pos x="f1215" y="f1216"/>
                </a:cxn>
                <a:cxn ang="f705">
                  <a:pos x="f1217" y="f1218"/>
                </a:cxn>
                <a:cxn ang="f705">
                  <a:pos x="f1219" y="f1220"/>
                </a:cxn>
                <a:cxn ang="f705">
                  <a:pos x="f1221" y="f1222"/>
                </a:cxn>
                <a:cxn ang="f705">
                  <a:pos x="f1223" y="f1224"/>
                </a:cxn>
                <a:cxn ang="f705">
                  <a:pos x="f1225" y="f1226"/>
                </a:cxn>
                <a:cxn ang="f705">
                  <a:pos x="f1227" y="f1228"/>
                </a:cxn>
                <a:cxn ang="f705">
                  <a:pos x="f1229" y="f1230"/>
                </a:cxn>
                <a:cxn ang="f705">
                  <a:pos x="f1231" y="f1232"/>
                </a:cxn>
                <a:cxn ang="f705">
                  <a:pos x="f1233" y="f1234"/>
                </a:cxn>
                <a:cxn ang="f705">
                  <a:pos x="f1235" y="f1236"/>
                </a:cxn>
                <a:cxn ang="f705">
                  <a:pos x="f1237" y="f1238"/>
                </a:cxn>
                <a:cxn ang="f705">
                  <a:pos x="f1239" y="f1240"/>
                </a:cxn>
                <a:cxn ang="f705">
                  <a:pos x="f1241" y="f1242"/>
                </a:cxn>
                <a:cxn ang="f705">
                  <a:pos x="f1243" y="f1244"/>
                </a:cxn>
                <a:cxn ang="f705">
                  <a:pos x="f1245" y="f1246"/>
                </a:cxn>
                <a:cxn ang="f705">
                  <a:pos x="f1247" y="f1248"/>
                </a:cxn>
                <a:cxn ang="f705">
                  <a:pos x="f1249" y="f1250"/>
                </a:cxn>
                <a:cxn ang="f705">
                  <a:pos x="f1251" y="f1252"/>
                </a:cxn>
                <a:cxn ang="f705">
                  <a:pos x="f1253" y="f1254"/>
                </a:cxn>
                <a:cxn ang="f705">
                  <a:pos x="f1255" y="f1256"/>
                </a:cxn>
                <a:cxn ang="f705">
                  <a:pos x="f1257" y="f1258"/>
                </a:cxn>
                <a:cxn ang="f705">
                  <a:pos x="f1259" y="f1260"/>
                </a:cxn>
                <a:cxn ang="f705">
                  <a:pos x="f1261" y="f1262"/>
                </a:cxn>
                <a:cxn ang="f705">
                  <a:pos x="f1263" y="f1264"/>
                </a:cxn>
                <a:cxn ang="f705">
                  <a:pos x="f1265" y="f1266"/>
                </a:cxn>
                <a:cxn ang="f705">
                  <a:pos x="f1267" y="f1268"/>
                </a:cxn>
                <a:cxn ang="f705">
                  <a:pos x="f1269" y="f1270"/>
                </a:cxn>
                <a:cxn ang="f705">
                  <a:pos x="f1271" y="f1272"/>
                </a:cxn>
                <a:cxn ang="f705">
                  <a:pos x="f1273" y="f1274"/>
                </a:cxn>
                <a:cxn ang="f705">
                  <a:pos x="f1275" y="f1276"/>
                </a:cxn>
                <a:cxn ang="f705">
                  <a:pos x="f1277" y="f1278"/>
                </a:cxn>
                <a:cxn ang="f705">
                  <a:pos x="f1279" y="f1280"/>
                </a:cxn>
                <a:cxn ang="f705">
                  <a:pos x="f1281" y="f1282"/>
                </a:cxn>
                <a:cxn ang="f705">
                  <a:pos x="f1283" y="f1284"/>
                </a:cxn>
                <a:cxn ang="f705">
                  <a:pos x="f1285" y="f1286"/>
                </a:cxn>
                <a:cxn ang="f705">
                  <a:pos x="f1287" y="f1288"/>
                </a:cxn>
                <a:cxn ang="f705">
                  <a:pos x="f1289" y="f1290"/>
                </a:cxn>
                <a:cxn ang="f705">
                  <a:pos x="f1291" y="f1292"/>
                </a:cxn>
                <a:cxn ang="f705">
                  <a:pos x="f1293" y="f1294"/>
                </a:cxn>
                <a:cxn ang="f705">
                  <a:pos x="f1295" y="f1296"/>
                </a:cxn>
                <a:cxn ang="f705">
                  <a:pos x="f1297" y="f1298"/>
                </a:cxn>
                <a:cxn ang="f705">
                  <a:pos x="f1299" y="f1300"/>
                </a:cxn>
                <a:cxn ang="f705">
                  <a:pos x="f1301" y="f1302"/>
                </a:cxn>
                <a:cxn ang="f705">
                  <a:pos x="f1303" y="f1304"/>
                </a:cxn>
                <a:cxn ang="f705">
                  <a:pos x="f1305" y="f1306"/>
                </a:cxn>
                <a:cxn ang="f705">
                  <a:pos x="f1307" y="f1308"/>
                </a:cxn>
                <a:cxn ang="f705">
                  <a:pos x="f1309" y="f1310"/>
                </a:cxn>
                <a:cxn ang="f705">
                  <a:pos x="f1311" y="f1312"/>
                </a:cxn>
                <a:cxn ang="f705">
                  <a:pos x="f1313" y="f1314"/>
                </a:cxn>
                <a:cxn ang="f705">
                  <a:pos x="f1315" y="f1316"/>
                </a:cxn>
                <a:cxn ang="f705">
                  <a:pos x="f1317" y="f1318"/>
                </a:cxn>
                <a:cxn ang="f705">
                  <a:pos x="f1319" y="f1320"/>
                </a:cxn>
                <a:cxn ang="f705">
                  <a:pos x="f1122" y="f1123"/>
                </a:cxn>
              </a:cxnLst>
              <a:rect l="f1112" t="f1115" r="f1113" b="f1114"/>
              <a:pathLst>
                <a:path w="5467350" h="5467350">
                  <a:moveTo>
                    <a:pt x="f7" y="f5"/>
                  </a:moveTo>
                  <a:cubicBezTo>
                    <a:pt x="f8" y="f5"/>
                    <a:pt x="f5" y="f8"/>
                    <a:pt x="f5" y="f7"/>
                  </a:cubicBezTo>
                  <a:cubicBezTo>
                    <a:pt x="f5" y="f9"/>
                    <a:pt x="f8" y="f6"/>
                    <a:pt x="f7" y="f6"/>
                  </a:cubicBezTo>
                  <a:cubicBezTo>
                    <a:pt x="f9" y="f6"/>
                    <a:pt x="f6" y="f9"/>
                    <a:pt x="f6" y="f7"/>
                  </a:cubicBezTo>
                  <a:cubicBezTo>
                    <a:pt x="f6" y="f8"/>
                    <a:pt x="f9" y="f5"/>
                    <a:pt x="f7" y="f5"/>
                  </a:cubicBezTo>
                  <a:close/>
                  <a:moveTo>
                    <a:pt x="f10" y="f11"/>
                  </a:moveTo>
                  <a:cubicBezTo>
                    <a:pt x="f12" y="f13"/>
                    <a:pt x="f14" y="f15"/>
                    <a:pt x="f16" y="f17"/>
                  </a:cubicBezTo>
                  <a:cubicBezTo>
                    <a:pt x="f18" y="f19"/>
                    <a:pt x="f20" y="f21"/>
                    <a:pt x="f22" y="f23"/>
                  </a:cubicBezTo>
                  <a:cubicBezTo>
                    <a:pt x="f24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34" y="f35"/>
                  </a:cubicBezTo>
                  <a:cubicBezTo>
                    <a:pt x="f36" y="f37"/>
                    <a:pt x="f38" y="f39"/>
                    <a:pt x="f40" y="f41"/>
                  </a:cubicBezTo>
                  <a:cubicBezTo>
                    <a:pt x="f42" y="f43"/>
                    <a:pt x="f44" y="f45"/>
                    <a:pt x="f44" y="f46"/>
                  </a:cubicBezTo>
                  <a:cubicBezTo>
                    <a:pt x="f44" y="f47"/>
                    <a:pt x="f48" y="f49"/>
                    <a:pt x="f48" y="f50"/>
                  </a:cubicBezTo>
                  <a:cubicBezTo>
                    <a:pt x="f51" y="f52"/>
                    <a:pt x="f48" y="f53"/>
                    <a:pt x="f54" y="f55"/>
                  </a:cubicBezTo>
                  <a:lnTo>
                    <a:pt x="f56" y="f57"/>
                  </a:lnTo>
                  <a:cubicBezTo>
                    <a:pt x="f58" y="f59"/>
                    <a:pt x="f60" y="f61"/>
                    <a:pt x="f62" y="f63"/>
                  </a:cubicBezTo>
                  <a:cubicBezTo>
                    <a:pt x="f64" y="f65"/>
                    <a:pt x="f66" y="f67"/>
                    <a:pt x="f68" y="f69"/>
                  </a:cubicBezTo>
                  <a:cubicBezTo>
                    <a:pt x="f70" y="f71"/>
                    <a:pt x="f72" y="f73"/>
                    <a:pt x="f74" y="f75"/>
                  </a:cubicBezTo>
                  <a:cubicBezTo>
                    <a:pt x="f76" y="f77"/>
                    <a:pt x="f78" y="f79"/>
                    <a:pt x="f80" y="f81"/>
                  </a:cubicBezTo>
                  <a:cubicBezTo>
                    <a:pt x="f82" y="f83"/>
                    <a:pt x="f84" y="f85"/>
                    <a:pt x="f86" y="f87"/>
                  </a:cubicBezTo>
                  <a:cubicBezTo>
                    <a:pt x="f88" y="f89"/>
                    <a:pt x="f90" y="f91"/>
                    <a:pt x="f92" y="f93"/>
                  </a:cubicBezTo>
                  <a:cubicBezTo>
                    <a:pt x="f94" y="f95"/>
                    <a:pt x="f96" y="f97"/>
                    <a:pt x="f98" y="f99"/>
                  </a:cubicBezTo>
                  <a:lnTo>
                    <a:pt x="f100" y="f101"/>
                  </a:lnTo>
                  <a:cubicBezTo>
                    <a:pt x="f102" y="f103"/>
                    <a:pt x="f104" y="f105"/>
                    <a:pt x="f106" y="f107"/>
                  </a:cubicBezTo>
                  <a:cubicBezTo>
                    <a:pt x="f108" y="f109"/>
                    <a:pt x="f110" y="f111"/>
                    <a:pt x="f112" y="f113"/>
                  </a:cubicBezTo>
                  <a:cubicBezTo>
                    <a:pt x="f114" y="f115"/>
                    <a:pt x="f116" y="f117"/>
                    <a:pt x="f118" y="f119"/>
                  </a:cubicBezTo>
                  <a:cubicBezTo>
                    <a:pt x="f120" y="f121"/>
                    <a:pt x="f122" y="f123"/>
                    <a:pt x="f124" y="f125"/>
                  </a:cubicBezTo>
                  <a:cubicBezTo>
                    <a:pt x="f126" y="f127"/>
                    <a:pt x="f128" y="f129"/>
                    <a:pt x="f130" y="f131"/>
                  </a:cubicBezTo>
                  <a:cubicBezTo>
                    <a:pt x="f132" y="f133"/>
                    <a:pt x="f134" y="f135"/>
                    <a:pt x="f136" y="f137"/>
                  </a:cubicBezTo>
                  <a:lnTo>
                    <a:pt x="f138" y="f139"/>
                  </a:lnTo>
                  <a:lnTo>
                    <a:pt x="f140" y="f141"/>
                  </a:lnTo>
                  <a:lnTo>
                    <a:pt x="f142" y="f141"/>
                  </a:lnTo>
                  <a:lnTo>
                    <a:pt x="f143" y="f141"/>
                  </a:lnTo>
                  <a:cubicBezTo>
                    <a:pt x="f144" y="f145"/>
                    <a:pt x="f146" y="f147"/>
                    <a:pt x="f148" y="f147"/>
                  </a:cubicBezTo>
                  <a:cubicBezTo>
                    <a:pt x="f149" y="f147"/>
                    <a:pt x="f150" y="f147"/>
                    <a:pt x="f151" y="f145"/>
                  </a:cubicBezTo>
                  <a:lnTo>
                    <a:pt x="f152" y="f145"/>
                  </a:lnTo>
                  <a:cubicBezTo>
                    <a:pt x="f153" y="f154"/>
                    <a:pt x="f155" y="f156"/>
                    <a:pt x="f157" y="f158"/>
                  </a:cubicBezTo>
                  <a:cubicBezTo>
                    <a:pt x="f159" y="f160"/>
                    <a:pt x="f161" y="f162"/>
                    <a:pt x="f163" y="f164"/>
                  </a:cubicBezTo>
                  <a:cubicBezTo>
                    <a:pt x="f165" y="f166"/>
                    <a:pt x="f167" y="f168"/>
                    <a:pt x="f169" y="f170"/>
                  </a:cubicBezTo>
                  <a:cubicBezTo>
                    <a:pt x="f171" y="f172"/>
                    <a:pt x="f173" y="f174"/>
                    <a:pt x="f175" y="f176"/>
                  </a:cubicBezTo>
                  <a:cubicBezTo>
                    <a:pt x="f177" y="f178"/>
                    <a:pt x="f179" y="f180"/>
                    <a:pt x="f181" y="f182"/>
                  </a:cubicBezTo>
                  <a:lnTo>
                    <a:pt x="f183" y="f184"/>
                  </a:lnTo>
                  <a:lnTo>
                    <a:pt x="f185" y="f186"/>
                  </a:lnTo>
                  <a:cubicBezTo>
                    <a:pt x="f187" y="f188"/>
                    <a:pt x="f189" y="f190"/>
                    <a:pt x="f191" y="f192"/>
                  </a:cubicBezTo>
                  <a:cubicBezTo>
                    <a:pt x="f193" y="f194"/>
                    <a:pt x="f195" y="f196"/>
                    <a:pt x="f197" y="f198"/>
                  </a:cubicBezTo>
                  <a:cubicBezTo>
                    <a:pt x="f199" y="f200"/>
                    <a:pt x="f201" y="f202"/>
                    <a:pt x="f203" y="f204"/>
                  </a:cubicBezTo>
                  <a:cubicBezTo>
                    <a:pt x="f205" y="f206"/>
                    <a:pt x="f207" y="f208"/>
                    <a:pt x="f209" y="f210"/>
                  </a:cubicBezTo>
                  <a:lnTo>
                    <a:pt x="f211" y="f212"/>
                  </a:lnTo>
                  <a:lnTo>
                    <a:pt x="f213" y="f214"/>
                  </a:lnTo>
                  <a:cubicBezTo>
                    <a:pt x="f215" y="f216"/>
                    <a:pt x="f217" y="f218"/>
                    <a:pt x="f219" y="f220"/>
                  </a:cubicBezTo>
                  <a:lnTo>
                    <a:pt x="f221" y="f222"/>
                  </a:lnTo>
                  <a:lnTo>
                    <a:pt x="f223" y="f224"/>
                  </a:lnTo>
                  <a:cubicBezTo>
                    <a:pt x="f225" y="f226"/>
                    <a:pt x="f227" y="f228"/>
                    <a:pt x="f229" y="f230"/>
                  </a:cubicBezTo>
                  <a:cubicBezTo>
                    <a:pt x="f231" y="f232"/>
                    <a:pt x="f233" y="f234"/>
                    <a:pt x="f235" y="f236"/>
                  </a:cubicBezTo>
                  <a:cubicBezTo>
                    <a:pt x="f237" y="f238"/>
                    <a:pt x="f239" y="f240"/>
                    <a:pt x="f241" y="f242"/>
                  </a:cubicBezTo>
                  <a:cubicBezTo>
                    <a:pt x="f243" y="f244"/>
                    <a:pt x="f245" y="f246"/>
                    <a:pt x="f247" y="f248"/>
                  </a:cubicBezTo>
                  <a:cubicBezTo>
                    <a:pt x="f249" y="f250"/>
                    <a:pt x="f251" y="f252"/>
                    <a:pt x="f253" y="f254"/>
                  </a:cubicBezTo>
                  <a:cubicBezTo>
                    <a:pt x="f255" y="f256"/>
                    <a:pt x="f257" y="f258"/>
                    <a:pt x="f259" y="f260"/>
                  </a:cubicBezTo>
                  <a:cubicBezTo>
                    <a:pt x="f261" y="f262"/>
                    <a:pt x="f263" y="f264"/>
                    <a:pt x="f265" y="f266"/>
                  </a:cubicBezTo>
                  <a:cubicBezTo>
                    <a:pt x="f267" y="f268"/>
                    <a:pt x="f269" y="f270"/>
                    <a:pt x="f271" y="f272"/>
                  </a:cubicBezTo>
                  <a:lnTo>
                    <a:pt x="f273" y="f274"/>
                  </a:lnTo>
                  <a:lnTo>
                    <a:pt x="f275" y="f276"/>
                  </a:lnTo>
                  <a:cubicBezTo>
                    <a:pt x="f277" y="f278"/>
                    <a:pt x="f279" y="f280"/>
                    <a:pt x="f281" y="f282"/>
                  </a:cubicBezTo>
                  <a:cubicBezTo>
                    <a:pt x="f283" y="f284"/>
                    <a:pt x="f285" y="f286"/>
                    <a:pt x="f287" y="f288"/>
                  </a:cubicBezTo>
                  <a:cubicBezTo>
                    <a:pt x="f289" y="f290"/>
                    <a:pt x="f291" y="f292"/>
                    <a:pt x="f293" y="f294"/>
                  </a:cubicBezTo>
                  <a:cubicBezTo>
                    <a:pt x="f295" y="f296"/>
                    <a:pt x="f297" y="f298"/>
                    <a:pt x="f299" y="f300"/>
                  </a:cubicBezTo>
                  <a:lnTo>
                    <a:pt x="f301" y="f302"/>
                  </a:lnTo>
                  <a:lnTo>
                    <a:pt x="f303" y="f304"/>
                  </a:lnTo>
                  <a:cubicBezTo>
                    <a:pt x="f305" y="f306"/>
                    <a:pt x="f307" y="f308"/>
                    <a:pt x="f309" y="f310"/>
                  </a:cubicBezTo>
                  <a:cubicBezTo>
                    <a:pt x="f311" y="f312"/>
                    <a:pt x="f313" y="f314"/>
                    <a:pt x="f315" y="f316"/>
                  </a:cubicBezTo>
                  <a:cubicBezTo>
                    <a:pt x="f317" y="f318"/>
                    <a:pt x="f319" y="f320"/>
                    <a:pt x="f321" y="f322"/>
                  </a:cubicBezTo>
                  <a:cubicBezTo>
                    <a:pt x="f323" y="f324"/>
                    <a:pt x="f325" y="f326"/>
                    <a:pt x="f327" y="f328"/>
                  </a:cubicBezTo>
                  <a:lnTo>
                    <a:pt x="f329" y="f330"/>
                  </a:lnTo>
                  <a:lnTo>
                    <a:pt x="f331" y="f332"/>
                  </a:lnTo>
                  <a:cubicBezTo>
                    <a:pt x="f333" y="f334"/>
                    <a:pt x="f335" y="f336"/>
                    <a:pt x="f337" y="f338"/>
                  </a:cubicBezTo>
                  <a:cubicBezTo>
                    <a:pt x="f339" y="f340"/>
                    <a:pt x="f341" y="f342"/>
                    <a:pt x="f343" y="f344"/>
                  </a:cubicBezTo>
                  <a:cubicBezTo>
                    <a:pt x="f345" y="f346"/>
                    <a:pt x="f347" y="f348"/>
                    <a:pt x="f349" y="f171"/>
                  </a:cubicBezTo>
                  <a:lnTo>
                    <a:pt x="f350" y="f351"/>
                  </a:lnTo>
                  <a:lnTo>
                    <a:pt x="f352" y="f353"/>
                  </a:lnTo>
                  <a:lnTo>
                    <a:pt x="f354" y="f355"/>
                  </a:lnTo>
                  <a:cubicBezTo>
                    <a:pt x="f356" y="f357"/>
                    <a:pt x="f358" y="f359"/>
                    <a:pt x="f360" y="f361"/>
                  </a:cubicBezTo>
                  <a:lnTo>
                    <a:pt x="f362" y="f363"/>
                  </a:lnTo>
                  <a:lnTo>
                    <a:pt x="f364" y="f365"/>
                  </a:lnTo>
                  <a:cubicBezTo>
                    <a:pt x="f366" y="f367"/>
                    <a:pt x="f368" y="f369"/>
                    <a:pt x="f370" y="f371"/>
                  </a:cubicBezTo>
                  <a:cubicBezTo>
                    <a:pt x="f372" y="f373"/>
                    <a:pt x="f374" y="f375"/>
                    <a:pt x="f376" y="f377"/>
                  </a:cubicBezTo>
                  <a:cubicBezTo>
                    <a:pt x="f378" y="f379"/>
                    <a:pt x="f380" y="f381"/>
                    <a:pt x="f382" y="f383"/>
                  </a:cubicBezTo>
                  <a:cubicBezTo>
                    <a:pt x="f384" y="f385"/>
                    <a:pt x="f386" y="f387"/>
                    <a:pt x="f388" y="f389"/>
                  </a:cubicBezTo>
                  <a:cubicBezTo>
                    <a:pt x="f390" y="f391"/>
                    <a:pt x="f392" y="f393"/>
                    <a:pt x="f394" y="f395"/>
                  </a:cubicBezTo>
                  <a:lnTo>
                    <a:pt x="f396" y="f397"/>
                  </a:lnTo>
                  <a:cubicBezTo>
                    <a:pt x="f398" y="f399"/>
                    <a:pt x="f400" y="f401"/>
                    <a:pt x="f402" y="f403"/>
                  </a:cubicBezTo>
                  <a:lnTo>
                    <a:pt x="f404" y="f405"/>
                  </a:lnTo>
                  <a:lnTo>
                    <a:pt x="f406" y="f407"/>
                  </a:lnTo>
                  <a:cubicBezTo>
                    <a:pt x="f408" y="f409"/>
                    <a:pt x="f410" y="f411"/>
                    <a:pt x="f412" y="f413"/>
                  </a:cubicBezTo>
                  <a:cubicBezTo>
                    <a:pt x="f414" y="f415"/>
                    <a:pt x="f416" y="f417"/>
                    <a:pt x="f418" y="f419"/>
                  </a:cubicBezTo>
                  <a:cubicBezTo>
                    <a:pt x="f420" y="f421"/>
                    <a:pt x="f422" y="f423"/>
                    <a:pt x="f424" y="f425"/>
                  </a:cubicBezTo>
                  <a:cubicBezTo>
                    <a:pt x="f426" y="f427"/>
                    <a:pt x="f428" y="f429"/>
                    <a:pt x="f430" y="f431"/>
                  </a:cubicBezTo>
                  <a:cubicBezTo>
                    <a:pt x="f432" y="f433"/>
                    <a:pt x="f434" y="f435"/>
                    <a:pt x="f436" y="f437"/>
                  </a:cubicBezTo>
                  <a:cubicBezTo>
                    <a:pt x="f438" y="f439"/>
                    <a:pt x="f440" y="f441"/>
                    <a:pt x="f442" y="f443"/>
                  </a:cubicBezTo>
                  <a:cubicBezTo>
                    <a:pt x="f444" y="f445"/>
                    <a:pt x="f446" y="f447"/>
                    <a:pt x="f448" y="f447"/>
                  </a:cubicBezTo>
                  <a:cubicBezTo>
                    <a:pt x="f449" y="f447"/>
                    <a:pt x="f450" y="f451"/>
                    <a:pt x="f452" y="f453"/>
                  </a:cubicBezTo>
                  <a:cubicBezTo>
                    <a:pt x="f454" y="f455"/>
                    <a:pt x="f456" y="f457"/>
                    <a:pt x="f458" y="f459"/>
                  </a:cubicBezTo>
                  <a:cubicBezTo>
                    <a:pt x="f460" y="f461"/>
                    <a:pt x="f462" y="f463"/>
                    <a:pt x="f464" y="f465"/>
                  </a:cubicBezTo>
                  <a:cubicBezTo>
                    <a:pt x="f466" y="f467"/>
                    <a:pt x="f468" y="f469"/>
                    <a:pt x="f470" y="f471"/>
                  </a:cubicBezTo>
                  <a:cubicBezTo>
                    <a:pt x="f472" y="f473"/>
                    <a:pt x="f474" y="f475"/>
                    <a:pt x="f476" y="f477"/>
                  </a:cubicBezTo>
                  <a:cubicBezTo>
                    <a:pt x="f478" y="f479"/>
                    <a:pt x="f480" y="f481"/>
                    <a:pt x="f482" y="f483"/>
                  </a:cubicBezTo>
                  <a:cubicBezTo>
                    <a:pt x="f484" y="f485"/>
                    <a:pt x="f486" y="f487"/>
                    <a:pt x="f488" y="f489"/>
                  </a:cubicBezTo>
                  <a:cubicBezTo>
                    <a:pt x="f490" y="f491"/>
                    <a:pt x="f492" y="f493"/>
                    <a:pt x="f10" y="f11"/>
                  </a:cubicBez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grpSp>
        <p:nvGrpSpPr>
          <p:cNvPr id="14" name="Group 2064">
            <a:extLst>
              <a:ext uri="{FF2B5EF4-FFF2-40B4-BE49-F238E27FC236}">
                <a16:creationId xmlns:a16="http://schemas.microsoft.com/office/drawing/2014/main" id="{2301B6DF-EFAB-4C7C-0966-1F82BA382769}"/>
              </a:ext>
            </a:extLst>
          </p:cNvPr>
          <p:cNvGrpSpPr/>
          <p:nvPr/>
        </p:nvGrpSpPr>
        <p:grpSpPr>
          <a:xfrm>
            <a:off x="5462488" y="271677"/>
            <a:ext cx="2312206" cy="2312206"/>
            <a:chOff x="5462488" y="271677"/>
            <a:chExt cx="2312206" cy="2312206"/>
          </a:xfrm>
        </p:grpSpPr>
        <p:sp>
          <p:nvSpPr>
            <p:cNvPr id="15" name="Freeform: Shape 2065">
              <a:extLst>
                <a:ext uri="{FF2B5EF4-FFF2-40B4-BE49-F238E27FC236}">
                  <a16:creationId xmlns:a16="http://schemas.microsoft.com/office/drawing/2014/main" id="{BFA18E2E-D2E4-1B05-2DA8-36BA07FFC070}"/>
                </a:ext>
              </a:extLst>
            </p:cNvPr>
            <p:cNvSpPr/>
            <p:nvPr/>
          </p:nvSpPr>
          <p:spPr>
            <a:xfrm flipH="1">
              <a:off x="5489289" y="288054"/>
              <a:ext cx="2258613" cy="227946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387135"/>
                <a:gd name="f7" fmla="val 5436870"/>
                <a:gd name="f8" fmla="val 2671001"/>
                <a:gd name="f9" fmla="val 571500"/>
                <a:gd name="f10" fmla="val 2954655"/>
                <a:gd name="f11" fmla="val 3263075"/>
                <a:gd name="f12" fmla="val 660178"/>
                <a:gd name="f13" fmla="val 3562922"/>
                <a:gd name="f14" fmla="val 828008"/>
                <a:gd name="f15" fmla="val 3870103"/>
                <a:gd name="f16" fmla="val 999935"/>
                <a:gd name="f17" fmla="val 4147661"/>
                <a:gd name="f18" fmla="val 1242632"/>
                <a:gd name="f19" fmla="val 4365594"/>
                <a:gd name="f20" fmla="val 1529715"/>
                <a:gd name="f21" fmla="val 4557427"/>
                <a:gd name="f22" fmla="val 1782509"/>
                <a:gd name="f23" fmla="val 4695063"/>
                <a:gd name="f24" fmla="val 2062639"/>
                <a:gd name="f25" fmla="val 4763643"/>
                <a:gd name="f26" fmla="val 2339721"/>
                <a:gd name="f27" fmla="val 4835081"/>
                <a:gd name="f28" fmla="val 2628709"/>
                <a:gd name="f29" fmla="val 4833080"/>
                <a:gd name="f30" fmla="val 2912364"/>
                <a:gd name="f31" fmla="val 4757452"/>
                <a:gd name="f32" fmla="val 3182779"/>
                <a:gd name="f33" fmla="val 4727924"/>
                <a:gd name="f34" fmla="val 3288411"/>
                <a:gd name="f35" fmla="val 4693825"/>
                <a:gd name="f36" fmla="val 3365278"/>
                <a:gd name="f37" fmla="val 4661440"/>
                <a:gd name="f38" fmla="val 3399282"/>
                <a:gd name="f39" fmla="val 4632484"/>
                <a:gd name="f40" fmla="val 3429667"/>
                <a:gd name="f41" fmla="val 4568476"/>
                <a:gd name="f42" fmla="val 3463862"/>
                <a:gd name="f43" fmla="val 4487513"/>
                <a:gd name="f44" fmla="val 3507296"/>
                <a:gd name="f45" fmla="val 4322445"/>
                <a:gd name="f46" fmla="val 3595592"/>
                <a:gd name="f47" fmla="val 4096322"/>
                <a:gd name="f48" fmla="val 3716655"/>
                <a:gd name="f49" fmla="val 3850958"/>
                <a:gd name="f50" fmla="val 3966401"/>
                <a:gd name="f51" fmla="val 3757136"/>
                <a:gd name="f52" fmla="val 4061841"/>
                <a:gd name="f53" fmla="val 3669983"/>
                <a:gd name="f54" fmla="val 4157472"/>
                <a:gd name="f55" fmla="val 3585686"/>
                <a:gd name="f56" fmla="val 4249960"/>
                <a:gd name="f57" fmla="val 3217069"/>
                <a:gd name="f58" fmla="val 4654392"/>
                <a:gd name="f59" fmla="val 3008947"/>
                <a:gd name="f60" fmla="val 4865370"/>
                <a:gd name="f61" fmla="val 2671096"/>
                <a:gd name="f62" fmla="val 2362772"/>
                <a:gd name="f63" fmla="val 2066068"/>
                <a:gd name="f64" fmla="val 4798791"/>
                <a:gd name="f65" fmla="val 1789176"/>
                <a:gd name="f66" fmla="val 4667441"/>
                <a:gd name="f67" fmla="val 1524095"/>
                <a:gd name="f68" fmla="val 4541711"/>
                <a:gd name="f69" fmla="val 1281874"/>
                <a:gd name="f70" fmla="val 4355783"/>
                <a:gd name="f71" fmla="val 1088803"/>
                <a:gd name="f72" fmla="val 4129564"/>
                <a:gd name="f73" fmla="val 925449"/>
                <a:gd name="f74" fmla="val 3938207"/>
                <a:gd name="f75" fmla="val 797814"/>
                <a:gd name="f76" fmla="val 3721703"/>
                <a:gd name="f77" fmla="val 709517"/>
                <a:gd name="f78" fmla="val 3485864"/>
                <a:gd name="f79" fmla="val 617982"/>
                <a:gd name="f80" fmla="val 3241358"/>
                <a:gd name="f81" fmla="val 571595"/>
                <a:gd name="f82" fmla="val 2983230"/>
                <a:gd name="f83" fmla="val 2718435"/>
                <a:gd name="f84" fmla="val 2427161"/>
                <a:gd name="f85" fmla="val 627507"/>
                <a:gd name="f86" fmla="val 2144935"/>
                <a:gd name="f87" fmla="val 737711"/>
                <a:gd name="f88" fmla="val 1879664"/>
                <a:gd name="f89" fmla="val 844010"/>
                <a:gd name="f90" fmla="val 1623822"/>
                <a:gd name="f91" fmla="val 996220"/>
                <a:gd name="f92" fmla="val 1394079"/>
                <a:gd name="f93" fmla="val 1190054"/>
                <a:gd name="f94" fmla="val 1196816"/>
                <a:gd name="f95" fmla="val 1586103"/>
                <a:gd name="f96" fmla="val 793528"/>
                <a:gd name="f97" fmla="val 2112169"/>
                <a:gd name="f98" fmla="val 1195864"/>
                <a:gd name="f99" fmla="val 1217105"/>
                <a:gd name="f100" fmla="val 3400234"/>
                <a:gd name="f101" fmla="val 246698"/>
                <a:gd name="f102" fmla="val 4023455"/>
                <a:gd name="f103" fmla="val 654082"/>
                <a:gd name="f104" fmla="val 4500658"/>
                <a:gd name="f105" fmla="val 1143762"/>
                <a:gd name="f106" fmla="val 5074254"/>
                <a:gd name="f107" fmla="val 1865757"/>
                <a:gd name="f108" fmla="val 3408617"/>
                <a:gd name="f109" fmla="val 3775139"/>
                <a:gd name="f110" fmla="val 4858893"/>
                <a:gd name="f111" fmla="val 4258532"/>
                <a:gd name="f112" fmla="val 4366927"/>
                <a:gd name="f113" fmla="val 4741831"/>
                <a:gd name="f114" fmla="val 3874961"/>
                <a:gd name="f115" fmla="val 5106067"/>
                <a:gd name="f116" fmla="val 4058603"/>
                <a:gd name="f117" fmla="val 5307807"/>
                <a:gd name="f118" fmla="val 3336608"/>
                <a:gd name="f119" fmla="val 5767007"/>
                <a:gd name="f120" fmla="val 1693259"/>
                <a:gd name="f121" fmla="val 4146233"/>
                <a:gd name="f122" fmla="+- 0 0 -90"/>
                <a:gd name="f123" fmla="*/ f3 1 5387135"/>
                <a:gd name="f124" fmla="*/ f4 1 5436870"/>
                <a:gd name="f125" fmla="val f5"/>
                <a:gd name="f126" fmla="val f6"/>
                <a:gd name="f127" fmla="val f7"/>
                <a:gd name="f128" fmla="*/ f122 f0 1"/>
                <a:gd name="f129" fmla="+- f127 0 f125"/>
                <a:gd name="f130" fmla="+- f126 0 f125"/>
                <a:gd name="f131" fmla="*/ f128 1 f2"/>
                <a:gd name="f132" fmla="*/ f130 1 5387135"/>
                <a:gd name="f133" fmla="*/ f129 1 5436870"/>
                <a:gd name="f134" fmla="*/ 2671001 f130 1"/>
                <a:gd name="f135" fmla="*/ 571500 f129 1"/>
                <a:gd name="f136" fmla="*/ 3562922 f130 1"/>
                <a:gd name="f137" fmla="*/ 828008 f129 1"/>
                <a:gd name="f138" fmla="*/ 4365594 f130 1"/>
                <a:gd name="f139" fmla="*/ 1529715 f129 1"/>
                <a:gd name="f140" fmla="*/ 4763643 f130 1"/>
                <a:gd name="f141" fmla="*/ 2339721 f129 1"/>
                <a:gd name="f142" fmla="*/ 4757452 f130 1"/>
                <a:gd name="f143" fmla="*/ 3182779 f129 1"/>
                <a:gd name="f144" fmla="*/ 4661440 f130 1"/>
                <a:gd name="f145" fmla="*/ 3399282 f129 1"/>
                <a:gd name="f146" fmla="*/ 4487513 f130 1"/>
                <a:gd name="f147" fmla="*/ 3507296 f129 1"/>
                <a:gd name="f148" fmla="*/ 3850958 f130 1"/>
                <a:gd name="f149" fmla="*/ 3966401 f129 1"/>
                <a:gd name="f150" fmla="*/ 3585686 f130 1"/>
                <a:gd name="f151" fmla="*/ 4249960 f129 1"/>
                <a:gd name="f152" fmla="*/ 2671096 f130 1"/>
                <a:gd name="f153" fmla="*/ 4865370 f129 1"/>
                <a:gd name="f154" fmla="*/ 1789176 f130 1"/>
                <a:gd name="f155" fmla="*/ 4667441 f129 1"/>
                <a:gd name="f156" fmla="*/ 1088803 f130 1"/>
                <a:gd name="f157" fmla="*/ 4129564 f129 1"/>
                <a:gd name="f158" fmla="*/ 709517 f130 1"/>
                <a:gd name="f159" fmla="*/ 3485864 f129 1"/>
                <a:gd name="f160" fmla="*/ 571595 f130 1"/>
                <a:gd name="f161" fmla="*/ 2718435 f129 1"/>
                <a:gd name="f162" fmla="*/ 737711 f130 1"/>
                <a:gd name="f163" fmla="*/ 1879664 f129 1"/>
                <a:gd name="f164" fmla="*/ 1190054 f130 1"/>
                <a:gd name="f165" fmla="*/ 1196816 f129 1"/>
                <a:gd name="f166" fmla="*/ 0 f129 1"/>
                <a:gd name="f167" fmla="*/ 0 f130 1"/>
                <a:gd name="f168" fmla="*/ 654082 f130 1"/>
                <a:gd name="f169" fmla="*/ 4500658 f129 1"/>
                <a:gd name="f170" fmla="*/ 5436870 f129 1"/>
                <a:gd name="f171" fmla="*/ 4258532 f130 1"/>
                <a:gd name="f172" fmla="*/ 4366927 f129 1"/>
                <a:gd name="f173" fmla="*/ 5307807 f130 1"/>
                <a:gd name="f174" fmla="*/ 3336608 f129 1"/>
                <a:gd name="f175" fmla="+- f131 0 f1"/>
                <a:gd name="f176" fmla="*/ f134 1 5387135"/>
                <a:gd name="f177" fmla="*/ f135 1 5436870"/>
                <a:gd name="f178" fmla="*/ f136 1 5387135"/>
                <a:gd name="f179" fmla="*/ f137 1 5436870"/>
                <a:gd name="f180" fmla="*/ f138 1 5387135"/>
                <a:gd name="f181" fmla="*/ f139 1 5436870"/>
                <a:gd name="f182" fmla="*/ f140 1 5387135"/>
                <a:gd name="f183" fmla="*/ f141 1 5436870"/>
                <a:gd name="f184" fmla="*/ f142 1 5387135"/>
                <a:gd name="f185" fmla="*/ f143 1 5436870"/>
                <a:gd name="f186" fmla="*/ f144 1 5387135"/>
                <a:gd name="f187" fmla="*/ f145 1 5436870"/>
                <a:gd name="f188" fmla="*/ f146 1 5387135"/>
                <a:gd name="f189" fmla="*/ f147 1 5436870"/>
                <a:gd name="f190" fmla="*/ f148 1 5387135"/>
                <a:gd name="f191" fmla="*/ f149 1 5436870"/>
                <a:gd name="f192" fmla="*/ f150 1 5387135"/>
                <a:gd name="f193" fmla="*/ f151 1 5436870"/>
                <a:gd name="f194" fmla="*/ f152 1 5387135"/>
                <a:gd name="f195" fmla="*/ f153 1 5436870"/>
                <a:gd name="f196" fmla="*/ f154 1 5387135"/>
                <a:gd name="f197" fmla="*/ f155 1 5436870"/>
                <a:gd name="f198" fmla="*/ f156 1 5387135"/>
                <a:gd name="f199" fmla="*/ f157 1 5436870"/>
                <a:gd name="f200" fmla="*/ f158 1 5387135"/>
                <a:gd name="f201" fmla="*/ f159 1 5436870"/>
                <a:gd name="f202" fmla="*/ f160 1 5387135"/>
                <a:gd name="f203" fmla="*/ f161 1 5436870"/>
                <a:gd name="f204" fmla="*/ f162 1 5387135"/>
                <a:gd name="f205" fmla="*/ f163 1 5436870"/>
                <a:gd name="f206" fmla="*/ f164 1 5387135"/>
                <a:gd name="f207" fmla="*/ f165 1 5436870"/>
                <a:gd name="f208" fmla="*/ f166 1 5436870"/>
                <a:gd name="f209" fmla="*/ f167 1 5387135"/>
                <a:gd name="f210" fmla="*/ f168 1 5387135"/>
                <a:gd name="f211" fmla="*/ f169 1 5436870"/>
                <a:gd name="f212" fmla="*/ f170 1 5436870"/>
                <a:gd name="f213" fmla="*/ f171 1 5387135"/>
                <a:gd name="f214" fmla="*/ f172 1 5436870"/>
                <a:gd name="f215" fmla="*/ f173 1 5387135"/>
                <a:gd name="f216" fmla="*/ f174 1 5436870"/>
                <a:gd name="f217" fmla="*/ f125 1 f132"/>
                <a:gd name="f218" fmla="*/ f126 1 f132"/>
                <a:gd name="f219" fmla="*/ f125 1 f133"/>
                <a:gd name="f220" fmla="*/ f127 1 f133"/>
                <a:gd name="f221" fmla="*/ f176 1 f132"/>
                <a:gd name="f222" fmla="*/ f177 1 f133"/>
                <a:gd name="f223" fmla="*/ f178 1 f132"/>
                <a:gd name="f224" fmla="*/ f179 1 f133"/>
                <a:gd name="f225" fmla="*/ f180 1 f132"/>
                <a:gd name="f226" fmla="*/ f181 1 f133"/>
                <a:gd name="f227" fmla="*/ f182 1 f132"/>
                <a:gd name="f228" fmla="*/ f183 1 f133"/>
                <a:gd name="f229" fmla="*/ f184 1 f132"/>
                <a:gd name="f230" fmla="*/ f185 1 f133"/>
                <a:gd name="f231" fmla="*/ f186 1 f132"/>
                <a:gd name="f232" fmla="*/ f187 1 f133"/>
                <a:gd name="f233" fmla="*/ f188 1 f132"/>
                <a:gd name="f234" fmla="*/ f189 1 f133"/>
                <a:gd name="f235" fmla="*/ f190 1 f132"/>
                <a:gd name="f236" fmla="*/ f191 1 f133"/>
                <a:gd name="f237" fmla="*/ f192 1 f132"/>
                <a:gd name="f238" fmla="*/ f193 1 f133"/>
                <a:gd name="f239" fmla="*/ f194 1 f132"/>
                <a:gd name="f240" fmla="*/ f195 1 f133"/>
                <a:gd name="f241" fmla="*/ f196 1 f132"/>
                <a:gd name="f242" fmla="*/ f197 1 f133"/>
                <a:gd name="f243" fmla="*/ f198 1 f132"/>
                <a:gd name="f244" fmla="*/ f199 1 f133"/>
                <a:gd name="f245" fmla="*/ f200 1 f132"/>
                <a:gd name="f246" fmla="*/ f201 1 f133"/>
                <a:gd name="f247" fmla="*/ f202 1 f132"/>
                <a:gd name="f248" fmla="*/ f203 1 f133"/>
                <a:gd name="f249" fmla="*/ f204 1 f132"/>
                <a:gd name="f250" fmla="*/ f205 1 f133"/>
                <a:gd name="f251" fmla="*/ f206 1 f132"/>
                <a:gd name="f252" fmla="*/ f207 1 f133"/>
                <a:gd name="f253" fmla="*/ f208 1 f133"/>
                <a:gd name="f254" fmla="*/ f209 1 f132"/>
                <a:gd name="f255" fmla="*/ f210 1 f132"/>
                <a:gd name="f256" fmla="*/ f211 1 f133"/>
                <a:gd name="f257" fmla="*/ f212 1 f133"/>
                <a:gd name="f258" fmla="*/ f213 1 f132"/>
                <a:gd name="f259" fmla="*/ f214 1 f133"/>
                <a:gd name="f260" fmla="*/ f215 1 f132"/>
                <a:gd name="f261" fmla="*/ f216 1 f133"/>
                <a:gd name="f262" fmla="*/ f217 f123 1"/>
                <a:gd name="f263" fmla="*/ f218 f123 1"/>
                <a:gd name="f264" fmla="*/ f220 f124 1"/>
                <a:gd name="f265" fmla="*/ f219 f124 1"/>
                <a:gd name="f266" fmla="*/ f221 f123 1"/>
                <a:gd name="f267" fmla="*/ f222 f124 1"/>
                <a:gd name="f268" fmla="*/ f223 f123 1"/>
                <a:gd name="f269" fmla="*/ f224 f124 1"/>
                <a:gd name="f270" fmla="*/ f225 f123 1"/>
                <a:gd name="f271" fmla="*/ f226 f124 1"/>
                <a:gd name="f272" fmla="*/ f227 f123 1"/>
                <a:gd name="f273" fmla="*/ f228 f124 1"/>
                <a:gd name="f274" fmla="*/ f229 f123 1"/>
                <a:gd name="f275" fmla="*/ f230 f124 1"/>
                <a:gd name="f276" fmla="*/ f231 f123 1"/>
                <a:gd name="f277" fmla="*/ f232 f124 1"/>
                <a:gd name="f278" fmla="*/ f233 f123 1"/>
                <a:gd name="f279" fmla="*/ f234 f124 1"/>
                <a:gd name="f280" fmla="*/ f235 f123 1"/>
                <a:gd name="f281" fmla="*/ f236 f124 1"/>
                <a:gd name="f282" fmla="*/ f237 f123 1"/>
                <a:gd name="f283" fmla="*/ f238 f124 1"/>
                <a:gd name="f284" fmla="*/ f239 f123 1"/>
                <a:gd name="f285" fmla="*/ f240 f124 1"/>
                <a:gd name="f286" fmla="*/ f241 f123 1"/>
                <a:gd name="f287" fmla="*/ f242 f124 1"/>
                <a:gd name="f288" fmla="*/ f243 f123 1"/>
                <a:gd name="f289" fmla="*/ f244 f124 1"/>
                <a:gd name="f290" fmla="*/ f245 f123 1"/>
                <a:gd name="f291" fmla="*/ f246 f124 1"/>
                <a:gd name="f292" fmla="*/ f247 f123 1"/>
                <a:gd name="f293" fmla="*/ f248 f124 1"/>
                <a:gd name="f294" fmla="*/ f249 f123 1"/>
                <a:gd name="f295" fmla="*/ f250 f124 1"/>
                <a:gd name="f296" fmla="*/ f251 f123 1"/>
                <a:gd name="f297" fmla="*/ f252 f124 1"/>
                <a:gd name="f298" fmla="*/ f253 f124 1"/>
                <a:gd name="f299" fmla="*/ f254 f123 1"/>
                <a:gd name="f300" fmla="*/ f255 f123 1"/>
                <a:gd name="f301" fmla="*/ f256 f124 1"/>
                <a:gd name="f302" fmla="*/ f257 f124 1"/>
                <a:gd name="f303" fmla="*/ f258 f123 1"/>
                <a:gd name="f304" fmla="*/ f259 f124 1"/>
                <a:gd name="f305" fmla="*/ f260 f123 1"/>
                <a:gd name="f306" fmla="*/ f261 f1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75">
                  <a:pos x="f266" y="f267"/>
                </a:cxn>
                <a:cxn ang="f175">
                  <a:pos x="f268" y="f269"/>
                </a:cxn>
                <a:cxn ang="f175">
                  <a:pos x="f270" y="f271"/>
                </a:cxn>
                <a:cxn ang="f175">
                  <a:pos x="f272" y="f273"/>
                </a:cxn>
                <a:cxn ang="f175">
                  <a:pos x="f274" y="f275"/>
                </a:cxn>
                <a:cxn ang="f175">
                  <a:pos x="f276" y="f277"/>
                </a:cxn>
                <a:cxn ang="f175">
                  <a:pos x="f278" y="f279"/>
                </a:cxn>
                <a:cxn ang="f175">
                  <a:pos x="f280" y="f281"/>
                </a:cxn>
                <a:cxn ang="f175">
                  <a:pos x="f282" y="f283"/>
                </a:cxn>
                <a:cxn ang="f175">
                  <a:pos x="f284" y="f285"/>
                </a:cxn>
                <a:cxn ang="f175">
                  <a:pos x="f286" y="f287"/>
                </a:cxn>
                <a:cxn ang="f175">
                  <a:pos x="f288" y="f289"/>
                </a:cxn>
                <a:cxn ang="f175">
                  <a:pos x="f290" y="f291"/>
                </a:cxn>
                <a:cxn ang="f175">
                  <a:pos x="f292" y="f293"/>
                </a:cxn>
                <a:cxn ang="f175">
                  <a:pos x="f294" y="f295"/>
                </a:cxn>
                <a:cxn ang="f175">
                  <a:pos x="f296" y="f297"/>
                </a:cxn>
                <a:cxn ang="f175">
                  <a:pos x="f266" y="f267"/>
                </a:cxn>
                <a:cxn ang="f175">
                  <a:pos x="f266" y="f298"/>
                </a:cxn>
                <a:cxn ang="f175">
                  <a:pos x="f299" y="f293"/>
                </a:cxn>
                <a:cxn ang="f175">
                  <a:pos x="f300" y="f301"/>
                </a:cxn>
                <a:cxn ang="f175">
                  <a:pos x="f266" y="f302"/>
                </a:cxn>
                <a:cxn ang="f175">
                  <a:pos x="f303" y="f304"/>
                </a:cxn>
                <a:cxn ang="f175">
                  <a:pos x="f305" y="f306"/>
                </a:cxn>
                <a:cxn ang="f175">
                  <a:pos x="f266" y="f298"/>
                </a:cxn>
                <a:cxn ang="f175">
                  <a:pos x="f266" y="f298"/>
                </a:cxn>
              </a:cxnLst>
              <a:rect l="f262" t="f265" r="f263" b="f264"/>
              <a:pathLst>
                <a:path w="5387135" h="5436870">
                  <a:moveTo>
                    <a:pt x="f8" y="f9"/>
                  </a:moveTo>
                  <a:cubicBezTo>
                    <a:pt x="f10" y="f9"/>
                    <a:pt x="f11" y="f12"/>
                    <a:pt x="f13" y="f14"/>
                  </a:cubicBezTo>
                  <a:cubicBezTo>
                    <a:pt x="f15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30"/>
                    <a:pt x="f31" y="f32"/>
                  </a:cubicBezTo>
                  <a:cubicBezTo>
                    <a:pt x="f33" y="f34"/>
                    <a:pt x="f35" y="f36"/>
                    <a:pt x="f37" y="f38"/>
                  </a:cubicBezTo>
                  <a:cubicBezTo>
                    <a:pt x="f39" y="f40"/>
                    <a:pt x="f41" y="f42"/>
                    <a:pt x="f43" y="f44"/>
                  </a:cubicBezTo>
                  <a:cubicBezTo>
                    <a:pt x="f45" y="f46"/>
                    <a:pt x="f47" y="f48"/>
                    <a:pt x="f49" y="f50"/>
                  </a:cubicBezTo>
                  <a:cubicBezTo>
                    <a:pt x="f51" y="f52"/>
                    <a:pt x="f53" y="f54"/>
                    <a:pt x="f55" y="f56"/>
                  </a:cubicBezTo>
                  <a:cubicBezTo>
                    <a:pt x="f57" y="f58"/>
                    <a:pt x="f59" y="f60"/>
                    <a:pt x="f61" y="f60"/>
                  </a:cubicBezTo>
                  <a:cubicBezTo>
                    <a:pt x="f62" y="f60"/>
                    <a:pt x="f63" y="f64"/>
                    <a:pt x="f65" y="f66"/>
                  </a:cubicBezTo>
                  <a:cubicBezTo>
                    <a:pt x="f67" y="f68"/>
                    <a:pt x="f69" y="f70"/>
                    <a:pt x="f71" y="f72"/>
                  </a:cubicBezTo>
                  <a:cubicBezTo>
                    <a:pt x="f73" y="f74"/>
                    <a:pt x="f75" y="f76"/>
                    <a:pt x="f77" y="f78"/>
                  </a:cubicBezTo>
                  <a:cubicBezTo>
                    <a:pt x="f79" y="f80"/>
                    <a:pt x="f81" y="f82"/>
                    <a:pt x="f81" y="f83"/>
                  </a:cubicBezTo>
                  <a:cubicBezTo>
                    <a:pt x="f81" y="f84"/>
                    <a:pt x="f85" y="f86"/>
                    <a:pt x="f87" y="f88"/>
                  </a:cubicBezTo>
                  <a:cubicBezTo>
                    <a:pt x="f89" y="f90"/>
                    <a:pt x="f91" y="f92"/>
                    <a:pt x="f93" y="f94"/>
                  </a:cubicBezTo>
                  <a:cubicBezTo>
                    <a:pt x="f95" y="f96"/>
                    <a:pt x="f97" y="f9"/>
                    <a:pt x="f8" y="f9"/>
                  </a:cubicBezTo>
                  <a:moveTo>
                    <a:pt x="f8" y="f5"/>
                  </a:moveTo>
                  <a:cubicBezTo>
                    <a:pt x="f98" y="f5"/>
                    <a:pt x="f5" y="f99"/>
                    <a:pt x="f5" y="f83"/>
                  </a:cubicBezTo>
                  <a:cubicBezTo>
                    <a:pt x="f5" y="f100"/>
                    <a:pt x="f101" y="f102"/>
                    <a:pt x="f103" y="f104"/>
                  </a:cubicBezTo>
                  <a:cubicBezTo>
                    <a:pt x="f105" y="f106"/>
                    <a:pt x="f107" y="f7"/>
                    <a:pt x="f8" y="f7"/>
                  </a:cubicBezTo>
                  <a:cubicBezTo>
                    <a:pt x="f108" y="f7"/>
                    <a:pt x="f109" y="f110"/>
                    <a:pt x="f111" y="f112"/>
                  </a:cubicBezTo>
                  <a:cubicBezTo>
                    <a:pt x="f113" y="f114"/>
                    <a:pt x="f115" y="f116"/>
                    <a:pt x="f117" y="f118"/>
                  </a:cubicBezTo>
                  <a:cubicBezTo>
                    <a:pt x="f119" y="f120"/>
                    <a:pt x="f121" y="f5"/>
                    <a:pt x="f8" y="f5"/>
                  </a:cubicBezTo>
                  <a:lnTo>
                    <a:pt x="f8" y="f5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6" name="Freeform: Shape 2066">
              <a:extLst>
                <a:ext uri="{FF2B5EF4-FFF2-40B4-BE49-F238E27FC236}">
                  <a16:creationId xmlns:a16="http://schemas.microsoft.com/office/drawing/2014/main" id="{555F0F21-3501-AD3D-E693-1D828F128EF7}"/>
                </a:ext>
              </a:extLst>
            </p:cNvPr>
            <p:cNvSpPr/>
            <p:nvPr/>
          </p:nvSpPr>
          <p:spPr>
            <a:xfrm flipH="1">
              <a:off x="5489289" y="288054"/>
              <a:ext cx="2258613" cy="227946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387135"/>
                <a:gd name="f7" fmla="val 5436870"/>
                <a:gd name="f8" fmla="val 2671001"/>
                <a:gd name="f9" fmla="val 476250"/>
                <a:gd name="f10" fmla="val 2970943"/>
                <a:gd name="f11" fmla="val 3295460"/>
                <a:gd name="f12" fmla="val 569119"/>
                <a:gd name="f13" fmla="val 3609404"/>
                <a:gd name="f14" fmla="val 744855"/>
                <a:gd name="f15" fmla="val 3927920"/>
                <a:gd name="f16" fmla="val 923163"/>
                <a:gd name="f17" fmla="val 4215670"/>
                <a:gd name="f18" fmla="val 1174623"/>
                <a:gd name="f19" fmla="val 4441412"/>
                <a:gd name="f20" fmla="val 1472089"/>
                <a:gd name="f21" fmla="val 4641056"/>
                <a:gd name="f22" fmla="val 1735169"/>
                <a:gd name="f23" fmla="val 4784408"/>
                <a:gd name="f24" fmla="val 2027206"/>
                <a:gd name="f25" fmla="val 4856036"/>
                <a:gd name="f26" fmla="val 2316766"/>
                <a:gd name="f27" fmla="val 4931474"/>
                <a:gd name="f28" fmla="val 2621947"/>
                <a:gd name="f29" fmla="val 4929188"/>
                <a:gd name="f30" fmla="val 2921889"/>
                <a:gd name="f31" fmla="val 4849178"/>
                <a:gd name="f32" fmla="val 3208306"/>
                <a:gd name="f33" fmla="val 4814602"/>
                <a:gd name="f34" fmla="val 3332131"/>
                <a:gd name="f35" fmla="val 4774597"/>
                <a:gd name="f36" fmla="val 3418523"/>
                <a:gd name="f37" fmla="val 4730401"/>
                <a:gd name="f38" fmla="val 3464909"/>
                <a:gd name="f39" fmla="val 4692777"/>
                <a:gd name="f40" fmla="val 3504438"/>
                <a:gd name="f41" fmla="val 4633627"/>
                <a:gd name="f42" fmla="val 3537014"/>
                <a:gd name="f43" fmla="val 4532471"/>
                <a:gd name="f44" fmla="val 3591211"/>
                <a:gd name="f45" fmla="val 4372832"/>
                <a:gd name="f46" fmla="val 3676650"/>
                <a:gd name="f47" fmla="val 4154138"/>
                <a:gd name="f48" fmla="val 3793617"/>
                <a:gd name="f49" fmla="val 3918871"/>
                <a:gd name="f50" fmla="val 4033076"/>
                <a:gd name="f51" fmla="val 3826288"/>
                <a:gd name="f52" fmla="val 4127278"/>
                <a:gd name="f53" fmla="val 3739801"/>
                <a:gd name="f54" fmla="val 4222242"/>
                <a:gd name="f55" fmla="val 3656076"/>
                <a:gd name="f56" fmla="val 4314063"/>
                <a:gd name="f57" fmla="val 3483578"/>
                <a:gd name="f58" fmla="val 4503230"/>
                <a:gd name="f59" fmla="val 3320701"/>
                <a:gd name="f60" fmla="val 4682014"/>
                <a:gd name="f61" fmla="val 3151727"/>
                <a:gd name="f62" fmla="val 4800981"/>
                <a:gd name="f63" fmla="val 2994946"/>
                <a:gd name="f64" fmla="val 4911376"/>
                <a:gd name="f65" fmla="val 2846737"/>
                <a:gd name="f66" fmla="val 4960620"/>
                <a:gd name="f67" fmla="val 2671096"/>
                <a:gd name="f68" fmla="val 2348579"/>
                <a:gd name="f69" fmla="val 2038160"/>
                <a:gd name="f70" fmla="val 4890993"/>
                <a:gd name="f71" fmla="val 1748409"/>
                <a:gd name="f72" fmla="val 4753547"/>
                <a:gd name="f73" fmla="val 1471327"/>
                <a:gd name="f74" fmla="val 4622102"/>
                <a:gd name="f75" fmla="val 1218152"/>
                <a:gd name="f76" fmla="val 4427792"/>
                <a:gd name="f77" fmla="val 1016413"/>
                <a:gd name="f78" fmla="val 4191476"/>
                <a:gd name="f79" fmla="val 845820"/>
                <a:gd name="f80" fmla="val 3991737"/>
                <a:gd name="f81" fmla="val 712565"/>
                <a:gd name="f82" fmla="val 3765518"/>
                <a:gd name="f83" fmla="val 620363"/>
                <a:gd name="f84" fmla="val 3519297"/>
                <a:gd name="f85" fmla="val 524732"/>
                <a:gd name="f86" fmla="val 3264122"/>
                <a:gd name="f87" fmla="val 2994660"/>
                <a:gd name="f88" fmla="val 2718435"/>
                <a:gd name="f89" fmla="val 2414492"/>
                <a:gd name="f90" fmla="val 534638"/>
                <a:gd name="f91" fmla="val 2119979"/>
                <a:gd name="f92" fmla="val 649700"/>
                <a:gd name="f93" fmla="val 1843088"/>
                <a:gd name="f94" fmla="val 760762"/>
                <a:gd name="f95" fmla="val 1575911"/>
                <a:gd name="f96" fmla="val 919639"/>
                <a:gd name="f97" fmla="val 1335977"/>
                <a:gd name="f98" fmla="val 1122045"/>
                <a:gd name="f99" fmla="val 1130046"/>
                <a:gd name="f100" fmla="val 1536287"/>
                <a:gd name="f101" fmla="val 708470"/>
                <a:gd name="f102" fmla="val 2086356"/>
                <a:gd name="f103" fmla="val 1195864"/>
                <a:gd name="f104" fmla="val 1217105"/>
                <a:gd name="f105" fmla="val 3400234"/>
                <a:gd name="f106" fmla="val 246698"/>
                <a:gd name="f107" fmla="val 4023455"/>
                <a:gd name="f108" fmla="val 654082"/>
                <a:gd name="f109" fmla="val 4500658"/>
                <a:gd name="f110" fmla="val 1143762"/>
                <a:gd name="f111" fmla="val 5074254"/>
                <a:gd name="f112" fmla="val 1865757"/>
                <a:gd name="f113" fmla="val 3408617"/>
                <a:gd name="f114" fmla="val 3775139"/>
                <a:gd name="f115" fmla="val 4858893"/>
                <a:gd name="f116" fmla="val 4258532"/>
                <a:gd name="f117" fmla="val 4366927"/>
                <a:gd name="f118" fmla="val 4741831"/>
                <a:gd name="f119" fmla="val 3874961"/>
                <a:gd name="f120" fmla="val 5106067"/>
                <a:gd name="f121" fmla="val 4058603"/>
                <a:gd name="f122" fmla="val 5307807"/>
                <a:gd name="f123" fmla="val 3336608"/>
                <a:gd name="f124" fmla="val 5767007"/>
                <a:gd name="f125" fmla="val 1693259"/>
                <a:gd name="f126" fmla="val 4146233"/>
                <a:gd name="f127" fmla="+- 0 0 -90"/>
                <a:gd name="f128" fmla="*/ f3 1 5387135"/>
                <a:gd name="f129" fmla="*/ f4 1 5436870"/>
                <a:gd name="f130" fmla="val f5"/>
                <a:gd name="f131" fmla="val f6"/>
                <a:gd name="f132" fmla="val f7"/>
                <a:gd name="f133" fmla="*/ f127 f0 1"/>
                <a:gd name="f134" fmla="+- f132 0 f130"/>
                <a:gd name="f135" fmla="+- f131 0 f130"/>
                <a:gd name="f136" fmla="*/ f133 1 f2"/>
                <a:gd name="f137" fmla="*/ f135 1 5387135"/>
                <a:gd name="f138" fmla="*/ f134 1 5436870"/>
                <a:gd name="f139" fmla="*/ 2671001 f135 1"/>
                <a:gd name="f140" fmla="*/ 476250 f134 1"/>
                <a:gd name="f141" fmla="*/ 3609404 f135 1"/>
                <a:gd name="f142" fmla="*/ 744855 f134 1"/>
                <a:gd name="f143" fmla="*/ 4441412 f135 1"/>
                <a:gd name="f144" fmla="*/ 1472089 f134 1"/>
                <a:gd name="f145" fmla="*/ 4856036 f135 1"/>
                <a:gd name="f146" fmla="*/ 2316766 f134 1"/>
                <a:gd name="f147" fmla="*/ 4849178 f135 1"/>
                <a:gd name="f148" fmla="*/ 3208306 f134 1"/>
                <a:gd name="f149" fmla="*/ 4730401 f135 1"/>
                <a:gd name="f150" fmla="*/ 3464909 f134 1"/>
                <a:gd name="f151" fmla="*/ 4532471 f135 1"/>
                <a:gd name="f152" fmla="*/ 3591211 f134 1"/>
                <a:gd name="f153" fmla="*/ 3918871 f135 1"/>
                <a:gd name="f154" fmla="*/ 4033076 f134 1"/>
                <a:gd name="f155" fmla="*/ 3656076 f135 1"/>
                <a:gd name="f156" fmla="*/ 4314063 f134 1"/>
                <a:gd name="f157" fmla="*/ 3151727 f135 1"/>
                <a:gd name="f158" fmla="*/ 4800981 f134 1"/>
                <a:gd name="f159" fmla="*/ 2671096 f135 1"/>
                <a:gd name="f160" fmla="*/ 4960620 f134 1"/>
                <a:gd name="f161" fmla="*/ 1748409 f135 1"/>
                <a:gd name="f162" fmla="*/ 4753547 f134 1"/>
                <a:gd name="f163" fmla="*/ 1016413 f135 1"/>
                <a:gd name="f164" fmla="*/ 4191476 f134 1"/>
                <a:gd name="f165" fmla="*/ 620363 f135 1"/>
                <a:gd name="f166" fmla="*/ 3519297 f134 1"/>
                <a:gd name="f167" fmla="*/ 476250 f135 1"/>
                <a:gd name="f168" fmla="*/ 2718435 f134 1"/>
                <a:gd name="f169" fmla="*/ 649700 f135 1"/>
                <a:gd name="f170" fmla="*/ 1843088 f134 1"/>
                <a:gd name="f171" fmla="*/ 1122045 f135 1"/>
                <a:gd name="f172" fmla="*/ 1130046 f134 1"/>
                <a:gd name="f173" fmla="*/ 0 f134 1"/>
                <a:gd name="f174" fmla="*/ 0 f135 1"/>
                <a:gd name="f175" fmla="*/ 654082 f135 1"/>
                <a:gd name="f176" fmla="*/ 4500658 f134 1"/>
                <a:gd name="f177" fmla="*/ 5436870 f134 1"/>
                <a:gd name="f178" fmla="*/ 4258532 f135 1"/>
                <a:gd name="f179" fmla="*/ 4366927 f134 1"/>
                <a:gd name="f180" fmla="*/ 5307807 f135 1"/>
                <a:gd name="f181" fmla="*/ 3336608 f134 1"/>
                <a:gd name="f182" fmla="+- f136 0 f1"/>
                <a:gd name="f183" fmla="*/ f139 1 5387135"/>
                <a:gd name="f184" fmla="*/ f140 1 5436870"/>
                <a:gd name="f185" fmla="*/ f141 1 5387135"/>
                <a:gd name="f186" fmla="*/ f142 1 5436870"/>
                <a:gd name="f187" fmla="*/ f143 1 5387135"/>
                <a:gd name="f188" fmla="*/ f144 1 5436870"/>
                <a:gd name="f189" fmla="*/ f145 1 5387135"/>
                <a:gd name="f190" fmla="*/ f146 1 5436870"/>
                <a:gd name="f191" fmla="*/ f147 1 5387135"/>
                <a:gd name="f192" fmla="*/ f148 1 5436870"/>
                <a:gd name="f193" fmla="*/ f149 1 5387135"/>
                <a:gd name="f194" fmla="*/ f150 1 5436870"/>
                <a:gd name="f195" fmla="*/ f151 1 5387135"/>
                <a:gd name="f196" fmla="*/ f152 1 5436870"/>
                <a:gd name="f197" fmla="*/ f153 1 5387135"/>
                <a:gd name="f198" fmla="*/ f154 1 5436870"/>
                <a:gd name="f199" fmla="*/ f155 1 5387135"/>
                <a:gd name="f200" fmla="*/ f156 1 5436870"/>
                <a:gd name="f201" fmla="*/ f157 1 5387135"/>
                <a:gd name="f202" fmla="*/ f158 1 5436870"/>
                <a:gd name="f203" fmla="*/ f159 1 5387135"/>
                <a:gd name="f204" fmla="*/ f160 1 5436870"/>
                <a:gd name="f205" fmla="*/ f161 1 5387135"/>
                <a:gd name="f206" fmla="*/ f162 1 5436870"/>
                <a:gd name="f207" fmla="*/ f163 1 5387135"/>
                <a:gd name="f208" fmla="*/ f164 1 5436870"/>
                <a:gd name="f209" fmla="*/ f165 1 5387135"/>
                <a:gd name="f210" fmla="*/ f166 1 5436870"/>
                <a:gd name="f211" fmla="*/ f167 1 5387135"/>
                <a:gd name="f212" fmla="*/ f168 1 5436870"/>
                <a:gd name="f213" fmla="*/ f169 1 5387135"/>
                <a:gd name="f214" fmla="*/ f170 1 5436870"/>
                <a:gd name="f215" fmla="*/ f171 1 5387135"/>
                <a:gd name="f216" fmla="*/ f172 1 5436870"/>
                <a:gd name="f217" fmla="*/ f173 1 5436870"/>
                <a:gd name="f218" fmla="*/ f174 1 5387135"/>
                <a:gd name="f219" fmla="*/ f175 1 5387135"/>
                <a:gd name="f220" fmla="*/ f176 1 5436870"/>
                <a:gd name="f221" fmla="*/ f177 1 5436870"/>
                <a:gd name="f222" fmla="*/ f178 1 5387135"/>
                <a:gd name="f223" fmla="*/ f179 1 5436870"/>
                <a:gd name="f224" fmla="*/ f180 1 5387135"/>
                <a:gd name="f225" fmla="*/ f181 1 5436870"/>
                <a:gd name="f226" fmla="*/ f130 1 f137"/>
                <a:gd name="f227" fmla="*/ f131 1 f137"/>
                <a:gd name="f228" fmla="*/ f130 1 f138"/>
                <a:gd name="f229" fmla="*/ f132 1 f138"/>
                <a:gd name="f230" fmla="*/ f183 1 f137"/>
                <a:gd name="f231" fmla="*/ f184 1 f138"/>
                <a:gd name="f232" fmla="*/ f185 1 f137"/>
                <a:gd name="f233" fmla="*/ f186 1 f138"/>
                <a:gd name="f234" fmla="*/ f187 1 f137"/>
                <a:gd name="f235" fmla="*/ f188 1 f138"/>
                <a:gd name="f236" fmla="*/ f189 1 f137"/>
                <a:gd name="f237" fmla="*/ f190 1 f138"/>
                <a:gd name="f238" fmla="*/ f191 1 f137"/>
                <a:gd name="f239" fmla="*/ f192 1 f138"/>
                <a:gd name="f240" fmla="*/ f193 1 f137"/>
                <a:gd name="f241" fmla="*/ f194 1 f138"/>
                <a:gd name="f242" fmla="*/ f195 1 f137"/>
                <a:gd name="f243" fmla="*/ f196 1 f138"/>
                <a:gd name="f244" fmla="*/ f197 1 f137"/>
                <a:gd name="f245" fmla="*/ f198 1 f138"/>
                <a:gd name="f246" fmla="*/ f199 1 f137"/>
                <a:gd name="f247" fmla="*/ f200 1 f138"/>
                <a:gd name="f248" fmla="*/ f201 1 f137"/>
                <a:gd name="f249" fmla="*/ f202 1 f138"/>
                <a:gd name="f250" fmla="*/ f203 1 f137"/>
                <a:gd name="f251" fmla="*/ f204 1 f138"/>
                <a:gd name="f252" fmla="*/ f205 1 f137"/>
                <a:gd name="f253" fmla="*/ f206 1 f138"/>
                <a:gd name="f254" fmla="*/ f207 1 f137"/>
                <a:gd name="f255" fmla="*/ f208 1 f138"/>
                <a:gd name="f256" fmla="*/ f209 1 f137"/>
                <a:gd name="f257" fmla="*/ f210 1 f138"/>
                <a:gd name="f258" fmla="*/ f211 1 f137"/>
                <a:gd name="f259" fmla="*/ f212 1 f138"/>
                <a:gd name="f260" fmla="*/ f213 1 f137"/>
                <a:gd name="f261" fmla="*/ f214 1 f138"/>
                <a:gd name="f262" fmla="*/ f215 1 f137"/>
                <a:gd name="f263" fmla="*/ f216 1 f138"/>
                <a:gd name="f264" fmla="*/ f217 1 f138"/>
                <a:gd name="f265" fmla="*/ f218 1 f137"/>
                <a:gd name="f266" fmla="*/ f219 1 f137"/>
                <a:gd name="f267" fmla="*/ f220 1 f138"/>
                <a:gd name="f268" fmla="*/ f221 1 f138"/>
                <a:gd name="f269" fmla="*/ f222 1 f137"/>
                <a:gd name="f270" fmla="*/ f223 1 f138"/>
                <a:gd name="f271" fmla="*/ f224 1 f137"/>
                <a:gd name="f272" fmla="*/ f225 1 f138"/>
                <a:gd name="f273" fmla="*/ f226 f128 1"/>
                <a:gd name="f274" fmla="*/ f227 f128 1"/>
                <a:gd name="f275" fmla="*/ f229 f129 1"/>
                <a:gd name="f276" fmla="*/ f228 f129 1"/>
                <a:gd name="f277" fmla="*/ f230 f128 1"/>
                <a:gd name="f278" fmla="*/ f231 f129 1"/>
                <a:gd name="f279" fmla="*/ f232 f128 1"/>
                <a:gd name="f280" fmla="*/ f233 f129 1"/>
                <a:gd name="f281" fmla="*/ f234 f128 1"/>
                <a:gd name="f282" fmla="*/ f235 f129 1"/>
                <a:gd name="f283" fmla="*/ f236 f128 1"/>
                <a:gd name="f284" fmla="*/ f237 f129 1"/>
                <a:gd name="f285" fmla="*/ f238 f128 1"/>
                <a:gd name="f286" fmla="*/ f239 f129 1"/>
                <a:gd name="f287" fmla="*/ f240 f128 1"/>
                <a:gd name="f288" fmla="*/ f241 f129 1"/>
                <a:gd name="f289" fmla="*/ f242 f128 1"/>
                <a:gd name="f290" fmla="*/ f243 f129 1"/>
                <a:gd name="f291" fmla="*/ f244 f128 1"/>
                <a:gd name="f292" fmla="*/ f245 f129 1"/>
                <a:gd name="f293" fmla="*/ f246 f128 1"/>
                <a:gd name="f294" fmla="*/ f247 f129 1"/>
                <a:gd name="f295" fmla="*/ f248 f128 1"/>
                <a:gd name="f296" fmla="*/ f249 f129 1"/>
                <a:gd name="f297" fmla="*/ f250 f128 1"/>
                <a:gd name="f298" fmla="*/ f251 f129 1"/>
                <a:gd name="f299" fmla="*/ f252 f128 1"/>
                <a:gd name="f300" fmla="*/ f253 f129 1"/>
                <a:gd name="f301" fmla="*/ f254 f128 1"/>
                <a:gd name="f302" fmla="*/ f255 f129 1"/>
                <a:gd name="f303" fmla="*/ f256 f128 1"/>
                <a:gd name="f304" fmla="*/ f257 f129 1"/>
                <a:gd name="f305" fmla="*/ f258 f128 1"/>
                <a:gd name="f306" fmla="*/ f259 f129 1"/>
                <a:gd name="f307" fmla="*/ f260 f128 1"/>
                <a:gd name="f308" fmla="*/ f261 f129 1"/>
                <a:gd name="f309" fmla="*/ f262 f128 1"/>
                <a:gd name="f310" fmla="*/ f263 f129 1"/>
                <a:gd name="f311" fmla="*/ f264 f129 1"/>
                <a:gd name="f312" fmla="*/ f265 f128 1"/>
                <a:gd name="f313" fmla="*/ f266 f128 1"/>
                <a:gd name="f314" fmla="*/ f267 f129 1"/>
                <a:gd name="f315" fmla="*/ f268 f129 1"/>
                <a:gd name="f316" fmla="*/ f269 f128 1"/>
                <a:gd name="f317" fmla="*/ f270 f129 1"/>
                <a:gd name="f318" fmla="*/ f271 f128 1"/>
                <a:gd name="f319" fmla="*/ f272 f1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82">
                  <a:pos x="f277" y="f278"/>
                </a:cxn>
                <a:cxn ang="f182">
                  <a:pos x="f279" y="f280"/>
                </a:cxn>
                <a:cxn ang="f182">
                  <a:pos x="f281" y="f282"/>
                </a:cxn>
                <a:cxn ang="f182">
                  <a:pos x="f283" y="f284"/>
                </a:cxn>
                <a:cxn ang="f182">
                  <a:pos x="f285" y="f286"/>
                </a:cxn>
                <a:cxn ang="f182">
                  <a:pos x="f287" y="f288"/>
                </a:cxn>
                <a:cxn ang="f182">
                  <a:pos x="f289" y="f290"/>
                </a:cxn>
                <a:cxn ang="f182">
                  <a:pos x="f291" y="f292"/>
                </a:cxn>
                <a:cxn ang="f182">
                  <a:pos x="f293" y="f294"/>
                </a:cxn>
                <a:cxn ang="f182">
                  <a:pos x="f295" y="f296"/>
                </a:cxn>
                <a:cxn ang="f182">
                  <a:pos x="f297" y="f298"/>
                </a:cxn>
                <a:cxn ang="f182">
                  <a:pos x="f299" y="f300"/>
                </a:cxn>
                <a:cxn ang="f182">
                  <a:pos x="f301" y="f302"/>
                </a:cxn>
                <a:cxn ang="f182">
                  <a:pos x="f303" y="f304"/>
                </a:cxn>
                <a:cxn ang="f182">
                  <a:pos x="f305" y="f306"/>
                </a:cxn>
                <a:cxn ang="f182">
                  <a:pos x="f307" y="f308"/>
                </a:cxn>
                <a:cxn ang="f182">
                  <a:pos x="f309" y="f310"/>
                </a:cxn>
                <a:cxn ang="f182">
                  <a:pos x="f277" y="f278"/>
                </a:cxn>
                <a:cxn ang="f182">
                  <a:pos x="f277" y="f311"/>
                </a:cxn>
                <a:cxn ang="f182">
                  <a:pos x="f312" y="f306"/>
                </a:cxn>
                <a:cxn ang="f182">
                  <a:pos x="f313" y="f314"/>
                </a:cxn>
                <a:cxn ang="f182">
                  <a:pos x="f277" y="f315"/>
                </a:cxn>
                <a:cxn ang="f182">
                  <a:pos x="f316" y="f317"/>
                </a:cxn>
                <a:cxn ang="f182">
                  <a:pos x="f318" y="f319"/>
                </a:cxn>
                <a:cxn ang="f182">
                  <a:pos x="f277" y="f311"/>
                </a:cxn>
                <a:cxn ang="f182">
                  <a:pos x="f277" y="f311"/>
                </a:cxn>
              </a:cxnLst>
              <a:rect l="f273" t="f276" r="f274" b="f275"/>
              <a:pathLst>
                <a:path w="5387135" h="5436870">
                  <a:moveTo>
                    <a:pt x="f8" y="f9"/>
                  </a:moveTo>
                  <a:cubicBezTo>
                    <a:pt x="f10" y="f9"/>
                    <a:pt x="f11" y="f12"/>
                    <a:pt x="f13" y="f14"/>
                  </a:cubicBezTo>
                  <a:cubicBezTo>
                    <a:pt x="f15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30"/>
                    <a:pt x="f31" y="f32"/>
                  </a:cubicBezTo>
                  <a:cubicBezTo>
                    <a:pt x="f33" y="f34"/>
                    <a:pt x="f35" y="f36"/>
                    <a:pt x="f37" y="f38"/>
                  </a:cubicBezTo>
                  <a:cubicBezTo>
                    <a:pt x="f39" y="f40"/>
                    <a:pt x="f41" y="f42"/>
                    <a:pt x="f43" y="f44"/>
                  </a:cubicBezTo>
                  <a:cubicBezTo>
                    <a:pt x="f45" y="f46"/>
                    <a:pt x="f47" y="f48"/>
                    <a:pt x="f49" y="f50"/>
                  </a:cubicBezTo>
                  <a:cubicBezTo>
                    <a:pt x="f51" y="f52"/>
                    <a:pt x="f53" y="f54"/>
                    <a:pt x="f55" y="f56"/>
                  </a:cubicBezTo>
                  <a:cubicBezTo>
                    <a:pt x="f57" y="f58"/>
                    <a:pt x="f59" y="f60"/>
                    <a:pt x="f61" y="f62"/>
                  </a:cubicBezTo>
                  <a:cubicBezTo>
                    <a:pt x="f63" y="f64"/>
                    <a:pt x="f65" y="f66"/>
                    <a:pt x="f67" y="f66"/>
                  </a:cubicBezTo>
                  <a:cubicBezTo>
                    <a:pt x="f68" y="f66"/>
                    <a:pt x="f69" y="f70"/>
                    <a:pt x="f71" y="f72"/>
                  </a:cubicBezTo>
                  <a:cubicBezTo>
                    <a:pt x="f73" y="f74"/>
                    <a:pt x="f75" y="f76"/>
                    <a:pt x="f77" y="f78"/>
                  </a:cubicBezTo>
                  <a:cubicBezTo>
                    <a:pt x="f79" y="f80"/>
                    <a:pt x="f81" y="f82"/>
                    <a:pt x="f83" y="f84"/>
                  </a:cubicBezTo>
                  <a:cubicBezTo>
                    <a:pt x="f85" y="f86"/>
                    <a:pt x="f9" y="f87"/>
                    <a:pt x="f9" y="f88"/>
                  </a:cubicBezTo>
                  <a:cubicBezTo>
                    <a:pt x="f9" y="f89"/>
                    <a:pt x="f90" y="f91"/>
                    <a:pt x="f92" y="f93"/>
                  </a:cubicBezTo>
                  <a:cubicBezTo>
                    <a:pt x="f94" y="f95"/>
                    <a:pt x="f96" y="f97"/>
                    <a:pt x="f98" y="f99"/>
                  </a:cubicBezTo>
                  <a:cubicBezTo>
                    <a:pt x="f100" y="f101"/>
                    <a:pt x="f102" y="f9"/>
                    <a:pt x="f8" y="f9"/>
                  </a:cubicBezTo>
                  <a:moveTo>
                    <a:pt x="f8" y="f5"/>
                  </a:moveTo>
                  <a:cubicBezTo>
                    <a:pt x="f103" y="f5"/>
                    <a:pt x="f5" y="f104"/>
                    <a:pt x="f5" y="f88"/>
                  </a:cubicBezTo>
                  <a:cubicBezTo>
                    <a:pt x="f5" y="f105"/>
                    <a:pt x="f106" y="f107"/>
                    <a:pt x="f108" y="f109"/>
                  </a:cubicBezTo>
                  <a:cubicBezTo>
                    <a:pt x="f110" y="f111"/>
                    <a:pt x="f112" y="f7"/>
                    <a:pt x="f8" y="f7"/>
                  </a:cubicBezTo>
                  <a:cubicBezTo>
                    <a:pt x="f113" y="f7"/>
                    <a:pt x="f114" y="f115"/>
                    <a:pt x="f116" y="f117"/>
                  </a:cubicBezTo>
                  <a:cubicBezTo>
                    <a:pt x="f118" y="f119"/>
                    <a:pt x="f120" y="f121"/>
                    <a:pt x="f122" y="f123"/>
                  </a:cubicBezTo>
                  <a:cubicBezTo>
                    <a:pt x="f124" y="f125"/>
                    <a:pt x="f126" y="f5"/>
                    <a:pt x="f8" y="f5"/>
                  </a:cubicBezTo>
                  <a:lnTo>
                    <a:pt x="f8" y="f5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7" name="Freeform: Shape 2067">
              <a:extLst>
                <a:ext uri="{FF2B5EF4-FFF2-40B4-BE49-F238E27FC236}">
                  <a16:creationId xmlns:a16="http://schemas.microsoft.com/office/drawing/2014/main" id="{3F4288C5-F0D8-D34D-372F-46530F74E44A}"/>
                </a:ext>
              </a:extLst>
            </p:cNvPr>
            <p:cNvSpPr/>
            <p:nvPr/>
          </p:nvSpPr>
          <p:spPr>
            <a:xfrm flipH="1">
              <a:off x="5496613" y="273524"/>
              <a:ext cx="2244001" cy="227654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352295"/>
                <a:gd name="f7" fmla="val 5429904"/>
                <a:gd name="f8" fmla="val 2659053"/>
                <a:gd name="f9" fmla="val 83"/>
                <a:gd name="f10" fmla="val 2745731"/>
                <a:gd name="f11" fmla="val -774"/>
                <a:gd name="f12" fmla="val 2832218"/>
                <a:gd name="f13" fmla="val 5036"/>
                <a:gd name="f14" fmla="val 2917752"/>
                <a:gd name="f15" fmla="val 16275"/>
                <a:gd name="f16" fmla="val 3003382"/>
                <a:gd name="f17" fmla="val 27039"/>
                <a:gd name="f18" fmla="val 3087964"/>
                <a:gd name="f19" fmla="val 43898"/>
                <a:gd name="f20" fmla="val 3171403"/>
                <a:gd name="f21" fmla="val 64853"/>
                <a:gd name="f22" fmla="val 3338281"/>
                <a:gd name="f23" fmla="val 107049"/>
                <a:gd name="f24" fmla="val 3499920"/>
                <a:gd name="f25" fmla="val 167247"/>
                <a:gd name="f26" fmla="val 3654797"/>
                <a:gd name="f27" fmla="val 241446"/>
                <a:gd name="f28" fmla="val 3732140"/>
                <a:gd name="f29" fmla="val 278785"/>
                <a:gd name="f30" fmla="val 3808149"/>
                <a:gd name="f31" fmla="val 318980"/>
                <a:gd name="f32" fmla="val 3882158"/>
                <a:gd name="f33" fmla="val 362795"/>
                <a:gd name="f34" fmla="val 3956358"/>
                <a:gd name="f35" fmla="val 406229"/>
                <a:gd name="f36" fmla="val 4028844"/>
                <a:gd name="f37" fmla="val 452806"/>
                <a:gd name="f38" fmla="val 4099138"/>
                <a:gd name="f39" fmla="val 502622"/>
                <a:gd name="f40" fmla="val 4239727"/>
                <a:gd name="f41" fmla="val 602254"/>
                <a:gd name="f42" fmla="val 4373458"/>
                <a:gd name="f43" fmla="val 712553"/>
                <a:gd name="f44" fmla="val 4497474"/>
                <a:gd name="f45" fmla="val 833902"/>
                <a:gd name="f46" fmla="val 4621489"/>
                <a:gd name="f47" fmla="val 955250"/>
                <a:gd name="f48" fmla="val 4736932"/>
                <a:gd name="f49" fmla="val 1086600"/>
                <a:gd name="f50" fmla="val 4840659"/>
                <a:gd name="f51" fmla="val 1227856"/>
                <a:gd name="f52" fmla="val 4944767"/>
                <a:gd name="f53" fmla="val 1368921"/>
                <a:gd name="f54" fmla="val 5036684"/>
                <a:gd name="f55" fmla="val 1520083"/>
                <a:gd name="f56" fmla="val 5115456"/>
                <a:gd name="f57" fmla="val 1679245"/>
                <a:gd name="f58" fmla="val 5154508"/>
                <a:gd name="f59" fmla="val 1758970"/>
                <a:gd name="f60" fmla="val 5189846"/>
                <a:gd name="f61" fmla="val 1840885"/>
                <a:gd name="f62" fmla="val 5221755"/>
                <a:gd name="f63" fmla="val 1924514"/>
                <a:gd name="f64" fmla="val 5229565"/>
                <a:gd name="f65" fmla="val 1945469"/>
                <a:gd name="f66" fmla="val 5237661"/>
                <a:gd name="f67" fmla="val 1966329"/>
                <a:gd name="f68" fmla="val 5244710"/>
                <a:gd name="f69" fmla="val 1987665"/>
                <a:gd name="f70" fmla="val 5265760"/>
                <a:gd name="f71" fmla="val 2051578"/>
                <a:gd name="f72" fmla="val 5284429"/>
                <a:gd name="f73" fmla="val 2116348"/>
                <a:gd name="f74" fmla="val 5290525"/>
                <a:gd name="f75" fmla="val 2137969"/>
                <a:gd name="f76" fmla="val 5295478"/>
                <a:gd name="f77" fmla="val 2159972"/>
                <a:gd name="f78" fmla="val 5300812"/>
                <a:gd name="f79" fmla="val 2181880"/>
                <a:gd name="f80" fmla="val 5341579"/>
                <a:gd name="f81" fmla="val 2357521"/>
                <a:gd name="f82" fmla="val 5356057"/>
                <a:gd name="f83" fmla="val 2539639"/>
                <a:gd name="f84" fmla="val 5351485"/>
                <a:gd name="f85" fmla="val 2720233"/>
                <a:gd name="f86" fmla="val 5349104"/>
                <a:gd name="f87" fmla="val 2810530"/>
                <a:gd name="f88" fmla="val 5339674"/>
                <a:gd name="f89" fmla="val 2900731"/>
                <a:gd name="f90" fmla="val 5323196"/>
                <a:gd name="f91" fmla="val 2989314"/>
                <a:gd name="f92" fmla="val 5306622"/>
                <a:gd name="f93" fmla="val 3077896"/>
                <a:gd name="f94" fmla="val 5283667"/>
                <a:gd name="f95" fmla="val 3164860"/>
                <a:gd name="f96" fmla="val 5257283"/>
                <a:gd name="f97" fmla="val 3249823"/>
                <a:gd name="f98" fmla="val 5230994"/>
                <a:gd name="f99" fmla="val 3334976"/>
                <a:gd name="f100" fmla="val 5202800"/>
                <a:gd name="f101" fmla="val 3417939"/>
                <a:gd name="f102" fmla="val 5169462"/>
                <a:gd name="f103" fmla="val 3501664"/>
                <a:gd name="f104" fmla="val 5152794"/>
                <a:gd name="f105" fmla="val 3543478"/>
                <a:gd name="f106" fmla="val 5134696"/>
                <a:gd name="f107" fmla="val 3585388"/>
                <a:gd name="f108" fmla="val 5114218"/>
                <a:gd name="f109" fmla="val 3626822"/>
                <a:gd name="f110" fmla="val 5093358"/>
                <a:gd name="f111" fmla="val 3668161"/>
                <a:gd name="f112" fmla="val 5070307"/>
                <a:gd name="f113" fmla="val 3709309"/>
                <a:gd name="f114" fmla="val 5043161"/>
                <a:gd name="f115" fmla="val 3748742"/>
                <a:gd name="f116" fmla="val 5016396"/>
                <a:gd name="f117" fmla="val 3788366"/>
                <a:gd name="f118" fmla="val 4985820"/>
                <a:gd name="f119" fmla="val 3826371"/>
                <a:gd name="f120" fmla="val 4952197"/>
                <a:gd name="f121" fmla="val 3861232"/>
                <a:gd name="f122" fmla="val 4935338"/>
                <a:gd name="f123" fmla="val 3878568"/>
                <a:gd name="f124" fmla="val 4917812"/>
                <a:gd name="f125" fmla="val 3895332"/>
                <a:gd name="f126" fmla="val 4899810"/>
                <a:gd name="f127" fmla="val 3911239"/>
                <a:gd name="f128" fmla="val 4881807"/>
                <a:gd name="f129" fmla="val 3927050"/>
                <a:gd name="f130" fmla="val 4863233"/>
                <a:gd name="f131" fmla="val 3941814"/>
                <a:gd name="f132" fmla="val 4844565"/>
                <a:gd name="f133" fmla="val 3956006"/>
                <a:gd name="f134" fmla="val 4769508"/>
                <a:gd name="f135" fmla="val 4012585"/>
                <a:gd name="f136" fmla="val 4693498"/>
                <a:gd name="f137" fmla="val 4054971"/>
                <a:gd name="f138" fmla="val 4624251"/>
                <a:gd name="f139" fmla="val 4096976"/>
                <a:gd name="f140" fmla="val 4554624"/>
                <a:gd name="f141" fmla="val 4138505"/>
                <a:gd name="f142" fmla="val 4490425"/>
                <a:gd name="f143" fmla="val 4179748"/>
                <a:gd name="f144" fmla="val 4430608"/>
                <a:gd name="f145" fmla="val 4225278"/>
                <a:gd name="f146" fmla="val 4400509"/>
                <a:gd name="f147" fmla="val 4247852"/>
                <a:gd name="f148" fmla="val 4371744"/>
                <a:gd name="f149" fmla="val 4271665"/>
                <a:gd name="f150" fmla="val 4343835"/>
                <a:gd name="f151" fmla="val 4296430"/>
                <a:gd name="f152" fmla="val 4315737"/>
                <a:gd name="f153" fmla="val 4321004"/>
                <a:gd name="f154" fmla="val 4288686"/>
                <a:gd name="f155" fmla="val 4346912"/>
                <a:gd name="f156" fmla="val 4262301"/>
                <a:gd name="f157" fmla="val 4373678"/>
                <a:gd name="f158" fmla="val 4248966"/>
                <a:gd name="f159" fmla="val 4387203"/>
                <a:gd name="f160" fmla="val 4236489"/>
                <a:gd name="f161" fmla="val 4400443"/>
                <a:gd name="f162" fmla="val 4222963"/>
                <a:gd name="f163" fmla="val 4414921"/>
                <a:gd name="f164" fmla="val 4182482"/>
                <a:gd name="f165" fmla="val 4458831"/>
                <a:gd name="f166" fmla="val 4101329"/>
                <a:gd name="f167" fmla="val 4548175"/>
                <a:gd name="f168" fmla="val 4046751"/>
                <a:gd name="f169" fmla="val 4607992"/>
                <a:gd name="f170" fmla="val 3990458"/>
                <a:gd name="f171" fmla="val 4667619"/>
                <a:gd name="f172" fmla="val 3933498"/>
                <a:gd name="f173" fmla="val 4728007"/>
                <a:gd name="f174" fmla="val 3905019"/>
                <a:gd name="f175" fmla="val 4758202"/>
                <a:gd name="f176" fmla="val 3875967"/>
                <a:gd name="f177" fmla="val 4788206"/>
                <a:gd name="f178" fmla="val 3846726"/>
                <a:gd name="f179" fmla="val 4818305"/>
                <a:gd name="f180" fmla="val 3817293"/>
                <a:gd name="f181" fmla="val 4848213"/>
                <a:gd name="f182" fmla="val 3787385"/>
                <a:gd name="f183" fmla="val 4878027"/>
                <a:gd name="f184" fmla="val 3757000"/>
                <a:gd name="f185" fmla="val 4907649"/>
                <a:gd name="f186" fmla="val 3696326"/>
                <a:gd name="f187" fmla="val 4966990"/>
                <a:gd name="f188" fmla="val 3632604"/>
                <a:gd name="f189" fmla="val 5024616"/>
                <a:gd name="f190" fmla="val 3565547"/>
                <a:gd name="f191" fmla="val 5079480"/>
                <a:gd name="f192" fmla="val 3498587"/>
                <a:gd name="f193" fmla="val 5134344"/>
                <a:gd name="f194" fmla="val 3427626"/>
                <a:gd name="f195" fmla="val 5185969"/>
                <a:gd name="f196" fmla="val 3352569"/>
                <a:gd name="f197" fmla="val 5231975"/>
                <a:gd name="f198" fmla="val 3277512"/>
                <a:gd name="f199" fmla="val 5277886"/>
                <a:gd name="f200" fmla="val 3197978"/>
                <a:gd name="f201" fmla="val 5317891"/>
                <a:gd name="f202" fmla="val 3115015"/>
                <a:gd name="f203" fmla="val 5349323"/>
                <a:gd name="f204" fmla="val 3032052"/>
                <a:gd name="f205" fmla="val 5380660"/>
                <a:gd name="f206" fmla="val 2945851"/>
                <a:gd name="f207" fmla="val 5403330"/>
                <a:gd name="f208" fmla="val 2858697"/>
                <a:gd name="f209" fmla="val 5416284"/>
                <a:gd name="f210" fmla="val 2815073"/>
                <a:gd name="f211" fmla="val 5422571"/>
                <a:gd name="f212" fmla="val 2771353"/>
                <a:gd name="f213" fmla="val 5427047"/>
                <a:gd name="f214" fmla="val 2727538"/>
                <a:gd name="f215" fmla="val 5428667"/>
                <a:gd name="f216" fmla="val 2694772"/>
                <a:gd name="f217" fmla="val 5429714"/>
                <a:gd name="f218" fmla="val 2662006"/>
                <a:gd name="f219" fmla="val 5429905"/>
                <a:gd name="f220" fmla="val 2598379"/>
                <a:gd name="f221" fmla="val 5428476"/>
                <a:gd name="f222" fmla="val 2259575"/>
                <a:gd name="f223" fmla="val 5417141"/>
                <a:gd name="f224" fmla="val 1922580"/>
                <a:gd name="f225" fmla="val 5342465"/>
                <a:gd name="f226" fmla="val 1608541"/>
                <a:gd name="f227" fmla="val 5205591"/>
                <a:gd name="f228" fmla="val 1530150"/>
                <a:gd name="f229" fmla="val 5171206"/>
                <a:gd name="f230" fmla="val 1453093"/>
                <a:gd name="f231" fmla="val 5133106"/>
                <a:gd name="f232" fmla="val 1378417"/>
                <a:gd name="f233" fmla="val 5090815"/>
                <a:gd name="f234" fmla="val 1303455"/>
                <a:gd name="f235" fmla="val 5048714"/>
                <a:gd name="f236" fmla="val 1230779"/>
                <a:gd name="f237" fmla="val 5002518"/>
                <a:gd name="f238" fmla="val 1160485"/>
                <a:gd name="f239" fmla="val 4952607"/>
                <a:gd name="f240" fmla="val 1020086"/>
                <a:gd name="f241" fmla="val 4852690"/>
                <a:gd name="f242" fmla="val 889022"/>
                <a:gd name="f243" fmla="val 4738961"/>
                <a:gd name="f244" fmla="val 768245"/>
                <a:gd name="f245" fmla="val 4614565"/>
                <a:gd name="f246" fmla="val 647564"/>
                <a:gd name="f247" fmla="val 4490549"/>
                <a:gd name="f248" fmla="val 536693"/>
                <a:gd name="f249" fmla="val 4353008"/>
                <a:gd name="f250" fmla="val 440966"/>
                <a:gd name="f251" fmla="val 4206133"/>
                <a:gd name="f252" fmla="val 345145"/>
                <a:gd name="f253" fmla="val 4058971"/>
                <a:gd name="f254" fmla="val 263516"/>
                <a:gd name="f255" fmla="val 3901809"/>
                <a:gd name="f256" fmla="val 197126"/>
                <a:gd name="f257" fmla="val 3737788"/>
                <a:gd name="f258" fmla="val 130642"/>
                <a:gd name="f259" fmla="val 3573768"/>
                <a:gd name="f260" fmla="val 80540"/>
                <a:gd name="f261" fmla="val 3402604"/>
                <a:gd name="f262" fmla="val 46631"/>
                <a:gd name="f263" fmla="val 3227915"/>
                <a:gd name="f264" fmla="val 29486"/>
                <a:gd name="f265" fmla="val 3140571"/>
                <a:gd name="f266" fmla="val 17485"/>
                <a:gd name="f267" fmla="val 3052179"/>
                <a:gd name="f268" fmla="val 9389"/>
                <a:gd name="f269" fmla="val 2963501"/>
                <a:gd name="f270" fmla="val 2340"/>
                <a:gd name="f271" fmla="val 2874728"/>
                <a:gd name="f272" fmla="val -1470"/>
                <a:gd name="f273" fmla="val 2785574"/>
                <a:gd name="f274" fmla="val 530"/>
                <a:gd name="f275" fmla="val 2696420"/>
                <a:gd name="f276" fmla="val 2054"/>
                <a:gd name="f277" fmla="val 2607361"/>
                <a:gd name="f278" fmla="val 8341"/>
                <a:gd name="f279" fmla="val 2518398"/>
                <a:gd name="f280" fmla="val 19104"/>
                <a:gd name="f281" fmla="val 2430006"/>
                <a:gd name="f282" fmla="val 29677"/>
                <a:gd name="f283" fmla="val 2341614"/>
                <a:gd name="f284" fmla="val 44726"/>
                <a:gd name="f285" fmla="val 2253889"/>
                <a:gd name="f286" fmla="val 63776"/>
                <a:gd name="f287" fmla="val 2167116"/>
                <a:gd name="f288" fmla="val 101686"/>
                <a:gd name="f289" fmla="val 1993570"/>
                <a:gd name="f290" fmla="val 154835"/>
                <a:gd name="f291" fmla="val 1823835"/>
                <a:gd name="f292" fmla="val 222272"/>
                <a:gd name="f293" fmla="val 1660291"/>
                <a:gd name="f294" fmla="val 357242"/>
                <a:gd name="f295" fmla="val 1333297"/>
                <a:gd name="f296" fmla="val 549932"/>
                <a:gd name="f297" fmla="val 1031736"/>
                <a:gd name="f298" fmla="val 789677"/>
                <a:gd name="f299" fmla="val 774275"/>
                <a:gd name="f300" fmla="val 849875"/>
                <a:gd name="f301" fmla="val 710172"/>
                <a:gd name="f302" fmla="val 911406"/>
                <a:gd name="f303" fmla="val 647307"/>
                <a:gd name="f304" fmla="val 976652"/>
                <a:gd name="f305" fmla="val 588252"/>
                <a:gd name="f306" fmla="val 1041899"/>
                <a:gd name="f307" fmla="val 529197"/>
                <a:gd name="f308" fmla="val 1112669"/>
                <a:gd name="f309" fmla="val 476524"/>
                <a:gd name="f310" fmla="val 1185250"/>
                <a:gd name="f311" fmla="val 427279"/>
                <a:gd name="f312" fmla="val 1330697"/>
                <a:gd name="f313" fmla="val 328886"/>
                <a:gd name="f314" fmla="val 1487383"/>
                <a:gd name="f315" fmla="val 248305"/>
                <a:gd name="f316" fmla="val 1649689"/>
                <a:gd name="f317" fmla="val 185630"/>
                <a:gd name="f318" fmla="val 1811995"/>
                <a:gd name="f319" fmla="val 122765"/>
                <a:gd name="f320" fmla="val 1979825"/>
                <a:gd name="f321" fmla="val 78474"/>
                <a:gd name="f322" fmla="val 2148609"/>
                <a:gd name="f323" fmla="val 47803"/>
                <a:gd name="f324" fmla="val 2317582"/>
                <a:gd name="f325" fmla="val 17228"/>
                <a:gd name="f326" fmla="val 2488270"/>
                <a:gd name="f327" fmla="val 1416"/>
                <a:gd name="f328" fmla="val 196393"/>
                <a:gd name="f329" fmla="val 2502272"/>
                <a:gd name="f330" fmla="val 195250"/>
                <a:gd name="f331" fmla="val 2345395"/>
                <a:gd name="f332" fmla="val 215919"/>
                <a:gd name="f333" fmla="val 2194614"/>
                <a:gd name="f334" fmla="val 257639"/>
                <a:gd name="f335" fmla="val 2043643"/>
                <a:gd name="f336" fmla="val 298978"/>
                <a:gd name="f337" fmla="val 1899625"/>
                <a:gd name="f338" fmla="val 362224"/>
                <a:gd name="f339" fmla="val 1764465"/>
                <a:gd name="f340" fmla="val 438328"/>
                <a:gd name="f341" fmla="val 1629210"/>
                <a:gd name="f342" fmla="val 514624"/>
                <a:gd name="f343" fmla="val 1502623"/>
                <a:gd name="f344" fmla="val 604254"/>
                <a:gd name="f345" fmla="val 1383941"/>
                <a:gd name="f346" fmla="val 702171"/>
                <a:gd name="f347" fmla="val 1324410"/>
                <a:gd name="f348" fmla="val 751034"/>
                <a:gd name="f349" fmla="val 1267736"/>
                <a:gd name="f350" fmla="val 803040"/>
                <a:gd name="f351" fmla="val 1210682"/>
                <a:gd name="f352" fmla="val 854476"/>
                <a:gd name="f353" fmla="val 1153627"/>
                <a:gd name="f354" fmla="val 905911"/>
                <a:gd name="f355" fmla="val 1098001"/>
                <a:gd name="f356" fmla="val 959346"/>
                <a:gd name="f357" fmla="val 1046661"/>
                <a:gd name="f358" fmla="val 1016877"/>
                <a:gd name="f359" fmla="val 839873"/>
                <a:gd name="f360" fmla="val 1245763"/>
                <a:gd name="f361" fmla="val 674805"/>
                <a:gd name="f362" fmla="val 1513510"/>
                <a:gd name="f363" fmla="val 561172"/>
                <a:gd name="f364" fmla="val 1801261"/>
                <a:gd name="f365" fmla="val 504308"/>
                <a:gd name="f366" fmla="val 1945088"/>
                <a:gd name="f367" fmla="val 460397"/>
                <a:gd name="f368" fmla="val 2094059"/>
                <a:gd name="f369" fmla="val 430679"/>
                <a:gd name="f370" fmla="val 2245602"/>
                <a:gd name="f371" fmla="val 415916"/>
                <a:gd name="f372" fmla="val 2321421"/>
                <a:gd name="f373" fmla="val 404486"/>
                <a:gd name="f374" fmla="val 2397716"/>
                <a:gd name="f375" fmla="val 396104"/>
                <a:gd name="f376" fmla="val 2474392"/>
                <a:gd name="f377" fmla="val 388007"/>
                <a:gd name="f378" fmla="val 2551069"/>
                <a:gd name="f379" fmla="val 382864"/>
                <a:gd name="f380" fmla="val 2627935"/>
                <a:gd name="f381" fmla="val 380673"/>
                <a:gd name="f382" fmla="val 2704993"/>
                <a:gd name="f383" fmla="val 378768"/>
                <a:gd name="f384" fmla="val 2781955"/>
                <a:gd name="f385" fmla="val 379340"/>
                <a:gd name="f386" fmla="val 2859107"/>
                <a:gd name="f387" fmla="val 384102"/>
                <a:gd name="f388" fmla="val 2935974"/>
                <a:gd name="f389" fmla="val 387912"/>
                <a:gd name="f390" fmla="val 3012936"/>
                <a:gd name="f391" fmla="val 395627"/>
                <a:gd name="f392" fmla="val 3089612"/>
                <a:gd name="f393" fmla="val 405914"/>
                <a:gd name="f394" fmla="val 3166003"/>
                <a:gd name="f395" fmla="val 427060"/>
                <a:gd name="f396" fmla="val 3318784"/>
                <a:gd name="f397" fmla="val 462302"/>
                <a:gd name="f398" fmla="val 3469945"/>
                <a:gd name="f399" fmla="val 512499"/>
                <a:gd name="f400" fmla="val 3616440"/>
                <a:gd name="f401" fmla="val 562601"/>
                <a:gd name="f402" fmla="val 3762934"/>
                <a:gd name="f403" fmla="val 626609"/>
                <a:gd name="f404" fmla="val 3905047"/>
                <a:gd name="f405" fmla="val 704047"/>
                <a:gd name="f406" fmla="val 4039826"/>
                <a:gd name="f407" fmla="val 742909"/>
                <a:gd name="f408" fmla="val 4107073"/>
                <a:gd name="f409" fmla="val 784724"/>
                <a:gd name="f410" fmla="val 4172795"/>
                <a:gd name="f411" fmla="val 829682"/>
                <a:gd name="f412" fmla="val 4236327"/>
                <a:gd name="f413" fmla="val 852065"/>
                <a:gd name="f414" fmla="val 4268236"/>
                <a:gd name="f415" fmla="val 875497"/>
                <a:gd name="f416" fmla="val 4299287"/>
                <a:gd name="f417" fmla="val 899405"/>
                <a:gd name="f418" fmla="val 4330053"/>
                <a:gd name="f419" fmla="val 923693"/>
                <a:gd name="f420" fmla="val 4360723"/>
                <a:gd name="f421" fmla="val 948458"/>
                <a:gd name="f422" fmla="val 4391108"/>
                <a:gd name="f423" fmla="val 974081"/>
                <a:gd name="f424" fmla="val 4420826"/>
                <a:gd name="f425" fmla="val 1076284"/>
                <a:gd name="f426" fmla="val 4539793"/>
                <a:gd name="f427" fmla="val 1189346"/>
                <a:gd name="f428" fmla="val 4649522"/>
                <a:gd name="f429" fmla="val 1310980"/>
                <a:gd name="f430" fmla="val 4748963"/>
                <a:gd name="f431" fmla="val 1326410"/>
                <a:gd name="f432" fmla="val 4761155"/>
                <a:gd name="f433" fmla="val 1341365"/>
                <a:gd name="f434" fmla="val 4773823"/>
                <a:gd name="f435" fmla="val 1356891"/>
                <a:gd name="f436" fmla="val 4785824"/>
                <a:gd name="f437" fmla="val 1403658"/>
                <a:gd name="f438" fmla="val 4821733"/>
                <a:gd name="f439" fmla="val 1451093"/>
                <a:gd name="f440" fmla="val 4856785"/>
                <a:gd name="f441" fmla="val 1499384"/>
                <a:gd name="f442" fmla="val 4890694"/>
                <a:gd name="f443" fmla="val 1564345"/>
                <a:gd name="f444" fmla="val 4934986"/>
                <a:gd name="f445" fmla="val 1631115"/>
                <a:gd name="f446" fmla="val 4976801"/>
                <a:gd name="f447" fmla="val 1700076"/>
                <a:gd name="f448" fmla="val 5014995"/>
                <a:gd name="f449" fmla="val 1837808"/>
                <a:gd name="f450" fmla="val 5091481"/>
                <a:gd name="f451" fmla="val 1983445"/>
                <a:gd name="f452" fmla="val 5154918"/>
                <a:gd name="f453" fmla="val 2135464"/>
                <a:gd name="f454" fmla="val 5198542"/>
                <a:gd name="f455" fmla="val 2287388"/>
                <a:gd name="f456" fmla="val 5241976"/>
                <a:gd name="f457" fmla="val 2444836"/>
                <a:gd name="f458" fmla="val 5266170"/>
                <a:gd name="f459" fmla="val 2602761"/>
                <a:gd name="f460" fmla="val 5269789"/>
                <a:gd name="f461" fmla="val 2661911"/>
                <a:gd name="f462" fmla="val 5270171"/>
                <a:gd name="f463" fmla="val 2681056"/>
                <a:gd name="f464" fmla="val 5269885"/>
                <a:gd name="f465" fmla="val 2700106"/>
                <a:gd name="f466" fmla="val 5269218"/>
                <a:gd name="f467" fmla="val 2719156"/>
                <a:gd name="f468" fmla="val 5267980"/>
                <a:gd name="f469" fmla="val 2757161"/>
                <a:gd name="f470" fmla="val 5265122"/>
                <a:gd name="f471" fmla="val 2794975"/>
                <a:gd name="f472" fmla="val 5260550"/>
                <a:gd name="f473" fmla="val 2832122"/>
                <a:gd name="f474" fmla="val 5253216"/>
                <a:gd name="f475" fmla="val 2906513"/>
                <a:gd name="f476" fmla="val 5238833"/>
                <a:gd name="f477" fmla="val 2978617"/>
                <a:gd name="f478" fmla="val 5214926"/>
                <a:gd name="f479" fmla="val 3046816"/>
                <a:gd name="f480" fmla="val 5182540"/>
                <a:gd name="f481" fmla="val 3115205"/>
                <a:gd name="f482" fmla="val 5150346"/>
                <a:gd name="f483" fmla="val 3179499"/>
                <a:gd name="f484" fmla="val 5109103"/>
                <a:gd name="f485" fmla="val 3240269"/>
                <a:gd name="f486" fmla="val 5062430"/>
                <a:gd name="f487" fmla="val 3301133"/>
                <a:gd name="f488" fmla="val 5015853"/>
                <a:gd name="f489" fmla="val 3358188"/>
                <a:gd name="f490" fmla="val 4962989"/>
                <a:gd name="f491" fmla="val 3412957"/>
                <a:gd name="f492" fmla="val 4906887"/>
                <a:gd name="f493" fmla="val 3467821"/>
                <a:gd name="f494" fmla="val 4850785"/>
                <a:gd name="f495" fmla="val 3520018"/>
                <a:gd name="f496" fmla="val 4790873"/>
                <a:gd name="f497" fmla="val 3571929"/>
                <a:gd name="f498" fmla="val 4729627"/>
                <a:gd name="f499" fmla="val 3597837"/>
                <a:gd name="f500" fmla="val 4698956"/>
                <a:gd name="f501" fmla="val 3623364"/>
                <a:gd name="f502" fmla="val 3648987"/>
                <a:gd name="f503" fmla="val 4636091"/>
                <a:gd name="f504" fmla="val 3726234"/>
                <a:gd name="f505" fmla="val 4540937"/>
                <a:gd name="f506" fmla="val 3778146"/>
                <a:gd name="f507" fmla="val 4477214"/>
                <a:gd name="f508" fmla="val 3830057"/>
                <a:gd name="f509" fmla="val 4412158"/>
                <a:gd name="f510" fmla="val 3885778"/>
                <a:gd name="f511" fmla="val 4349103"/>
                <a:gd name="f512" fmla="val 3913686"/>
                <a:gd name="f513" fmla="val 4317671"/>
                <a:gd name="f514" fmla="val 3942261"/>
                <a:gd name="f515" fmla="val 4286524"/>
                <a:gd name="f516" fmla="val 3971694"/>
                <a:gd name="f517" fmla="val 4255758"/>
                <a:gd name="f518" fmla="val 4016366"/>
                <a:gd name="f519" fmla="val 4209943"/>
                <a:gd name="f520" fmla="val 4031415"/>
                <a:gd name="f521" fmla="val 4194703"/>
                <a:gd name="f522" fmla="val 4047989"/>
                <a:gd name="f523" fmla="val 4178701"/>
                <a:gd name="f524" fmla="val 4064277"/>
                <a:gd name="f525" fmla="val 4163461"/>
                <a:gd name="f526" fmla="val 4129618"/>
                <a:gd name="f527" fmla="val 4101929"/>
                <a:gd name="f528" fmla="val 4201437"/>
                <a:gd name="f529" fmla="val 4046303"/>
                <a:gd name="f530" fmla="val 4276494"/>
                <a:gd name="f531" fmla="val 3997535"/>
                <a:gd name="f532" fmla="val 4351455"/>
                <a:gd name="f533" fmla="val 3948672"/>
                <a:gd name="f534" fmla="val 4430132"/>
                <a:gd name="f535" fmla="val 3907905"/>
                <a:gd name="f536" fmla="val 4504903"/>
                <a:gd name="f537" fmla="val 3871138"/>
                <a:gd name="f538" fmla="val 4542241"/>
                <a:gd name="f539" fmla="val 3852850"/>
                <a:gd name="f540" fmla="val 4578627"/>
                <a:gd name="f541" fmla="val 3835134"/>
                <a:gd name="f542" fmla="val 4612821"/>
                <a:gd name="f543" fmla="val 3817132"/>
                <a:gd name="f544" fmla="val 4647112"/>
                <a:gd name="f545" fmla="val 3799224"/>
                <a:gd name="f546" fmla="val 4679401"/>
                <a:gd name="f547" fmla="val 3781127"/>
                <a:gd name="f548" fmla="val 4708738"/>
                <a:gd name="f549" fmla="val 3761220"/>
                <a:gd name="f550" fmla="val 4767793"/>
                <a:gd name="f551" fmla="val 3721786"/>
                <a:gd name="f552" fmla="val 4815608"/>
                <a:gd name="f553" fmla="val 3674923"/>
                <a:gd name="f554" fmla="val 4854756"/>
                <a:gd name="f555" fmla="val 3617107"/>
                <a:gd name="f556" fmla="val 4893618"/>
                <a:gd name="f557" fmla="val 3559290"/>
                <a:gd name="f558" fmla="val 4924289"/>
                <a:gd name="f559" fmla="val 3491853"/>
                <a:gd name="f560" fmla="val 4947244"/>
                <a:gd name="f561" fmla="val 3419558"/>
                <a:gd name="f562" fmla="val 4970009"/>
                <a:gd name="f563" fmla="val 3347263"/>
                <a:gd name="f564" fmla="val 4984582"/>
                <a:gd name="f565" fmla="val 3269349"/>
                <a:gd name="f566" fmla="val 4992774"/>
                <a:gd name="f567" fmla="val 3192196"/>
                <a:gd name="f568" fmla="val 5000679"/>
                <a:gd name="f569" fmla="val 3114758"/>
                <a:gd name="f570" fmla="val 5002394"/>
                <a:gd name="f571" fmla="val 3037224"/>
                <a:gd name="f572" fmla="val 5000775"/>
                <a:gd name="f573" fmla="val 2960358"/>
                <a:gd name="f574" fmla="val 4998393"/>
                <a:gd name="f575" fmla="val 2883396"/>
                <a:gd name="f576" fmla="val 4993250"/>
                <a:gd name="f577" fmla="val 2807291"/>
                <a:gd name="f578" fmla="val 4985916"/>
                <a:gd name="f579" fmla="val 2731567"/>
                <a:gd name="f580" fmla="val 4978581"/>
                <a:gd name="f581" fmla="val 2655844"/>
                <a:gd name="f582" fmla="val 4967437"/>
                <a:gd name="f583" fmla="val 2580691"/>
                <a:gd name="f584" fmla="val 4951816"/>
                <a:gd name="f585" fmla="val 2506396"/>
                <a:gd name="f586" fmla="val 4936385"/>
                <a:gd name="f587" fmla="val 2432006"/>
                <a:gd name="f588" fmla="val 4918002"/>
                <a:gd name="f589" fmla="val 2358473"/>
                <a:gd name="f590" fmla="val 4898476"/>
                <a:gd name="f591" fmla="val 2285226"/>
                <a:gd name="f592" fmla="val 4859424"/>
                <a:gd name="f593" fmla="val 2138731"/>
                <a:gd name="f594" fmla="val 4813513"/>
                <a:gd name="f595" fmla="val 1992522"/>
                <a:gd name="f596" fmla="val 4753315"/>
                <a:gd name="f597" fmla="val 1850791"/>
                <a:gd name="f598" fmla="val 4693117"/>
                <a:gd name="f599" fmla="val 1709154"/>
                <a:gd name="f600" fmla="val 1571137"/>
                <a:gd name="f601" fmla="val 4539479"/>
                <a:gd name="f602" fmla="val 1438834"/>
                <a:gd name="f603" fmla="val 4498236"/>
                <a:gd name="f604" fmla="val 1372826"/>
                <a:gd name="f605" fmla="val 4454897"/>
                <a:gd name="f606" fmla="val 1307866"/>
                <a:gd name="f607" fmla="val 4409082"/>
                <a:gd name="f608" fmla="val 1244524"/>
                <a:gd name="f609" fmla="val 4363266"/>
                <a:gd name="f610" fmla="val 1181183"/>
                <a:gd name="f611" fmla="val 4314403"/>
                <a:gd name="f612" fmla="val 1119842"/>
                <a:gd name="f613" fmla="val 4263635"/>
                <a:gd name="f614" fmla="val 1060120"/>
                <a:gd name="f615" fmla="val 4162384"/>
                <a:gd name="f616" fmla="val 940391"/>
                <a:gd name="f617" fmla="val 4051322"/>
                <a:gd name="f618" fmla="val 828282"/>
                <a:gd name="f619" fmla="val 3931593"/>
                <a:gd name="f620" fmla="val 726364"/>
                <a:gd name="f621" fmla="val 3812150"/>
                <a:gd name="f622" fmla="val 624066"/>
                <a:gd name="f623" fmla="val 3683467"/>
                <a:gd name="f624" fmla="val 532435"/>
                <a:gd name="f625" fmla="val 3547164"/>
                <a:gd name="f626" fmla="val 454521"/>
                <a:gd name="f627" fmla="val 3530019"/>
                <a:gd name="f628" fmla="val 444996"/>
                <a:gd name="f629" fmla="val 3512970"/>
                <a:gd name="f630" fmla="val 435185"/>
                <a:gd name="f631" fmla="val 3495729"/>
                <a:gd name="f632" fmla="val 425946"/>
                <a:gd name="f633" fmla="val 3443628"/>
                <a:gd name="f634" fmla="val 398704"/>
                <a:gd name="f635" fmla="val 3390669"/>
                <a:gd name="f636" fmla="val 373177"/>
                <a:gd name="f637" fmla="val 3372952"/>
                <a:gd name="f638" fmla="val 364795"/>
                <a:gd name="f639" fmla="val 3354950"/>
                <a:gd name="f640" fmla="val 357175"/>
                <a:gd name="f641" fmla="val 3337138"/>
                <a:gd name="f642" fmla="val 349079"/>
                <a:gd name="f643" fmla="val 3265510"/>
                <a:gd name="f644" fmla="val 317647"/>
                <a:gd name="f645" fmla="val 3191882"/>
                <a:gd name="f646" fmla="val 290977"/>
                <a:gd name="f647" fmla="val 3117301"/>
                <a:gd name="f648" fmla="val 268402"/>
                <a:gd name="f649" fmla="val 3042720"/>
                <a:gd name="f650" fmla="val 245923"/>
                <a:gd name="f651" fmla="val 2966711"/>
                <a:gd name="f652" fmla="val 228683"/>
                <a:gd name="f653" fmla="val 2890130"/>
                <a:gd name="f654" fmla="val 216205"/>
                <a:gd name="f655" fmla="val 2813454"/>
                <a:gd name="f656" fmla="val 203918"/>
                <a:gd name="f657" fmla="val 2736206"/>
                <a:gd name="f658" fmla="val 197346"/>
                <a:gd name="f659" fmla="+- 0 0 -90"/>
                <a:gd name="f660" fmla="*/ f3 1 5352295"/>
                <a:gd name="f661" fmla="*/ f4 1 5429904"/>
                <a:gd name="f662" fmla="val f5"/>
                <a:gd name="f663" fmla="val f6"/>
                <a:gd name="f664" fmla="val f7"/>
                <a:gd name="f665" fmla="*/ f659 f0 1"/>
                <a:gd name="f666" fmla="+- f664 0 f662"/>
                <a:gd name="f667" fmla="+- f663 0 f662"/>
                <a:gd name="f668" fmla="*/ f665 1 f2"/>
                <a:gd name="f669" fmla="*/ f667 1 5352295"/>
                <a:gd name="f670" fmla="*/ f666 1 5429904"/>
                <a:gd name="f671" fmla="*/ 2659053 f667 1"/>
                <a:gd name="f672" fmla="*/ 83 f666 1"/>
                <a:gd name="f673" fmla="*/ 2917752 f667 1"/>
                <a:gd name="f674" fmla="*/ 16275 f666 1"/>
                <a:gd name="f675" fmla="*/ 3171403 f667 1"/>
                <a:gd name="f676" fmla="*/ 64853 f666 1"/>
                <a:gd name="f677" fmla="*/ 3654797 f667 1"/>
                <a:gd name="f678" fmla="*/ 241446 f666 1"/>
                <a:gd name="f679" fmla="*/ 3882158 f667 1"/>
                <a:gd name="f680" fmla="*/ 362795 f666 1"/>
                <a:gd name="f681" fmla="*/ 4099138 f667 1"/>
                <a:gd name="f682" fmla="*/ 502622 f666 1"/>
                <a:gd name="f683" fmla="*/ 4497474 f667 1"/>
                <a:gd name="f684" fmla="*/ 833902 f666 1"/>
                <a:gd name="f685" fmla="*/ 4840659 f667 1"/>
                <a:gd name="f686" fmla="*/ 1227856 f666 1"/>
                <a:gd name="f687" fmla="*/ 5115456 f667 1"/>
                <a:gd name="f688" fmla="*/ 1679245 f666 1"/>
                <a:gd name="f689" fmla="*/ 5221755 f667 1"/>
                <a:gd name="f690" fmla="*/ 1924514 f666 1"/>
                <a:gd name="f691" fmla="*/ 5244710 f667 1"/>
                <a:gd name="f692" fmla="*/ 1987665 f666 1"/>
                <a:gd name="f693" fmla="*/ 5265760 f667 1"/>
                <a:gd name="f694" fmla="*/ 2051578 f666 1"/>
                <a:gd name="f695" fmla="*/ 5284429 f667 1"/>
                <a:gd name="f696" fmla="*/ 2116348 f666 1"/>
                <a:gd name="f697" fmla="*/ 5300812 f667 1"/>
                <a:gd name="f698" fmla="*/ 2181880 f666 1"/>
                <a:gd name="f699" fmla="*/ 5351485 f667 1"/>
                <a:gd name="f700" fmla="*/ 2720233 f666 1"/>
                <a:gd name="f701" fmla="*/ 5323196 f667 1"/>
                <a:gd name="f702" fmla="*/ 2989314 f666 1"/>
                <a:gd name="f703" fmla="*/ 5257283 f667 1"/>
                <a:gd name="f704" fmla="*/ 3249823 f666 1"/>
                <a:gd name="f705" fmla="*/ 5169462 f667 1"/>
                <a:gd name="f706" fmla="*/ 3501664 f666 1"/>
                <a:gd name="f707" fmla="*/ 5114218 f667 1"/>
                <a:gd name="f708" fmla="*/ 3626822 f666 1"/>
                <a:gd name="f709" fmla="*/ 5043161 f667 1"/>
                <a:gd name="f710" fmla="*/ 3748742 f666 1"/>
                <a:gd name="f711" fmla="*/ 4952197 f667 1"/>
                <a:gd name="f712" fmla="*/ 3861232 f666 1"/>
                <a:gd name="f713" fmla="*/ 4899810 f667 1"/>
                <a:gd name="f714" fmla="*/ 3911239 f666 1"/>
                <a:gd name="f715" fmla="*/ 4844565 f667 1"/>
                <a:gd name="f716" fmla="*/ 3956006 f666 1"/>
                <a:gd name="f717" fmla="*/ 4624251 f667 1"/>
                <a:gd name="f718" fmla="*/ 4096976 f666 1"/>
                <a:gd name="f719" fmla="*/ 4430608 f667 1"/>
                <a:gd name="f720" fmla="*/ 4225278 f666 1"/>
                <a:gd name="f721" fmla="*/ 4343835 f667 1"/>
                <a:gd name="f722" fmla="*/ 4296430 f666 1"/>
                <a:gd name="f723" fmla="*/ 4262301 f667 1"/>
                <a:gd name="f724" fmla="*/ 4373678 f666 1"/>
                <a:gd name="f725" fmla="*/ 4222963 f667 1"/>
                <a:gd name="f726" fmla="*/ 4414921 f666 1"/>
                <a:gd name="f727" fmla="*/ 4182482 f667 1"/>
                <a:gd name="f728" fmla="*/ 4458831 f666 1"/>
                <a:gd name="f729" fmla="*/ 4101329 f667 1"/>
                <a:gd name="f730" fmla="*/ 4548175 f666 1"/>
                <a:gd name="f731" fmla="*/ 3933498 f667 1"/>
                <a:gd name="f732" fmla="*/ 4728007 f666 1"/>
                <a:gd name="f733" fmla="*/ 3846726 f667 1"/>
                <a:gd name="f734" fmla="*/ 4818305 f666 1"/>
                <a:gd name="f735" fmla="*/ 3757000 f667 1"/>
                <a:gd name="f736" fmla="*/ 4907649 f666 1"/>
                <a:gd name="f737" fmla="*/ 3565547 f667 1"/>
                <a:gd name="f738" fmla="*/ 5079480 f666 1"/>
                <a:gd name="f739" fmla="*/ 3352569 f667 1"/>
                <a:gd name="f740" fmla="*/ 5231975 f666 1"/>
                <a:gd name="f741" fmla="*/ 3115015 f667 1"/>
                <a:gd name="f742" fmla="*/ 5349323 f666 1"/>
                <a:gd name="f743" fmla="*/ 2858697 f667 1"/>
                <a:gd name="f744" fmla="*/ 5416284 f666 1"/>
                <a:gd name="f745" fmla="*/ 2727538 f667 1"/>
                <a:gd name="f746" fmla="*/ 5428667 f666 1"/>
                <a:gd name="f747" fmla="*/ 2694772 f667 1"/>
                <a:gd name="f748" fmla="*/ 5429714 f666 1"/>
                <a:gd name="f749" fmla="*/ 2662006 f667 1"/>
                <a:gd name="f750" fmla="*/ 5429905 f666 1"/>
                <a:gd name="f751" fmla="*/ 2598379 f667 1"/>
                <a:gd name="f752" fmla="*/ 5428476 f666 1"/>
                <a:gd name="f753" fmla="*/ 1608541 f667 1"/>
                <a:gd name="f754" fmla="*/ 5205591 f666 1"/>
                <a:gd name="f755" fmla="*/ 1378417 f667 1"/>
                <a:gd name="f756" fmla="*/ 5090815 f666 1"/>
                <a:gd name="f757" fmla="*/ 1160485 f667 1"/>
                <a:gd name="f758" fmla="*/ 4952607 f666 1"/>
                <a:gd name="f759" fmla="*/ 768245 f667 1"/>
                <a:gd name="f760" fmla="*/ 4614565 f666 1"/>
                <a:gd name="f761" fmla="*/ 440966 f667 1"/>
                <a:gd name="f762" fmla="*/ 4206133 f666 1"/>
                <a:gd name="f763" fmla="*/ 197126 f667 1"/>
                <a:gd name="f764" fmla="*/ 3737788 f666 1"/>
                <a:gd name="f765" fmla="*/ 46631 f667 1"/>
                <a:gd name="f766" fmla="*/ 3227915 f666 1"/>
                <a:gd name="f767" fmla="*/ 9389 f667 1"/>
                <a:gd name="f768" fmla="*/ 2963501 f666 1"/>
                <a:gd name="f769" fmla="*/ 530 f667 1"/>
                <a:gd name="f770" fmla="*/ 2696420 f666 1"/>
                <a:gd name="f771" fmla="*/ 19104 f667 1"/>
                <a:gd name="f772" fmla="*/ 2430006 f666 1"/>
                <a:gd name="f773" fmla="*/ 63776 f667 1"/>
                <a:gd name="f774" fmla="*/ 2167116 f666 1"/>
                <a:gd name="f775" fmla="*/ 222272 f667 1"/>
                <a:gd name="f776" fmla="*/ 1660291 f666 1"/>
                <a:gd name="f777" fmla="*/ 789677 f667 1"/>
                <a:gd name="f778" fmla="*/ 774275 f666 1"/>
                <a:gd name="f779" fmla="*/ 976652 f667 1"/>
                <a:gd name="f780" fmla="*/ 588252 f666 1"/>
                <a:gd name="f781" fmla="*/ 1185250 f667 1"/>
                <a:gd name="f782" fmla="*/ 427279 f666 1"/>
                <a:gd name="f783" fmla="*/ 1649689 f667 1"/>
                <a:gd name="f784" fmla="*/ 185630 f666 1"/>
                <a:gd name="f785" fmla="*/ 2148609 f667 1"/>
                <a:gd name="f786" fmla="*/ 47803 f666 1"/>
                <a:gd name="f787" fmla="*/ 196393 f666 1"/>
                <a:gd name="f788" fmla="*/ 2194614 f667 1"/>
                <a:gd name="f789" fmla="*/ 257639 f666 1"/>
                <a:gd name="f790" fmla="*/ 1764465 f667 1"/>
                <a:gd name="f791" fmla="*/ 438328 f666 1"/>
                <a:gd name="f792" fmla="*/ 1383941 f667 1"/>
                <a:gd name="f793" fmla="*/ 702171 f666 1"/>
                <a:gd name="f794" fmla="*/ 1210682 f667 1"/>
                <a:gd name="f795" fmla="*/ 854476 f666 1"/>
                <a:gd name="f796" fmla="*/ 1046661 f667 1"/>
                <a:gd name="f797" fmla="*/ 1016877 f666 1"/>
                <a:gd name="f798" fmla="*/ 561172 f667 1"/>
                <a:gd name="f799" fmla="*/ 1801261 f666 1"/>
                <a:gd name="f800" fmla="*/ 430679 f667 1"/>
                <a:gd name="f801" fmla="*/ 2245602 f666 1"/>
                <a:gd name="f802" fmla="*/ 396104 f667 1"/>
                <a:gd name="f803" fmla="*/ 2474392 f666 1"/>
                <a:gd name="f804" fmla="*/ 380673 f667 1"/>
                <a:gd name="f805" fmla="*/ 2704993 f666 1"/>
                <a:gd name="f806" fmla="*/ 384102 f667 1"/>
                <a:gd name="f807" fmla="*/ 2935974 f666 1"/>
                <a:gd name="f808" fmla="*/ 405914 f667 1"/>
                <a:gd name="f809" fmla="*/ 3166003 f666 1"/>
                <a:gd name="f810" fmla="*/ 512499 f667 1"/>
                <a:gd name="f811" fmla="*/ 3616440 f666 1"/>
                <a:gd name="f812" fmla="*/ 704047 f667 1"/>
                <a:gd name="f813" fmla="*/ 4039826 f666 1"/>
                <a:gd name="f814" fmla="*/ 829682 f667 1"/>
                <a:gd name="f815" fmla="*/ 4236327 f666 1"/>
                <a:gd name="f816" fmla="*/ 899405 f667 1"/>
                <a:gd name="f817" fmla="*/ 4330053 f666 1"/>
                <a:gd name="f818" fmla="*/ 974081 f667 1"/>
                <a:gd name="f819" fmla="*/ 4420826 f666 1"/>
                <a:gd name="f820" fmla="*/ 1310980 f667 1"/>
                <a:gd name="f821" fmla="*/ 4748963 f666 1"/>
                <a:gd name="f822" fmla="*/ 1356891 f667 1"/>
                <a:gd name="f823" fmla="*/ 4785824 f666 1"/>
                <a:gd name="f824" fmla="*/ 1403658 f667 1"/>
                <a:gd name="f825" fmla="*/ 4821733 f666 1"/>
                <a:gd name="f826" fmla="*/ 1451093 f667 1"/>
                <a:gd name="f827" fmla="*/ 4856785 f666 1"/>
                <a:gd name="f828" fmla="*/ 1499384 f667 1"/>
                <a:gd name="f829" fmla="*/ 4890694 f666 1"/>
                <a:gd name="f830" fmla="*/ 1700076 f667 1"/>
                <a:gd name="f831" fmla="*/ 5014995 f666 1"/>
                <a:gd name="f832" fmla="*/ 2135464 f667 1"/>
                <a:gd name="f833" fmla="*/ 5198542 f666 1"/>
                <a:gd name="f834" fmla="*/ 2602761 f667 1"/>
                <a:gd name="f835" fmla="*/ 5269789 f666 1"/>
                <a:gd name="f836" fmla="*/ 2661911 f667 1"/>
                <a:gd name="f837" fmla="*/ 5270171 f666 1"/>
                <a:gd name="f838" fmla="*/ 2719156 f667 1"/>
                <a:gd name="f839" fmla="*/ 5267980 f666 1"/>
                <a:gd name="f840" fmla="*/ 2832122 f667 1"/>
                <a:gd name="f841" fmla="*/ 5253216 f666 1"/>
                <a:gd name="f842" fmla="*/ 3046816 f667 1"/>
                <a:gd name="f843" fmla="*/ 5182540 f666 1"/>
                <a:gd name="f844" fmla="*/ 3240269 f667 1"/>
                <a:gd name="f845" fmla="*/ 5062430 f666 1"/>
                <a:gd name="f846" fmla="*/ 3412957 f667 1"/>
                <a:gd name="f847" fmla="*/ 4906887 f666 1"/>
                <a:gd name="f848" fmla="*/ 3571929 f667 1"/>
                <a:gd name="f849" fmla="*/ 4729627 f666 1"/>
                <a:gd name="f850" fmla="*/ 3648987 f667 1"/>
                <a:gd name="f851" fmla="*/ 4636091 f666 1"/>
                <a:gd name="f852" fmla="*/ 3726234 f667 1"/>
                <a:gd name="f853" fmla="*/ 4540937 f666 1"/>
                <a:gd name="f854" fmla="*/ 3885778 f667 1"/>
                <a:gd name="f855" fmla="*/ 4349103 f666 1"/>
                <a:gd name="f856" fmla="*/ 3971694 f667 1"/>
                <a:gd name="f857" fmla="*/ 4255758 f666 1"/>
                <a:gd name="f858" fmla="*/ 4016366 f667 1"/>
                <a:gd name="f859" fmla="*/ 4209943 f666 1"/>
                <a:gd name="f860" fmla="*/ 4064277 f667 1"/>
                <a:gd name="f861" fmla="*/ 4163461 f666 1"/>
                <a:gd name="f862" fmla="*/ 4276494 f667 1"/>
                <a:gd name="f863" fmla="*/ 3997535 f666 1"/>
                <a:gd name="f864" fmla="*/ 4504903 f667 1"/>
                <a:gd name="f865" fmla="*/ 3871138 f666 1"/>
                <a:gd name="f866" fmla="*/ 4612821 f667 1"/>
                <a:gd name="f867" fmla="*/ 3817132 f666 1"/>
                <a:gd name="f868" fmla="*/ 4708738 f667 1"/>
                <a:gd name="f869" fmla="*/ 3761220 f666 1"/>
                <a:gd name="f870" fmla="*/ 4854756 f667 1"/>
                <a:gd name="f871" fmla="*/ 3617107 f666 1"/>
                <a:gd name="f872" fmla="*/ 4947244 f667 1"/>
                <a:gd name="f873" fmla="*/ 3419558 f666 1"/>
                <a:gd name="f874" fmla="*/ 4992774 f667 1"/>
                <a:gd name="f875" fmla="*/ 3192196 f666 1"/>
                <a:gd name="f876" fmla="*/ 5000775 f667 1"/>
                <a:gd name="f877" fmla="*/ 2960358 f666 1"/>
                <a:gd name="f878" fmla="*/ 4985916 f667 1"/>
                <a:gd name="f879" fmla="*/ 2731567 f666 1"/>
                <a:gd name="f880" fmla="*/ 4951816 f667 1"/>
                <a:gd name="f881" fmla="*/ 2506396 f666 1"/>
                <a:gd name="f882" fmla="*/ 4898476 f667 1"/>
                <a:gd name="f883" fmla="*/ 2285226 f666 1"/>
                <a:gd name="f884" fmla="*/ 4753315 f667 1"/>
                <a:gd name="f885" fmla="*/ 1850791 f666 1"/>
                <a:gd name="f886" fmla="*/ 4539479 f667 1"/>
                <a:gd name="f887" fmla="*/ 1438834 f666 1"/>
                <a:gd name="f888" fmla="*/ 4409082 f667 1"/>
                <a:gd name="f889" fmla="*/ 1244524 f666 1"/>
                <a:gd name="f890" fmla="*/ 4263635 f667 1"/>
                <a:gd name="f891" fmla="*/ 1060120 f666 1"/>
                <a:gd name="f892" fmla="*/ 3931593 f667 1"/>
                <a:gd name="f893" fmla="*/ 726364 f666 1"/>
                <a:gd name="f894" fmla="*/ 3547164 f667 1"/>
                <a:gd name="f895" fmla="*/ 454521 f666 1"/>
                <a:gd name="f896" fmla="*/ 3495729 f667 1"/>
                <a:gd name="f897" fmla="*/ 425946 f666 1"/>
                <a:gd name="f898" fmla="*/ 3443628 f667 1"/>
                <a:gd name="f899" fmla="*/ 398704 f666 1"/>
                <a:gd name="f900" fmla="*/ 3390669 f667 1"/>
                <a:gd name="f901" fmla="*/ 373177 f666 1"/>
                <a:gd name="f902" fmla="*/ 3337138 f667 1"/>
                <a:gd name="f903" fmla="*/ 349079 f666 1"/>
                <a:gd name="f904" fmla="*/ 3117301 f667 1"/>
                <a:gd name="f905" fmla="*/ 268402 f666 1"/>
                <a:gd name="f906" fmla="*/ 2890130 f667 1"/>
                <a:gd name="f907" fmla="*/ 216205 f666 1"/>
                <a:gd name="f908" fmla="+- f668 0 f1"/>
                <a:gd name="f909" fmla="*/ f671 1 5352295"/>
                <a:gd name="f910" fmla="*/ f672 1 5429904"/>
                <a:gd name="f911" fmla="*/ f673 1 5352295"/>
                <a:gd name="f912" fmla="*/ f674 1 5429904"/>
                <a:gd name="f913" fmla="*/ f675 1 5352295"/>
                <a:gd name="f914" fmla="*/ f676 1 5429904"/>
                <a:gd name="f915" fmla="*/ f677 1 5352295"/>
                <a:gd name="f916" fmla="*/ f678 1 5429904"/>
                <a:gd name="f917" fmla="*/ f679 1 5352295"/>
                <a:gd name="f918" fmla="*/ f680 1 5429904"/>
                <a:gd name="f919" fmla="*/ f681 1 5352295"/>
                <a:gd name="f920" fmla="*/ f682 1 5429904"/>
                <a:gd name="f921" fmla="*/ f683 1 5352295"/>
                <a:gd name="f922" fmla="*/ f684 1 5429904"/>
                <a:gd name="f923" fmla="*/ f685 1 5352295"/>
                <a:gd name="f924" fmla="*/ f686 1 5429904"/>
                <a:gd name="f925" fmla="*/ f687 1 5352295"/>
                <a:gd name="f926" fmla="*/ f688 1 5429904"/>
                <a:gd name="f927" fmla="*/ f689 1 5352295"/>
                <a:gd name="f928" fmla="*/ f690 1 5429904"/>
                <a:gd name="f929" fmla="*/ f691 1 5352295"/>
                <a:gd name="f930" fmla="*/ f692 1 5429904"/>
                <a:gd name="f931" fmla="*/ f693 1 5352295"/>
                <a:gd name="f932" fmla="*/ f694 1 5429904"/>
                <a:gd name="f933" fmla="*/ f695 1 5352295"/>
                <a:gd name="f934" fmla="*/ f696 1 5429904"/>
                <a:gd name="f935" fmla="*/ f697 1 5352295"/>
                <a:gd name="f936" fmla="*/ f698 1 5429904"/>
                <a:gd name="f937" fmla="*/ f699 1 5352295"/>
                <a:gd name="f938" fmla="*/ f700 1 5429904"/>
                <a:gd name="f939" fmla="*/ f701 1 5352295"/>
                <a:gd name="f940" fmla="*/ f702 1 5429904"/>
                <a:gd name="f941" fmla="*/ f703 1 5352295"/>
                <a:gd name="f942" fmla="*/ f704 1 5429904"/>
                <a:gd name="f943" fmla="*/ f705 1 5352295"/>
                <a:gd name="f944" fmla="*/ f706 1 5429904"/>
                <a:gd name="f945" fmla="*/ f707 1 5352295"/>
                <a:gd name="f946" fmla="*/ f708 1 5429904"/>
                <a:gd name="f947" fmla="*/ f709 1 5352295"/>
                <a:gd name="f948" fmla="*/ f710 1 5429904"/>
                <a:gd name="f949" fmla="*/ f711 1 5352295"/>
                <a:gd name="f950" fmla="*/ f712 1 5429904"/>
                <a:gd name="f951" fmla="*/ f713 1 5352295"/>
                <a:gd name="f952" fmla="*/ f714 1 5429904"/>
                <a:gd name="f953" fmla="*/ f715 1 5352295"/>
                <a:gd name="f954" fmla="*/ f716 1 5429904"/>
                <a:gd name="f955" fmla="*/ f717 1 5352295"/>
                <a:gd name="f956" fmla="*/ f718 1 5429904"/>
                <a:gd name="f957" fmla="*/ f719 1 5352295"/>
                <a:gd name="f958" fmla="*/ f720 1 5429904"/>
                <a:gd name="f959" fmla="*/ f721 1 5352295"/>
                <a:gd name="f960" fmla="*/ f722 1 5429904"/>
                <a:gd name="f961" fmla="*/ f723 1 5352295"/>
                <a:gd name="f962" fmla="*/ f724 1 5429904"/>
                <a:gd name="f963" fmla="*/ f725 1 5352295"/>
                <a:gd name="f964" fmla="*/ f726 1 5429904"/>
                <a:gd name="f965" fmla="*/ f727 1 5352295"/>
                <a:gd name="f966" fmla="*/ f728 1 5429904"/>
                <a:gd name="f967" fmla="*/ f729 1 5352295"/>
                <a:gd name="f968" fmla="*/ f730 1 5429904"/>
                <a:gd name="f969" fmla="*/ f731 1 5352295"/>
                <a:gd name="f970" fmla="*/ f732 1 5429904"/>
                <a:gd name="f971" fmla="*/ f733 1 5352295"/>
                <a:gd name="f972" fmla="*/ f734 1 5429904"/>
                <a:gd name="f973" fmla="*/ f735 1 5352295"/>
                <a:gd name="f974" fmla="*/ f736 1 5429904"/>
                <a:gd name="f975" fmla="*/ f737 1 5352295"/>
                <a:gd name="f976" fmla="*/ f738 1 5429904"/>
                <a:gd name="f977" fmla="*/ f739 1 5352295"/>
                <a:gd name="f978" fmla="*/ f740 1 5429904"/>
                <a:gd name="f979" fmla="*/ f741 1 5352295"/>
                <a:gd name="f980" fmla="*/ f742 1 5429904"/>
                <a:gd name="f981" fmla="*/ f743 1 5352295"/>
                <a:gd name="f982" fmla="*/ f744 1 5429904"/>
                <a:gd name="f983" fmla="*/ f745 1 5352295"/>
                <a:gd name="f984" fmla="*/ f746 1 5429904"/>
                <a:gd name="f985" fmla="*/ f747 1 5352295"/>
                <a:gd name="f986" fmla="*/ f748 1 5429904"/>
                <a:gd name="f987" fmla="*/ f749 1 5352295"/>
                <a:gd name="f988" fmla="*/ f750 1 5429904"/>
                <a:gd name="f989" fmla="*/ f751 1 5352295"/>
                <a:gd name="f990" fmla="*/ f752 1 5429904"/>
                <a:gd name="f991" fmla="*/ f753 1 5352295"/>
                <a:gd name="f992" fmla="*/ f754 1 5429904"/>
                <a:gd name="f993" fmla="*/ f755 1 5352295"/>
                <a:gd name="f994" fmla="*/ f756 1 5429904"/>
                <a:gd name="f995" fmla="*/ f757 1 5352295"/>
                <a:gd name="f996" fmla="*/ f758 1 5429904"/>
                <a:gd name="f997" fmla="*/ f759 1 5352295"/>
                <a:gd name="f998" fmla="*/ f760 1 5429904"/>
                <a:gd name="f999" fmla="*/ f761 1 5352295"/>
                <a:gd name="f1000" fmla="*/ f762 1 5429904"/>
                <a:gd name="f1001" fmla="*/ f763 1 5352295"/>
                <a:gd name="f1002" fmla="*/ f764 1 5429904"/>
                <a:gd name="f1003" fmla="*/ f765 1 5352295"/>
                <a:gd name="f1004" fmla="*/ f766 1 5429904"/>
                <a:gd name="f1005" fmla="*/ f767 1 5352295"/>
                <a:gd name="f1006" fmla="*/ f768 1 5429904"/>
                <a:gd name="f1007" fmla="*/ f769 1 5352295"/>
                <a:gd name="f1008" fmla="*/ f770 1 5429904"/>
                <a:gd name="f1009" fmla="*/ f771 1 5352295"/>
                <a:gd name="f1010" fmla="*/ f772 1 5429904"/>
                <a:gd name="f1011" fmla="*/ f773 1 5352295"/>
                <a:gd name="f1012" fmla="*/ f774 1 5429904"/>
                <a:gd name="f1013" fmla="*/ f775 1 5352295"/>
                <a:gd name="f1014" fmla="*/ f776 1 5429904"/>
                <a:gd name="f1015" fmla="*/ f777 1 5352295"/>
                <a:gd name="f1016" fmla="*/ f778 1 5429904"/>
                <a:gd name="f1017" fmla="*/ f779 1 5352295"/>
                <a:gd name="f1018" fmla="*/ f780 1 5429904"/>
                <a:gd name="f1019" fmla="*/ f781 1 5352295"/>
                <a:gd name="f1020" fmla="*/ f782 1 5429904"/>
                <a:gd name="f1021" fmla="*/ f783 1 5352295"/>
                <a:gd name="f1022" fmla="*/ f784 1 5429904"/>
                <a:gd name="f1023" fmla="*/ f785 1 5352295"/>
                <a:gd name="f1024" fmla="*/ f786 1 5429904"/>
                <a:gd name="f1025" fmla="*/ f787 1 5429904"/>
                <a:gd name="f1026" fmla="*/ f788 1 5352295"/>
                <a:gd name="f1027" fmla="*/ f789 1 5429904"/>
                <a:gd name="f1028" fmla="*/ f790 1 5352295"/>
                <a:gd name="f1029" fmla="*/ f791 1 5429904"/>
                <a:gd name="f1030" fmla="*/ f792 1 5352295"/>
                <a:gd name="f1031" fmla="*/ f793 1 5429904"/>
                <a:gd name="f1032" fmla="*/ f794 1 5352295"/>
                <a:gd name="f1033" fmla="*/ f795 1 5429904"/>
                <a:gd name="f1034" fmla="*/ f796 1 5352295"/>
                <a:gd name="f1035" fmla="*/ f797 1 5429904"/>
                <a:gd name="f1036" fmla="*/ f798 1 5352295"/>
                <a:gd name="f1037" fmla="*/ f799 1 5429904"/>
                <a:gd name="f1038" fmla="*/ f800 1 5352295"/>
                <a:gd name="f1039" fmla="*/ f801 1 5429904"/>
                <a:gd name="f1040" fmla="*/ f802 1 5352295"/>
                <a:gd name="f1041" fmla="*/ f803 1 5429904"/>
                <a:gd name="f1042" fmla="*/ f804 1 5352295"/>
                <a:gd name="f1043" fmla="*/ f805 1 5429904"/>
                <a:gd name="f1044" fmla="*/ f806 1 5352295"/>
                <a:gd name="f1045" fmla="*/ f807 1 5429904"/>
                <a:gd name="f1046" fmla="*/ f808 1 5352295"/>
                <a:gd name="f1047" fmla="*/ f809 1 5429904"/>
                <a:gd name="f1048" fmla="*/ f810 1 5352295"/>
                <a:gd name="f1049" fmla="*/ f811 1 5429904"/>
                <a:gd name="f1050" fmla="*/ f812 1 5352295"/>
                <a:gd name="f1051" fmla="*/ f813 1 5429904"/>
                <a:gd name="f1052" fmla="*/ f814 1 5352295"/>
                <a:gd name="f1053" fmla="*/ f815 1 5429904"/>
                <a:gd name="f1054" fmla="*/ f816 1 5352295"/>
                <a:gd name="f1055" fmla="*/ f817 1 5429904"/>
                <a:gd name="f1056" fmla="*/ f818 1 5352295"/>
                <a:gd name="f1057" fmla="*/ f819 1 5429904"/>
                <a:gd name="f1058" fmla="*/ f820 1 5352295"/>
                <a:gd name="f1059" fmla="*/ f821 1 5429904"/>
                <a:gd name="f1060" fmla="*/ f822 1 5352295"/>
                <a:gd name="f1061" fmla="*/ f823 1 5429904"/>
                <a:gd name="f1062" fmla="*/ f824 1 5352295"/>
                <a:gd name="f1063" fmla="*/ f825 1 5429904"/>
                <a:gd name="f1064" fmla="*/ f826 1 5352295"/>
                <a:gd name="f1065" fmla="*/ f827 1 5429904"/>
                <a:gd name="f1066" fmla="*/ f828 1 5352295"/>
                <a:gd name="f1067" fmla="*/ f829 1 5429904"/>
                <a:gd name="f1068" fmla="*/ f830 1 5352295"/>
                <a:gd name="f1069" fmla="*/ f831 1 5429904"/>
                <a:gd name="f1070" fmla="*/ f832 1 5352295"/>
                <a:gd name="f1071" fmla="*/ f833 1 5429904"/>
                <a:gd name="f1072" fmla="*/ f834 1 5352295"/>
                <a:gd name="f1073" fmla="*/ f835 1 5429904"/>
                <a:gd name="f1074" fmla="*/ f836 1 5352295"/>
                <a:gd name="f1075" fmla="*/ f837 1 5429904"/>
                <a:gd name="f1076" fmla="*/ f838 1 5352295"/>
                <a:gd name="f1077" fmla="*/ f839 1 5429904"/>
                <a:gd name="f1078" fmla="*/ f840 1 5352295"/>
                <a:gd name="f1079" fmla="*/ f841 1 5429904"/>
                <a:gd name="f1080" fmla="*/ f842 1 5352295"/>
                <a:gd name="f1081" fmla="*/ f843 1 5429904"/>
                <a:gd name="f1082" fmla="*/ f844 1 5352295"/>
                <a:gd name="f1083" fmla="*/ f845 1 5429904"/>
                <a:gd name="f1084" fmla="*/ f846 1 5352295"/>
                <a:gd name="f1085" fmla="*/ f847 1 5429904"/>
                <a:gd name="f1086" fmla="*/ f848 1 5352295"/>
                <a:gd name="f1087" fmla="*/ f849 1 5429904"/>
                <a:gd name="f1088" fmla="*/ f850 1 5352295"/>
                <a:gd name="f1089" fmla="*/ f851 1 5429904"/>
                <a:gd name="f1090" fmla="*/ f852 1 5352295"/>
                <a:gd name="f1091" fmla="*/ f853 1 5429904"/>
                <a:gd name="f1092" fmla="*/ f854 1 5352295"/>
                <a:gd name="f1093" fmla="*/ f855 1 5429904"/>
                <a:gd name="f1094" fmla="*/ f856 1 5352295"/>
                <a:gd name="f1095" fmla="*/ f857 1 5429904"/>
                <a:gd name="f1096" fmla="*/ f858 1 5352295"/>
                <a:gd name="f1097" fmla="*/ f859 1 5429904"/>
                <a:gd name="f1098" fmla="*/ f860 1 5352295"/>
                <a:gd name="f1099" fmla="*/ f861 1 5429904"/>
                <a:gd name="f1100" fmla="*/ f862 1 5352295"/>
                <a:gd name="f1101" fmla="*/ f863 1 5429904"/>
                <a:gd name="f1102" fmla="*/ f864 1 5352295"/>
                <a:gd name="f1103" fmla="*/ f865 1 5429904"/>
                <a:gd name="f1104" fmla="*/ f866 1 5352295"/>
                <a:gd name="f1105" fmla="*/ f867 1 5429904"/>
                <a:gd name="f1106" fmla="*/ f868 1 5352295"/>
                <a:gd name="f1107" fmla="*/ f869 1 5429904"/>
                <a:gd name="f1108" fmla="*/ f870 1 5352295"/>
                <a:gd name="f1109" fmla="*/ f871 1 5429904"/>
                <a:gd name="f1110" fmla="*/ f872 1 5352295"/>
                <a:gd name="f1111" fmla="*/ f873 1 5429904"/>
                <a:gd name="f1112" fmla="*/ f874 1 5352295"/>
                <a:gd name="f1113" fmla="*/ f875 1 5429904"/>
                <a:gd name="f1114" fmla="*/ f876 1 5352295"/>
                <a:gd name="f1115" fmla="*/ f877 1 5429904"/>
                <a:gd name="f1116" fmla="*/ f878 1 5352295"/>
                <a:gd name="f1117" fmla="*/ f879 1 5429904"/>
                <a:gd name="f1118" fmla="*/ f880 1 5352295"/>
                <a:gd name="f1119" fmla="*/ f881 1 5429904"/>
                <a:gd name="f1120" fmla="*/ f882 1 5352295"/>
                <a:gd name="f1121" fmla="*/ f883 1 5429904"/>
                <a:gd name="f1122" fmla="*/ f884 1 5352295"/>
                <a:gd name="f1123" fmla="*/ f885 1 5429904"/>
                <a:gd name="f1124" fmla="*/ f886 1 5352295"/>
                <a:gd name="f1125" fmla="*/ f887 1 5429904"/>
                <a:gd name="f1126" fmla="*/ f888 1 5352295"/>
                <a:gd name="f1127" fmla="*/ f889 1 5429904"/>
                <a:gd name="f1128" fmla="*/ f890 1 5352295"/>
                <a:gd name="f1129" fmla="*/ f891 1 5429904"/>
                <a:gd name="f1130" fmla="*/ f892 1 5352295"/>
                <a:gd name="f1131" fmla="*/ f893 1 5429904"/>
                <a:gd name="f1132" fmla="*/ f894 1 5352295"/>
                <a:gd name="f1133" fmla="*/ f895 1 5429904"/>
                <a:gd name="f1134" fmla="*/ f896 1 5352295"/>
                <a:gd name="f1135" fmla="*/ f897 1 5429904"/>
                <a:gd name="f1136" fmla="*/ f898 1 5352295"/>
                <a:gd name="f1137" fmla="*/ f899 1 5429904"/>
                <a:gd name="f1138" fmla="*/ f900 1 5352295"/>
                <a:gd name="f1139" fmla="*/ f901 1 5429904"/>
                <a:gd name="f1140" fmla="*/ f902 1 5352295"/>
                <a:gd name="f1141" fmla="*/ f903 1 5429904"/>
                <a:gd name="f1142" fmla="*/ f904 1 5352295"/>
                <a:gd name="f1143" fmla="*/ f905 1 5429904"/>
                <a:gd name="f1144" fmla="*/ f906 1 5352295"/>
                <a:gd name="f1145" fmla="*/ f907 1 5429904"/>
                <a:gd name="f1146" fmla="*/ f662 1 f669"/>
                <a:gd name="f1147" fmla="*/ f663 1 f669"/>
                <a:gd name="f1148" fmla="*/ f662 1 f670"/>
                <a:gd name="f1149" fmla="*/ f664 1 f670"/>
                <a:gd name="f1150" fmla="*/ f909 1 f669"/>
                <a:gd name="f1151" fmla="*/ f910 1 f670"/>
                <a:gd name="f1152" fmla="*/ f911 1 f669"/>
                <a:gd name="f1153" fmla="*/ f912 1 f670"/>
                <a:gd name="f1154" fmla="*/ f913 1 f669"/>
                <a:gd name="f1155" fmla="*/ f914 1 f670"/>
                <a:gd name="f1156" fmla="*/ f915 1 f669"/>
                <a:gd name="f1157" fmla="*/ f916 1 f670"/>
                <a:gd name="f1158" fmla="*/ f917 1 f669"/>
                <a:gd name="f1159" fmla="*/ f918 1 f670"/>
                <a:gd name="f1160" fmla="*/ f919 1 f669"/>
                <a:gd name="f1161" fmla="*/ f920 1 f670"/>
                <a:gd name="f1162" fmla="*/ f921 1 f669"/>
                <a:gd name="f1163" fmla="*/ f922 1 f670"/>
                <a:gd name="f1164" fmla="*/ f923 1 f669"/>
                <a:gd name="f1165" fmla="*/ f924 1 f670"/>
                <a:gd name="f1166" fmla="*/ f925 1 f669"/>
                <a:gd name="f1167" fmla="*/ f926 1 f670"/>
                <a:gd name="f1168" fmla="*/ f927 1 f669"/>
                <a:gd name="f1169" fmla="*/ f928 1 f670"/>
                <a:gd name="f1170" fmla="*/ f929 1 f669"/>
                <a:gd name="f1171" fmla="*/ f930 1 f670"/>
                <a:gd name="f1172" fmla="*/ f931 1 f669"/>
                <a:gd name="f1173" fmla="*/ f932 1 f670"/>
                <a:gd name="f1174" fmla="*/ f933 1 f669"/>
                <a:gd name="f1175" fmla="*/ f934 1 f670"/>
                <a:gd name="f1176" fmla="*/ f935 1 f669"/>
                <a:gd name="f1177" fmla="*/ f936 1 f670"/>
                <a:gd name="f1178" fmla="*/ f937 1 f669"/>
                <a:gd name="f1179" fmla="*/ f938 1 f670"/>
                <a:gd name="f1180" fmla="*/ f939 1 f669"/>
                <a:gd name="f1181" fmla="*/ f940 1 f670"/>
                <a:gd name="f1182" fmla="*/ f941 1 f669"/>
                <a:gd name="f1183" fmla="*/ f942 1 f670"/>
                <a:gd name="f1184" fmla="*/ f943 1 f669"/>
                <a:gd name="f1185" fmla="*/ f944 1 f670"/>
                <a:gd name="f1186" fmla="*/ f945 1 f669"/>
                <a:gd name="f1187" fmla="*/ f946 1 f670"/>
                <a:gd name="f1188" fmla="*/ f947 1 f669"/>
                <a:gd name="f1189" fmla="*/ f948 1 f670"/>
                <a:gd name="f1190" fmla="*/ f949 1 f669"/>
                <a:gd name="f1191" fmla="*/ f950 1 f670"/>
                <a:gd name="f1192" fmla="*/ f951 1 f669"/>
                <a:gd name="f1193" fmla="*/ f952 1 f670"/>
                <a:gd name="f1194" fmla="*/ f953 1 f669"/>
                <a:gd name="f1195" fmla="*/ f954 1 f670"/>
                <a:gd name="f1196" fmla="*/ f955 1 f669"/>
                <a:gd name="f1197" fmla="*/ f956 1 f670"/>
                <a:gd name="f1198" fmla="*/ f957 1 f669"/>
                <a:gd name="f1199" fmla="*/ f958 1 f670"/>
                <a:gd name="f1200" fmla="*/ f959 1 f669"/>
                <a:gd name="f1201" fmla="*/ f960 1 f670"/>
                <a:gd name="f1202" fmla="*/ f961 1 f669"/>
                <a:gd name="f1203" fmla="*/ f962 1 f670"/>
                <a:gd name="f1204" fmla="*/ f963 1 f669"/>
                <a:gd name="f1205" fmla="*/ f964 1 f670"/>
                <a:gd name="f1206" fmla="*/ f965 1 f669"/>
                <a:gd name="f1207" fmla="*/ f966 1 f670"/>
                <a:gd name="f1208" fmla="*/ f967 1 f669"/>
                <a:gd name="f1209" fmla="*/ f968 1 f670"/>
                <a:gd name="f1210" fmla="*/ f969 1 f669"/>
                <a:gd name="f1211" fmla="*/ f970 1 f670"/>
                <a:gd name="f1212" fmla="*/ f971 1 f669"/>
                <a:gd name="f1213" fmla="*/ f972 1 f670"/>
                <a:gd name="f1214" fmla="*/ f973 1 f669"/>
                <a:gd name="f1215" fmla="*/ f974 1 f670"/>
                <a:gd name="f1216" fmla="*/ f975 1 f669"/>
                <a:gd name="f1217" fmla="*/ f976 1 f670"/>
                <a:gd name="f1218" fmla="*/ f977 1 f669"/>
                <a:gd name="f1219" fmla="*/ f978 1 f670"/>
                <a:gd name="f1220" fmla="*/ f979 1 f669"/>
                <a:gd name="f1221" fmla="*/ f980 1 f670"/>
                <a:gd name="f1222" fmla="*/ f981 1 f669"/>
                <a:gd name="f1223" fmla="*/ f982 1 f670"/>
                <a:gd name="f1224" fmla="*/ f983 1 f669"/>
                <a:gd name="f1225" fmla="*/ f984 1 f670"/>
                <a:gd name="f1226" fmla="*/ f985 1 f669"/>
                <a:gd name="f1227" fmla="*/ f986 1 f670"/>
                <a:gd name="f1228" fmla="*/ f987 1 f669"/>
                <a:gd name="f1229" fmla="*/ f988 1 f670"/>
                <a:gd name="f1230" fmla="*/ f989 1 f669"/>
                <a:gd name="f1231" fmla="*/ f990 1 f670"/>
                <a:gd name="f1232" fmla="*/ f991 1 f669"/>
                <a:gd name="f1233" fmla="*/ f992 1 f670"/>
                <a:gd name="f1234" fmla="*/ f993 1 f669"/>
                <a:gd name="f1235" fmla="*/ f994 1 f670"/>
                <a:gd name="f1236" fmla="*/ f995 1 f669"/>
                <a:gd name="f1237" fmla="*/ f996 1 f670"/>
                <a:gd name="f1238" fmla="*/ f997 1 f669"/>
                <a:gd name="f1239" fmla="*/ f998 1 f670"/>
                <a:gd name="f1240" fmla="*/ f999 1 f669"/>
                <a:gd name="f1241" fmla="*/ f1000 1 f670"/>
                <a:gd name="f1242" fmla="*/ f1001 1 f669"/>
                <a:gd name="f1243" fmla="*/ f1002 1 f670"/>
                <a:gd name="f1244" fmla="*/ f1003 1 f669"/>
                <a:gd name="f1245" fmla="*/ f1004 1 f670"/>
                <a:gd name="f1246" fmla="*/ f1005 1 f669"/>
                <a:gd name="f1247" fmla="*/ f1006 1 f670"/>
                <a:gd name="f1248" fmla="*/ f1007 1 f669"/>
                <a:gd name="f1249" fmla="*/ f1008 1 f670"/>
                <a:gd name="f1250" fmla="*/ f1009 1 f669"/>
                <a:gd name="f1251" fmla="*/ f1010 1 f670"/>
                <a:gd name="f1252" fmla="*/ f1011 1 f669"/>
                <a:gd name="f1253" fmla="*/ f1012 1 f670"/>
                <a:gd name="f1254" fmla="*/ f1013 1 f669"/>
                <a:gd name="f1255" fmla="*/ f1014 1 f670"/>
                <a:gd name="f1256" fmla="*/ f1015 1 f669"/>
                <a:gd name="f1257" fmla="*/ f1016 1 f670"/>
                <a:gd name="f1258" fmla="*/ f1017 1 f669"/>
                <a:gd name="f1259" fmla="*/ f1018 1 f670"/>
                <a:gd name="f1260" fmla="*/ f1019 1 f669"/>
                <a:gd name="f1261" fmla="*/ f1020 1 f670"/>
                <a:gd name="f1262" fmla="*/ f1021 1 f669"/>
                <a:gd name="f1263" fmla="*/ f1022 1 f670"/>
                <a:gd name="f1264" fmla="*/ f1023 1 f669"/>
                <a:gd name="f1265" fmla="*/ f1024 1 f670"/>
                <a:gd name="f1266" fmla="*/ f1025 1 f670"/>
                <a:gd name="f1267" fmla="*/ f1026 1 f669"/>
                <a:gd name="f1268" fmla="*/ f1027 1 f670"/>
                <a:gd name="f1269" fmla="*/ f1028 1 f669"/>
                <a:gd name="f1270" fmla="*/ f1029 1 f670"/>
                <a:gd name="f1271" fmla="*/ f1030 1 f669"/>
                <a:gd name="f1272" fmla="*/ f1031 1 f670"/>
                <a:gd name="f1273" fmla="*/ f1032 1 f669"/>
                <a:gd name="f1274" fmla="*/ f1033 1 f670"/>
                <a:gd name="f1275" fmla="*/ f1034 1 f669"/>
                <a:gd name="f1276" fmla="*/ f1035 1 f670"/>
                <a:gd name="f1277" fmla="*/ f1036 1 f669"/>
                <a:gd name="f1278" fmla="*/ f1037 1 f670"/>
                <a:gd name="f1279" fmla="*/ f1038 1 f669"/>
                <a:gd name="f1280" fmla="*/ f1039 1 f670"/>
                <a:gd name="f1281" fmla="*/ f1040 1 f669"/>
                <a:gd name="f1282" fmla="*/ f1041 1 f670"/>
                <a:gd name="f1283" fmla="*/ f1042 1 f669"/>
                <a:gd name="f1284" fmla="*/ f1043 1 f670"/>
                <a:gd name="f1285" fmla="*/ f1044 1 f669"/>
                <a:gd name="f1286" fmla="*/ f1045 1 f670"/>
                <a:gd name="f1287" fmla="*/ f1046 1 f669"/>
                <a:gd name="f1288" fmla="*/ f1047 1 f670"/>
                <a:gd name="f1289" fmla="*/ f1048 1 f669"/>
                <a:gd name="f1290" fmla="*/ f1049 1 f670"/>
                <a:gd name="f1291" fmla="*/ f1050 1 f669"/>
                <a:gd name="f1292" fmla="*/ f1051 1 f670"/>
                <a:gd name="f1293" fmla="*/ f1052 1 f669"/>
                <a:gd name="f1294" fmla="*/ f1053 1 f670"/>
                <a:gd name="f1295" fmla="*/ f1054 1 f669"/>
                <a:gd name="f1296" fmla="*/ f1055 1 f670"/>
                <a:gd name="f1297" fmla="*/ f1056 1 f669"/>
                <a:gd name="f1298" fmla="*/ f1057 1 f670"/>
                <a:gd name="f1299" fmla="*/ f1058 1 f669"/>
                <a:gd name="f1300" fmla="*/ f1059 1 f670"/>
                <a:gd name="f1301" fmla="*/ f1060 1 f669"/>
                <a:gd name="f1302" fmla="*/ f1061 1 f670"/>
                <a:gd name="f1303" fmla="*/ f1062 1 f669"/>
                <a:gd name="f1304" fmla="*/ f1063 1 f670"/>
                <a:gd name="f1305" fmla="*/ f1064 1 f669"/>
                <a:gd name="f1306" fmla="*/ f1065 1 f670"/>
                <a:gd name="f1307" fmla="*/ f1066 1 f669"/>
                <a:gd name="f1308" fmla="*/ f1067 1 f670"/>
                <a:gd name="f1309" fmla="*/ f1068 1 f669"/>
                <a:gd name="f1310" fmla="*/ f1069 1 f670"/>
                <a:gd name="f1311" fmla="*/ f1070 1 f669"/>
                <a:gd name="f1312" fmla="*/ f1071 1 f670"/>
                <a:gd name="f1313" fmla="*/ f1072 1 f669"/>
                <a:gd name="f1314" fmla="*/ f1073 1 f670"/>
                <a:gd name="f1315" fmla="*/ f1074 1 f669"/>
                <a:gd name="f1316" fmla="*/ f1075 1 f670"/>
                <a:gd name="f1317" fmla="*/ f1076 1 f669"/>
                <a:gd name="f1318" fmla="*/ f1077 1 f670"/>
                <a:gd name="f1319" fmla="*/ f1078 1 f669"/>
                <a:gd name="f1320" fmla="*/ f1079 1 f670"/>
                <a:gd name="f1321" fmla="*/ f1080 1 f669"/>
                <a:gd name="f1322" fmla="*/ f1081 1 f670"/>
                <a:gd name="f1323" fmla="*/ f1082 1 f669"/>
                <a:gd name="f1324" fmla="*/ f1083 1 f670"/>
                <a:gd name="f1325" fmla="*/ f1084 1 f669"/>
                <a:gd name="f1326" fmla="*/ f1085 1 f670"/>
                <a:gd name="f1327" fmla="*/ f1086 1 f669"/>
                <a:gd name="f1328" fmla="*/ f1087 1 f670"/>
                <a:gd name="f1329" fmla="*/ f1088 1 f669"/>
                <a:gd name="f1330" fmla="*/ f1089 1 f670"/>
                <a:gd name="f1331" fmla="*/ f1090 1 f669"/>
                <a:gd name="f1332" fmla="*/ f1091 1 f670"/>
                <a:gd name="f1333" fmla="*/ f1092 1 f669"/>
                <a:gd name="f1334" fmla="*/ f1093 1 f670"/>
                <a:gd name="f1335" fmla="*/ f1094 1 f669"/>
                <a:gd name="f1336" fmla="*/ f1095 1 f670"/>
                <a:gd name="f1337" fmla="*/ f1096 1 f669"/>
                <a:gd name="f1338" fmla="*/ f1097 1 f670"/>
                <a:gd name="f1339" fmla="*/ f1098 1 f669"/>
                <a:gd name="f1340" fmla="*/ f1099 1 f670"/>
                <a:gd name="f1341" fmla="*/ f1100 1 f669"/>
                <a:gd name="f1342" fmla="*/ f1101 1 f670"/>
                <a:gd name="f1343" fmla="*/ f1102 1 f669"/>
                <a:gd name="f1344" fmla="*/ f1103 1 f670"/>
                <a:gd name="f1345" fmla="*/ f1104 1 f669"/>
                <a:gd name="f1346" fmla="*/ f1105 1 f670"/>
                <a:gd name="f1347" fmla="*/ f1106 1 f669"/>
                <a:gd name="f1348" fmla="*/ f1107 1 f670"/>
                <a:gd name="f1349" fmla="*/ f1108 1 f669"/>
                <a:gd name="f1350" fmla="*/ f1109 1 f670"/>
                <a:gd name="f1351" fmla="*/ f1110 1 f669"/>
                <a:gd name="f1352" fmla="*/ f1111 1 f670"/>
                <a:gd name="f1353" fmla="*/ f1112 1 f669"/>
                <a:gd name="f1354" fmla="*/ f1113 1 f670"/>
                <a:gd name="f1355" fmla="*/ f1114 1 f669"/>
                <a:gd name="f1356" fmla="*/ f1115 1 f670"/>
                <a:gd name="f1357" fmla="*/ f1116 1 f669"/>
                <a:gd name="f1358" fmla="*/ f1117 1 f670"/>
                <a:gd name="f1359" fmla="*/ f1118 1 f669"/>
                <a:gd name="f1360" fmla="*/ f1119 1 f670"/>
                <a:gd name="f1361" fmla="*/ f1120 1 f669"/>
                <a:gd name="f1362" fmla="*/ f1121 1 f670"/>
                <a:gd name="f1363" fmla="*/ f1122 1 f669"/>
                <a:gd name="f1364" fmla="*/ f1123 1 f670"/>
                <a:gd name="f1365" fmla="*/ f1124 1 f669"/>
                <a:gd name="f1366" fmla="*/ f1125 1 f670"/>
                <a:gd name="f1367" fmla="*/ f1126 1 f669"/>
                <a:gd name="f1368" fmla="*/ f1127 1 f670"/>
                <a:gd name="f1369" fmla="*/ f1128 1 f669"/>
                <a:gd name="f1370" fmla="*/ f1129 1 f670"/>
                <a:gd name="f1371" fmla="*/ f1130 1 f669"/>
                <a:gd name="f1372" fmla="*/ f1131 1 f670"/>
                <a:gd name="f1373" fmla="*/ f1132 1 f669"/>
                <a:gd name="f1374" fmla="*/ f1133 1 f670"/>
                <a:gd name="f1375" fmla="*/ f1134 1 f669"/>
                <a:gd name="f1376" fmla="*/ f1135 1 f670"/>
                <a:gd name="f1377" fmla="*/ f1136 1 f669"/>
                <a:gd name="f1378" fmla="*/ f1137 1 f670"/>
                <a:gd name="f1379" fmla="*/ f1138 1 f669"/>
                <a:gd name="f1380" fmla="*/ f1139 1 f670"/>
                <a:gd name="f1381" fmla="*/ f1140 1 f669"/>
                <a:gd name="f1382" fmla="*/ f1141 1 f670"/>
                <a:gd name="f1383" fmla="*/ f1142 1 f669"/>
                <a:gd name="f1384" fmla="*/ f1143 1 f670"/>
                <a:gd name="f1385" fmla="*/ f1144 1 f669"/>
                <a:gd name="f1386" fmla="*/ f1145 1 f670"/>
                <a:gd name="f1387" fmla="*/ f1146 f660 1"/>
                <a:gd name="f1388" fmla="*/ f1147 f660 1"/>
                <a:gd name="f1389" fmla="*/ f1149 f661 1"/>
                <a:gd name="f1390" fmla="*/ f1148 f661 1"/>
                <a:gd name="f1391" fmla="*/ f1150 f660 1"/>
                <a:gd name="f1392" fmla="*/ f1151 f661 1"/>
                <a:gd name="f1393" fmla="*/ f1152 f660 1"/>
                <a:gd name="f1394" fmla="*/ f1153 f661 1"/>
                <a:gd name="f1395" fmla="*/ f1154 f660 1"/>
                <a:gd name="f1396" fmla="*/ f1155 f661 1"/>
                <a:gd name="f1397" fmla="*/ f1156 f660 1"/>
                <a:gd name="f1398" fmla="*/ f1157 f661 1"/>
                <a:gd name="f1399" fmla="*/ f1158 f660 1"/>
                <a:gd name="f1400" fmla="*/ f1159 f661 1"/>
                <a:gd name="f1401" fmla="*/ f1160 f660 1"/>
                <a:gd name="f1402" fmla="*/ f1161 f661 1"/>
                <a:gd name="f1403" fmla="*/ f1162 f660 1"/>
                <a:gd name="f1404" fmla="*/ f1163 f661 1"/>
                <a:gd name="f1405" fmla="*/ f1164 f660 1"/>
                <a:gd name="f1406" fmla="*/ f1165 f661 1"/>
                <a:gd name="f1407" fmla="*/ f1166 f660 1"/>
                <a:gd name="f1408" fmla="*/ f1167 f661 1"/>
                <a:gd name="f1409" fmla="*/ f1168 f660 1"/>
                <a:gd name="f1410" fmla="*/ f1169 f661 1"/>
                <a:gd name="f1411" fmla="*/ f1170 f660 1"/>
                <a:gd name="f1412" fmla="*/ f1171 f661 1"/>
                <a:gd name="f1413" fmla="*/ f1172 f660 1"/>
                <a:gd name="f1414" fmla="*/ f1173 f661 1"/>
                <a:gd name="f1415" fmla="*/ f1174 f660 1"/>
                <a:gd name="f1416" fmla="*/ f1175 f661 1"/>
                <a:gd name="f1417" fmla="*/ f1176 f660 1"/>
                <a:gd name="f1418" fmla="*/ f1177 f661 1"/>
                <a:gd name="f1419" fmla="*/ f1178 f660 1"/>
                <a:gd name="f1420" fmla="*/ f1179 f661 1"/>
                <a:gd name="f1421" fmla="*/ f1180 f660 1"/>
                <a:gd name="f1422" fmla="*/ f1181 f661 1"/>
                <a:gd name="f1423" fmla="*/ f1182 f660 1"/>
                <a:gd name="f1424" fmla="*/ f1183 f661 1"/>
                <a:gd name="f1425" fmla="*/ f1184 f660 1"/>
                <a:gd name="f1426" fmla="*/ f1185 f661 1"/>
                <a:gd name="f1427" fmla="*/ f1186 f660 1"/>
                <a:gd name="f1428" fmla="*/ f1187 f661 1"/>
                <a:gd name="f1429" fmla="*/ f1188 f660 1"/>
                <a:gd name="f1430" fmla="*/ f1189 f661 1"/>
                <a:gd name="f1431" fmla="*/ f1190 f660 1"/>
                <a:gd name="f1432" fmla="*/ f1191 f661 1"/>
                <a:gd name="f1433" fmla="*/ f1192 f660 1"/>
                <a:gd name="f1434" fmla="*/ f1193 f661 1"/>
                <a:gd name="f1435" fmla="*/ f1194 f660 1"/>
                <a:gd name="f1436" fmla="*/ f1195 f661 1"/>
                <a:gd name="f1437" fmla="*/ f1196 f660 1"/>
                <a:gd name="f1438" fmla="*/ f1197 f661 1"/>
                <a:gd name="f1439" fmla="*/ f1198 f660 1"/>
                <a:gd name="f1440" fmla="*/ f1199 f661 1"/>
                <a:gd name="f1441" fmla="*/ f1200 f660 1"/>
                <a:gd name="f1442" fmla="*/ f1201 f661 1"/>
                <a:gd name="f1443" fmla="*/ f1202 f660 1"/>
                <a:gd name="f1444" fmla="*/ f1203 f661 1"/>
                <a:gd name="f1445" fmla="*/ f1204 f660 1"/>
                <a:gd name="f1446" fmla="*/ f1205 f661 1"/>
                <a:gd name="f1447" fmla="*/ f1206 f660 1"/>
                <a:gd name="f1448" fmla="*/ f1207 f661 1"/>
                <a:gd name="f1449" fmla="*/ f1208 f660 1"/>
                <a:gd name="f1450" fmla="*/ f1209 f661 1"/>
                <a:gd name="f1451" fmla="*/ f1210 f660 1"/>
                <a:gd name="f1452" fmla="*/ f1211 f661 1"/>
                <a:gd name="f1453" fmla="*/ f1212 f660 1"/>
                <a:gd name="f1454" fmla="*/ f1213 f661 1"/>
                <a:gd name="f1455" fmla="*/ f1214 f660 1"/>
                <a:gd name="f1456" fmla="*/ f1215 f661 1"/>
                <a:gd name="f1457" fmla="*/ f1216 f660 1"/>
                <a:gd name="f1458" fmla="*/ f1217 f661 1"/>
                <a:gd name="f1459" fmla="*/ f1218 f660 1"/>
                <a:gd name="f1460" fmla="*/ f1219 f661 1"/>
                <a:gd name="f1461" fmla="*/ f1220 f660 1"/>
                <a:gd name="f1462" fmla="*/ f1221 f661 1"/>
                <a:gd name="f1463" fmla="*/ f1222 f660 1"/>
                <a:gd name="f1464" fmla="*/ f1223 f661 1"/>
                <a:gd name="f1465" fmla="*/ f1224 f660 1"/>
                <a:gd name="f1466" fmla="*/ f1225 f661 1"/>
                <a:gd name="f1467" fmla="*/ f1226 f660 1"/>
                <a:gd name="f1468" fmla="*/ f1227 f661 1"/>
                <a:gd name="f1469" fmla="*/ f1228 f660 1"/>
                <a:gd name="f1470" fmla="*/ f1229 f661 1"/>
                <a:gd name="f1471" fmla="*/ f1230 f660 1"/>
                <a:gd name="f1472" fmla="*/ f1231 f661 1"/>
                <a:gd name="f1473" fmla="*/ f1232 f660 1"/>
                <a:gd name="f1474" fmla="*/ f1233 f661 1"/>
                <a:gd name="f1475" fmla="*/ f1234 f660 1"/>
                <a:gd name="f1476" fmla="*/ f1235 f661 1"/>
                <a:gd name="f1477" fmla="*/ f1236 f660 1"/>
                <a:gd name="f1478" fmla="*/ f1237 f661 1"/>
                <a:gd name="f1479" fmla="*/ f1238 f660 1"/>
                <a:gd name="f1480" fmla="*/ f1239 f661 1"/>
                <a:gd name="f1481" fmla="*/ f1240 f660 1"/>
                <a:gd name="f1482" fmla="*/ f1241 f661 1"/>
                <a:gd name="f1483" fmla="*/ f1242 f660 1"/>
                <a:gd name="f1484" fmla="*/ f1243 f661 1"/>
                <a:gd name="f1485" fmla="*/ f1244 f660 1"/>
                <a:gd name="f1486" fmla="*/ f1245 f661 1"/>
                <a:gd name="f1487" fmla="*/ f1246 f660 1"/>
                <a:gd name="f1488" fmla="*/ f1247 f661 1"/>
                <a:gd name="f1489" fmla="*/ f1248 f660 1"/>
                <a:gd name="f1490" fmla="*/ f1249 f661 1"/>
                <a:gd name="f1491" fmla="*/ f1250 f660 1"/>
                <a:gd name="f1492" fmla="*/ f1251 f661 1"/>
                <a:gd name="f1493" fmla="*/ f1252 f660 1"/>
                <a:gd name="f1494" fmla="*/ f1253 f661 1"/>
                <a:gd name="f1495" fmla="*/ f1254 f660 1"/>
                <a:gd name="f1496" fmla="*/ f1255 f661 1"/>
                <a:gd name="f1497" fmla="*/ f1256 f660 1"/>
                <a:gd name="f1498" fmla="*/ f1257 f661 1"/>
                <a:gd name="f1499" fmla="*/ f1258 f660 1"/>
                <a:gd name="f1500" fmla="*/ f1259 f661 1"/>
                <a:gd name="f1501" fmla="*/ f1260 f660 1"/>
                <a:gd name="f1502" fmla="*/ f1261 f661 1"/>
                <a:gd name="f1503" fmla="*/ f1262 f660 1"/>
                <a:gd name="f1504" fmla="*/ f1263 f661 1"/>
                <a:gd name="f1505" fmla="*/ f1264 f660 1"/>
                <a:gd name="f1506" fmla="*/ f1265 f661 1"/>
                <a:gd name="f1507" fmla="*/ f1266 f661 1"/>
                <a:gd name="f1508" fmla="*/ f1267 f660 1"/>
                <a:gd name="f1509" fmla="*/ f1268 f661 1"/>
                <a:gd name="f1510" fmla="*/ f1269 f660 1"/>
                <a:gd name="f1511" fmla="*/ f1270 f661 1"/>
                <a:gd name="f1512" fmla="*/ f1271 f660 1"/>
                <a:gd name="f1513" fmla="*/ f1272 f661 1"/>
                <a:gd name="f1514" fmla="*/ f1273 f660 1"/>
                <a:gd name="f1515" fmla="*/ f1274 f661 1"/>
                <a:gd name="f1516" fmla="*/ f1275 f660 1"/>
                <a:gd name="f1517" fmla="*/ f1276 f661 1"/>
                <a:gd name="f1518" fmla="*/ f1277 f660 1"/>
                <a:gd name="f1519" fmla="*/ f1278 f661 1"/>
                <a:gd name="f1520" fmla="*/ f1279 f660 1"/>
                <a:gd name="f1521" fmla="*/ f1280 f661 1"/>
                <a:gd name="f1522" fmla="*/ f1281 f660 1"/>
                <a:gd name="f1523" fmla="*/ f1282 f661 1"/>
                <a:gd name="f1524" fmla="*/ f1283 f660 1"/>
                <a:gd name="f1525" fmla="*/ f1284 f661 1"/>
                <a:gd name="f1526" fmla="*/ f1285 f660 1"/>
                <a:gd name="f1527" fmla="*/ f1286 f661 1"/>
                <a:gd name="f1528" fmla="*/ f1287 f660 1"/>
                <a:gd name="f1529" fmla="*/ f1288 f661 1"/>
                <a:gd name="f1530" fmla="*/ f1289 f660 1"/>
                <a:gd name="f1531" fmla="*/ f1290 f661 1"/>
                <a:gd name="f1532" fmla="*/ f1291 f660 1"/>
                <a:gd name="f1533" fmla="*/ f1292 f661 1"/>
                <a:gd name="f1534" fmla="*/ f1293 f660 1"/>
                <a:gd name="f1535" fmla="*/ f1294 f661 1"/>
                <a:gd name="f1536" fmla="*/ f1295 f660 1"/>
                <a:gd name="f1537" fmla="*/ f1296 f661 1"/>
                <a:gd name="f1538" fmla="*/ f1297 f660 1"/>
                <a:gd name="f1539" fmla="*/ f1298 f661 1"/>
                <a:gd name="f1540" fmla="*/ f1299 f660 1"/>
                <a:gd name="f1541" fmla="*/ f1300 f661 1"/>
                <a:gd name="f1542" fmla="*/ f1301 f660 1"/>
                <a:gd name="f1543" fmla="*/ f1302 f661 1"/>
                <a:gd name="f1544" fmla="*/ f1303 f660 1"/>
                <a:gd name="f1545" fmla="*/ f1304 f661 1"/>
                <a:gd name="f1546" fmla="*/ f1305 f660 1"/>
                <a:gd name="f1547" fmla="*/ f1306 f661 1"/>
                <a:gd name="f1548" fmla="*/ f1307 f660 1"/>
                <a:gd name="f1549" fmla="*/ f1308 f661 1"/>
                <a:gd name="f1550" fmla="*/ f1309 f660 1"/>
                <a:gd name="f1551" fmla="*/ f1310 f661 1"/>
                <a:gd name="f1552" fmla="*/ f1311 f660 1"/>
                <a:gd name="f1553" fmla="*/ f1312 f661 1"/>
                <a:gd name="f1554" fmla="*/ f1313 f660 1"/>
                <a:gd name="f1555" fmla="*/ f1314 f661 1"/>
                <a:gd name="f1556" fmla="*/ f1315 f660 1"/>
                <a:gd name="f1557" fmla="*/ f1316 f661 1"/>
                <a:gd name="f1558" fmla="*/ f1317 f660 1"/>
                <a:gd name="f1559" fmla="*/ f1318 f661 1"/>
                <a:gd name="f1560" fmla="*/ f1319 f660 1"/>
                <a:gd name="f1561" fmla="*/ f1320 f661 1"/>
                <a:gd name="f1562" fmla="*/ f1321 f660 1"/>
                <a:gd name="f1563" fmla="*/ f1322 f661 1"/>
                <a:gd name="f1564" fmla="*/ f1323 f660 1"/>
                <a:gd name="f1565" fmla="*/ f1324 f661 1"/>
                <a:gd name="f1566" fmla="*/ f1325 f660 1"/>
                <a:gd name="f1567" fmla="*/ f1326 f661 1"/>
                <a:gd name="f1568" fmla="*/ f1327 f660 1"/>
                <a:gd name="f1569" fmla="*/ f1328 f661 1"/>
                <a:gd name="f1570" fmla="*/ f1329 f660 1"/>
                <a:gd name="f1571" fmla="*/ f1330 f661 1"/>
                <a:gd name="f1572" fmla="*/ f1331 f660 1"/>
                <a:gd name="f1573" fmla="*/ f1332 f661 1"/>
                <a:gd name="f1574" fmla="*/ f1333 f660 1"/>
                <a:gd name="f1575" fmla="*/ f1334 f661 1"/>
                <a:gd name="f1576" fmla="*/ f1335 f660 1"/>
                <a:gd name="f1577" fmla="*/ f1336 f661 1"/>
                <a:gd name="f1578" fmla="*/ f1337 f660 1"/>
                <a:gd name="f1579" fmla="*/ f1338 f661 1"/>
                <a:gd name="f1580" fmla="*/ f1339 f660 1"/>
                <a:gd name="f1581" fmla="*/ f1340 f661 1"/>
                <a:gd name="f1582" fmla="*/ f1341 f660 1"/>
                <a:gd name="f1583" fmla="*/ f1342 f661 1"/>
                <a:gd name="f1584" fmla="*/ f1343 f660 1"/>
                <a:gd name="f1585" fmla="*/ f1344 f661 1"/>
                <a:gd name="f1586" fmla="*/ f1345 f660 1"/>
                <a:gd name="f1587" fmla="*/ f1346 f661 1"/>
                <a:gd name="f1588" fmla="*/ f1347 f660 1"/>
                <a:gd name="f1589" fmla="*/ f1348 f661 1"/>
                <a:gd name="f1590" fmla="*/ f1349 f660 1"/>
                <a:gd name="f1591" fmla="*/ f1350 f661 1"/>
                <a:gd name="f1592" fmla="*/ f1351 f660 1"/>
                <a:gd name="f1593" fmla="*/ f1352 f661 1"/>
                <a:gd name="f1594" fmla="*/ f1353 f660 1"/>
                <a:gd name="f1595" fmla="*/ f1354 f661 1"/>
                <a:gd name="f1596" fmla="*/ f1355 f660 1"/>
                <a:gd name="f1597" fmla="*/ f1356 f661 1"/>
                <a:gd name="f1598" fmla="*/ f1357 f660 1"/>
                <a:gd name="f1599" fmla="*/ f1358 f661 1"/>
                <a:gd name="f1600" fmla="*/ f1359 f660 1"/>
                <a:gd name="f1601" fmla="*/ f1360 f661 1"/>
                <a:gd name="f1602" fmla="*/ f1361 f660 1"/>
                <a:gd name="f1603" fmla="*/ f1362 f661 1"/>
                <a:gd name="f1604" fmla="*/ f1363 f660 1"/>
                <a:gd name="f1605" fmla="*/ f1364 f661 1"/>
                <a:gd name="f1606" fmla="*/ f1365 f660 1"/>
                <a:gd name="f1607" fmla="*/ f1366 f661 1"/>
                <a:gd name="f1608" fmla="*/ f1367 f660 1"/>
                <a:gd name="f1609" fmla="*/ f1368 f661 1"/>
                <a:gd name="f1610" fmla="*/ f1369 f660 1"/>
                <a:gd name="f1611" fmla="*/ f1370 f661 1"/>
                <a:gd name="f1612" fmla="*/ f1371 f660 1"/>
                <a:gd name="f1613" fmla="*/ f1372 f661 1"/>
                <a:gd name="f1614" fmla="*/ f1373 f660 1"/>
                <a:gd name="f1615" fmla="*/ f1374 f661 1"/>
                <a:gd name="f1616" fmla="*/ f1375 f660 1"/>
                <a:gd name="f1617" fmla="*/ f1376 f661 1"/>
                <a:gd name="f1618" fmla="*/ f1377 f660 1"/>
                <a:gd name="f1619" fmla="*/ f1378 f661 1"/>
                <a:gd name="f1620" fmla="*/ f1379 f660 1"/>
                <a:gd name="f1621" fmla="*/ f1380 f661 1"/>
                <a:gd name="f1622" fmla="*/ f1381 f660 1"/>
                <a:gd name="f1623" fmla="*/ f1382 f661 1"/>
                <a:gd name="f1624" fmla="*/ f1383 f660 1"/>
                <a:gd name="f1625" fmla="*/ f1384 f661 1"/>
                <a:gd name="f1626" fmla="*/ f1385 f660 1"/>
                <a:gd name="f1627" fmla="*/ f1386 f66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908">
                  <a:pos x="f1391" y="f1392"/>
                </a:cxn>
                <a:cxn ang="f908">
                  <a:pos x="f1393" y="f1394"/>
                </a:cxn>
                <a:cxn ang="f908">
                  <a:pos x="f1395" y="f1396"/>
                </a:cxn>
                <a:cxn ang="f908">
                  <a:pos x="f1397" y="f1398"/>
                </a:cxn>
                <a:cxn ang="f908">
                  <a:pos x="f1399" y="f1400"/>
                </a:cxn>
                <a:cxn ang="f908">
                  <a:pos x="f1401" y="f1402"/>
                </a:cxn>
                <a:cxn ang="f908">
                  <a:pos x="f1403" y="f1404"/>
                </a:cxn>
                <a:cxn ang="f908">
                  <a:pos x="f1405" y="f1406"/>
                </a:cxn>
                <a:cxn ang="f908">
                  <a:pos x="f1407" y="f1408"/>
                </a:cxn>
                <a:cxn ang="f908">
                  <a:pos x="f1409" y="f1410"/>
                </a:cxn>
                <a:cxn ang="f908">
                  <a:pos x="f1411" y="f1412"/>
                </a:cxn>
                <a:cxn ang="f908">
                  <a:pos x="f1413" y="f1414"/>
                </a:cxn>
                <a:cxn ang="f908">
                  <a:pos x="f1415" y="f1416"/>
                </a:cxn>
                <a:cxn ang="f908">
                  <a:pos x="f1417" y="f1418"/>
                </a:cxn>
                <a:cxn ang="f908">
                  <a:pos x="f1419" y="f1420"/>
                </a:cxn>
                <a:cxn ang="f908">
                  <a:pos x="f1421" y="f1422"/>
                </a:cxn>
                <a:cxn ang="f908">
                  <a:pos x="f1423" y="f1424"/>
                </a:cxn>
                <a:cxn ang="f908">
                  <a:pos x="f1425" y="f1426"/>
                </a:cxn>
                <a:cxn ang="f908">
                  <a:pos x="f1427" y="f1428"/>
                </a:cxn>
                <a:cxn ang="f908">
                  <a:pos x="f1429" y="f1430"/>
                </a:cxn>
                <a:cxn ang="f908">
                  <a:pos x="f1431" y="f1432"/>
                </a:cxn>
                <a:cxn ang="f908">
                  <a:pos x="f1433" y="f1434"/>
                </a:cxn>
                <a:cxn ang="f908">
                  <a:pos x="f1435" y="f1436"/>
                </a:cxn>
                <a:cxn ang="f908">
                  <a:pos x="f1437" y="f1438"/>
                </a:cxn>
                <a:cxn ang="f908">
                  <a:pos x="f1439" y="f1440"/>
                </a:cxn>
                <a:cxn ang="f908">
                  <a:pos x="f1441" y="f1442"/>
                </a:cxn>
                <a:cxn ang="f908">
                  <a:pos x="f1443" y="f1444"/>
                </a:cxn>
                <a:cxn ang="f908">
                  <a:pos x="f1445" y="f1446"/>
                </a:cxn>
                <a:cxn ang="f908">
                  <a:pos x="f1447" y="f1448"/>
                </a:cxn>
                <a:cxn ang="f908">
                  <a:pos x="f1449" y="f1450"/>
                </a:cxn>
                <a:cxn ang="f908">
                  <a:pos x="f1451" y="f1452"/>
                </a:cxn>
                <a:cxn ang="f908">
                  <a:pos x="f1453" y="f1454"/>
                </a:cxn>
                <a:cxn ang="f908">
                  <a:pos x="f1455" y="f1456"/>
                </a:cxn>
                <a:cxn ang="f908">
                  <a:pos x="f1457" y="f1458"/>
                </a:cxn>
                <a:cxn ang="f908">
                  <a:pos x="f1459" y="f1460"/>
                </a:cxn>
                <a:cxn ang="f908">
                  <a:pos x="f1461" y="f1462"/>
                </a:cxn>
                <a:cxn ang="f908">
                  <a:pos x="f1463" y="f1464"/>
                </a:cxn>
                <a:cxn ang="f908">
                  <a:pos x="f1465" y="f1466"/>
                </a:cxn>
                <a:cxn ang="f908">
                  <a:pos x="f1467" y="f1468"/>
                </a:cxn>
                <a:cxn ang="f908">
                  <a:pos x="f1469" y="f1470"/>
                </a:cxn>
                <a:cxn ang="f908">
                  <a:pos x="f1471" y="f1472"/>
                </a:cxn>
                <a:cxn ang="f908">
                  <a:pos x="f1473" y="f1474"/>
                </a:cxn>
                <a:cxn ang="f908">
                  <a:pos x="f1475" y="f1476"/>
                </a:cxn>
                <a:cxn ang="f908">
                  <a:pos x="f1477" y="f1478"/>
                </a:cxn>
                <a:cxn ang="f908">
                  <a:pos x="f1479" y="f1480"/>
                </a:cxn>
                <a:cxn ang="f908">
                  <a:pos x="f1481" y="f1482"/>
                </a:cxn>
                <a:cxn ang="f908">
                  <a:pos x="f1483" y="f1484"/>
                </a:cxn>
                <a:cxn ang="f908">
                  <a:pos x="f1485" y="f1486"/>
                </a:cxn>
                <a:cxn ang="f908">
                  <a:pos x="f1487" y="f1488"/>
                </a:cxn>
                <a:cxn ang="f908">
                  <a:pos x="f1489" y="f1490"/>
                </a:cxn>
                <a:cxn ang="f908">
                  <a:pos x="f1491" y="f1492"/>
                </a:cxn>
                <a:cxn ang="f908">
                  <a:pos x="f1493" y="f1494"/>
                </a:cxn>
                <a:cxn ang="f908">
                  <a:pos x="f1495" y="f1496"/>
                </a:cxn>
                <a:cxn ang="f908">
                  <a:pos x="f1497" y="f1498"/>
                </a:cxn>
                <a:cxn ang="f908">
                  <a:pos x="f1499" y="f1500"/>
                </a:cxn>
                <a:cxn ang="f908">
                  <a:pos x="f1501" y="f1502"/>
                </a:cxn>
                <a:cxn ang="f908">
                  <a:pos x="f1503" y="f1504"/>
                </a:cxn>
                <a:cxn ang="f908">
                  <a:pos x="f1505" y="f1506"/>
                </a:cxn>
                <a:cxn ang="f908">
                  <a:pos x="f1391" y="f1392"/>
                </a:cxn>
                <a:cxn ang="f908">
                  <a:pos x="f1391" y="f1507"/>
                </a:cxn>
                <a:cxn ang="f908">
                  <a:pos x="f1508" y="f1509"/>
                </a:cxn>
                <a:cxn ang="f908">
                  <a:pos x="f1510" y="f1511"/>
                </a:cxn>
                <a:cxn ang="f908">
                  <a:pos x="f1512" y="f1513"/>
                </a:cxn>
                <a:cxn ang="f908">
                  <a:pos x="f1514" y="f1515"/>
                </a:cxn>
                <a:cxn ang="f908">
                  <a:pos x="f1516" y="f1517"/>
                </a:cxn>
                <a:cxn ang="f908">
                  <a:pos x="f1518" y="f1519"/>
                </a:cxn>
                <a:cxn ang="f908">
                  <a:pos x="f1520" y="f1521"/>
                </a:cxn>
                <a:cxn ang="f908">
                  <a:pos x="f1522" y="f1523"/>
                </a:cxn>
                <a:cxn ang="f908">
                  <a:pos x="f1524" y="f1525"/>
                </a:cxn>
                <a:cxn ang="f908">
                  <a:pos x="f1526" y="f1527"/>
                </a:cxn>
                <a:cxn ang="f908">
                  <a:pos x="f1528" y="f1529"/>
                </a:cxn>
                <a:cxn ang="f908">
                  <a:pos x="f1530" y="f1531"/>
                </a:cxn>
                <a:cxn ang="f908">
                  <a:pos x="f1532" y="f1533"/>
                </a:cxn>
                <a:cxn ang="f908">
                  <a:pos x="f1534" y="f1535"/>
                </a:cxn>
                <a:cxn ang="f908">
                  <a:pos x="f1536" y="f1537"/>
                </a:cxn>
                <a:cxn ang="f908">
                  <a:pos x="f1538" y="f1539"/>
                </a:cxn>
                <a:cxn ang="f908">
                  <a:pos x="f1540" y="f1541"/>
                </a:cxn>
                <a:cxn ang="f908">
                  <a:pos x="f1542" y="f1543"/>
                </a:cxn>
                <a:cxn ang="f908">
                  <a:pos x="f1544" y="f1545"/>
                </a:cxn>
                <a:cxn ang="f908">
                  <a:pos x="f1546" y="f1547"/>
                </a:cxn>
                <a:cxn ang="f908">
                  <a:pos x="f1548" y="f1549"/>
                </a:cxn>
                <a:cxn ang="f908">
                  <a:pos x="f1550" y="f1551"/>
                </a:cxn>
                <a:cxn ang="f908">
                  <a:pos x="f1552" y="f1553"/>
                </a:cxn>
                <a:cxn ang="f908">
                  <a:pos x="f1554" y="f1555"/>
                </a:cxn>
                <a:cxn ang="f908">
                  <a:pos x="f1556" y="f1557"/>
                </a:cxn>
                <a:cxn ang="f908">
                  <a:pos x="f1558" y="f1559"/>
                </a:cxn>
                <a:cxn ang="f908">
                  <a:pos x="f1560" y="f1561"/>
                </a:cxn>
                <a:cxn ang="f908">
                  <a:pos x="f1562" y="f1563"/>
                </a:cxn>
                <a:cxn ang="f908">
                  <a:pos x="f1564" y="f1565"/>
                </a:cxn>
                <a:cxn ang="f908">
                  <a:pos x="f1566" y="f1567"/>
                </a:cxn>
                <a:cxn ang="f908">
                  <a:pos x="f1568" y="f1569"/>
                </a:cxn>
                <a:cxn ang="f908">
                  <a:pos x="f1570" y="f1571"/>
                </a:cxn>
                <a:cxn ang="f908">
                  <a:pos x="f1572" y="f1573"/>
                </a:cxn>
                <a:cxn ang="f908">
                  <a:pos x="f1574" y="f1575"/>
                </a:cxn>
                <a:cxn ang="f908">
                  <a:pos x="f1576" y="f1577"/>
                </a:cxn>
                <a:cxn ang="f908">
                  <a:pos x="f1578" y="f1579"/>
                </a:cxn>
                <a:cxn ang="f908">
                  <a:pos x="f1580" y="f1581"/>
                </a:cxn>
                <a:cxn ang="f908">
                  <a:pos x="f1582" y="f1583"/>
                </a:cxn>
                <a:cxn ang="f908">
                  <a:pos x="f1584" y="f1585"/>
                </a:cxn>
                <a:cxn ang="f908">
                  <a:pos x="f1586" y="f1587"/>
                </a:cxn>
                <a:cxn ang="f908">
                  <a:pos x="f1588" y="f1589"/>
                </a:cxn>
                <a:cxn ang="f908">
                  <a:pos x="f1590" y="f1591"/>
                </a:cxn>
                <a:cxn ang="f908">
                  <a:pos x="f1592" y="f1593"/>
                </a:cxn>
                <a:cxn ang="f908">
                  <a:pos x="f1594" y="f1595"/>
                </a:cxn>
                <a:cxn ang="f908">
                  <a:pos x="f1596" y="f1597"/>
                </a:cxn>
                <a:cxn ang="f908">
                  <a:pos x="f1598" y="f1599"/>
                </a:cxn>
                <a:cxn ang="f908">
                  <a:pos x="f1600" y="f1601"/>
                </a:cxn>
                <a:cxn ang="f908">
                  <a:pos x="f1602" y="f1603"/>
                </a:cxn>
                <a:cxn ang="f908">
                  <a:pos x="f1604" y="f1605"/>
                </a:cxn>
                <a:cxn ang="f908">
                  <a:pos x="f1606" y="f1607"/>
                </a:cxn>
                <a:cxn ang="f908">
                  <a:pos x="f1608" y="f1609"/>
                </a:cxn>
                <a:cxn ang="f908">
                  <a:pos x="f1610" y="f1611"/>
                </a:cxn>
                <a:cxn ang="f908">
                  <a:pos x="f1612" y="f1613"/>
                </a:cxn>
                <a:cxn ang="f908">
                  <a:pos x="f1614" y="f1615"/>
                </a:cxn>
                <a:cxn ang="f908">
                  <a:pos x="f1616" y="f1617"/>
                </a:cxn>
                <a:cxn ang="f908">
                  <a:pos x="f1618" y="f1619"/>
                </a:cxn>
                <a:cxn ang="f908">
                  <a:pos x="f1620" y="f1621"/>
                </a:cxn>
                <a:cxn ang="f908">
                  <a:pos x="f1622" y="f1623"/>
                </a:cxn>
                <a:cxn ang="f908">
                  <a:pos x="f1624" y="f1625"/>
                </a:cxn>
                <a:cxn ang="f908">
                  <a:pos x="f1626" y="f1627"/>
                </a:cxn>
                <a:cxn ang="f908">
                  <a:pos x="f1391" y="f1507"/>
                </a:cxn>
              </a:cxnLst>
              <a:rect l="f1387" t="f1390" r="f1388" b="f1389"/>
              <a:pathLst>
                <a:path w="5352295" h="5429904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21"/>
                  </a:cubicBez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8" y="f39"/>
                  </a:cubicBezTo>
                  <a:cubicBezTo>
                    <a:pt x="f40" y="f41"/>
                    <a:pt x="f42" y="f43"/>
                    <a:pt x="f44" y="f45"/>
                  </a:cubicBezTo>
                  <a:cubicBezTo>
                    <a:pt x="f46" y="f47"/>
                    <a:pt x="f48" y="f49"/>
                    <a:pt x="f50" y="f51"/>
                  </a:cubicBezTo>
                  <a:cubicBezTo>
                    <a:pt x="f52" y="f53"/>
                    <a:pt x="f54" y="f55"/>
                    <a:pt x="f56" y="f57"/>
                  </a:cubicBezTo>
                  <a:cubicBezTo>
                    <a:pt x="f58" y="f59"/>
                    <a:pt x="f60" y="f61"/>
                    <a:pt x="f62" y="f63"/>
                  </a:cubicBezTo>
                  <a:cubicBezTo>
                    <a:pt x="f64" y="f65"/>
                    <a:pt x="f66" y="f67"/>
                    <a:pt x="f68" y="f69"/>
                  </a:cubicBezTo>
                  <a:lnTo>
                    <a:pt x="f70" y="f71"/>
                  </a:lnTo>
                  <a:lnTo>
                    <a:pt x="f72" y="f73"/>
                  </a:lnTo>
                  <a:cubicBezTo>
                    <a:pt x="f74" y="f75"/>
                    <a:pt x="f76" y="f77"/>
                    <a:pt x="f78" y="f79"/>
                  </a:cubicBezTo>
                  <a:cubicBezTo>
                    <a:pt x="f80" y="f81"/>
                    <a:pt x="f82" y="f83"/>
                    <a:pt x="f84" y="f85"/>
                  </a:cubicBezTo>
                  <a:cubicBezTo>
                    <a:pt x="f86" y="f87"/>
                    <a:pt x="f88" y="f89"/>
                    <a:pt x="f90" y="f91"/>
                  </a:cubicBezTo>
                  <a:cubicBezTo>
                    <a:pt x="f92" y="f93"/>
                    <a:pt x="f94" y="f95"/>
                    <a:pt x="f96" y="f97"/>
                  </a:cubicBezTo>
                  <a:cubicBezTo>
                    <a:pt x="f98" y="f99"/>
                    <a:pt x="f100" y="f101"/>
                    <a:pt x="f102" y="f103"/>
                  </a:cubicBezTo>
                  <a:cubicBezTo>
                    <a:pt x="f104" y="f105"/>
                    <a:pt x="f106" y="f107"/>
                    <a:pt x="f108" y="f109"/>
                  </a:cubicBezTo>
                  <a:cubicBezTo>
                    <a:pt x="f110" y="f111"/>
                    <a:pt x="f112" y="f113"/>
                    <a:pt x="f114" y="f115"/>
                  </a:cubicBezTo>
                  <a:cubicBezTo>
                    <a:pt x="f116" y="f117"/>
                    <a:pt x="f118" y="f119"/>
                    <a:pt x="f120" y="f121"/>
                  </a:cubicBezTo>
                  <a:cubicBezTo>
                    <a:pt x="f122" y="f123"/>
                    <a:pt x="f124" y="f125"/>
                    <a:pt x="f126" y="f127"/>
                  </a:cubicBezTo>
                  <a:cubicBezTo>
                    <a:pt x="f128" y="f129"/>
                    <a:pt x="f130" y="f131"/>
                    <a:pt x="f132" y="f133"/>
                  </a:cubicBezTo>
                  <a:cubicBezTo>
                    <a:pt x="f134" y="f135"/>
                    <a:pt x="f136" y="f137"/>
                    <a:pt x="f138" y="f139"/>
                  </a:cubicBezTo>
                  <a:cubicBezTo>
                    <a:pt x="f140" y="f141"/>
                    <a:pt x="f142" y="f143"/>
                    <a:pt x="f144" y="f145"/>
                  </a:cubicBezTo>
                  <a:cubicBezTo>
                    <a:pt x="f146" y="f147"/>
                    <a:pt x="f148" y="f149"/>
                    <a:pt x="f150" y="f151"/>
                  </a:cubicBezTo>
                  <a:cubicBezTo>
                    <a:pt x="f152" y="f153"/>
                    <a:pt x="f154" y="f155"/>
                    <a:pt x="f156" y="f157"/>
                  </a:cubicBezTo>
                  <a:cubicBezTo>
                    <a:pt x="f158" y="f159"/>
                    <a:pt x="f160" y="f161"/>
                    <a:pt x="f162" y="f163"/>
                  </a:cubicBezTo>
                  <a:lnTo>
                    <a:pt x="f164" y="f165"/>
                  </a:lnTo>
                  <a:lnTo>
                    <a:pt x="f166" y="f167"/>
                  </a:lnTo>
                  <a:cubicBezTo>
                    <a:pt x="f168" y="f169"/>
                    <a:pt x="f170" y="f171"/>
                    <a:pt x="f172" y="f173"/>
                  </a:cubicBezTo>
                  <a:cubicBezTo>
                    <a:pt x="f174" y="f175"/>
                    <a:pt x="f176" y="f177"/>
                    <a:pt x="f178" y="f179"/>
                  </a:cubicBezTo>
                  <a:cubicBezTo>
                    <a:pt x="f180" y="f181"/>
                    <a:pt x="f182" y="f183"/>
                    <a:pt x="f184" y="f185"/>
                  </a:cubicBezTo>
                  <a:cubicBezTo>
                    <a:pt x="f186" y="f187"/>
                    <a:pt x="f188" y="f189"/>
                    <a:pt x="f190" y="f191"/>
                  </a:cubicBezTo>
                  <a:cubicBezTo>
                    <a:pt x="f192" y="f193"/>
                    <a:pt x="f194" y="f195"/>
                    <a:pt x="f196" y="f197"/>
                  </a:cubicBezTo>
                  <a:cubicBezTo>
                    <a:pt x="f198" y="f199"/>
                    <a:pt x="f200" y="f201"/>
                    <a:pt x="f202" y="f203"/>
                  </a:cubicBezTo>
                  <a:cubicBezTo>
                    <a:pt x="f204" y="f205"/>
                    <a:pt x="f206" y="f207"/>
                    <a:pt x="f208" y="f209"/>
                  </a:cubicBezTo>
                  <a:cubicBezTo>
                    <a:pt x="f210" y="f211"/>
                    <a:pt x="f212" y="f213"/>
                    <a:pt x="f214" y="f215"/>
                  </a:cubicBezTo>
                  <a:lnTo>
                    <a:pt x="f216" y="f217"/>
                  </a:lnTo>
                  <a:lnTo>
                    <a:pt x="f218" y="f219"/>
                  </a:lnTo>
                  <a:lnTo>
                    <a:pt x="f220" y="f221"/>
                  </a:lnTo>
                  <a:cubicBezTo>
                    <a:pt x="f222" y="f223"/>
                    <a:pt x="f224" y="f225"/>
                    <a:pt x="f226" y="f227"/>
                  </a:cubicBezTo>
                  <a:cubicBezTo>
                    <a:pt x="f228" y="f229"/>
                    <a:pt x="f230" y="f231"/>
                    <a:pt x="f232" y="f233"/>
                  </a:cubicBezTo>
                  <a:cubicBezTo>
                    <a:pt x="f234" y="f235"/>
                    <a:pt x="f236" y="f237"/>
                    <a:pt x="f238" y="f239"/>
                  </a:cubicBezTo>
                  <a:cubicBezTo>
                    <a:pt x="f240" y="f241"/>
                    <a:pt x="f242" y="f243"/>
                    <a:pt x="f244" y="f245"/>
                  </a:cubicBezTo>
                  <a:cubicBezTo>
                    <a:pt x="f246" y="f247"/>
                    <a:pt x="f248" y="f249"/>
                    <a:pt x="f250" y="f251"/>
                  </a:cubicBezTo>
                  <a:cubicBezTo>
                    <a:pt x="f252" y="f253"/>
                    <a:pt x="f254" y="f255"/>
                    <a:pt x="f256" y="f257"/>
                  </a:cubicBezTo>
                  <a:cubicBezTo>
                    <a:pt x="f258" y="f259"/>
                    <a:pt x="f260" y="f261"/>
                    <a:pt x="f262" y="f263"/>
                  </a:cubicBezTo>
                  <a:cubicBezTo>
                    <a:pt x="f264" y="f265"/>
                    <a:pt x="f266" y="f267"/>
                    <a:pt x="f268" y="f269"/>
                  </a:cubicBezTo>
                  <a:cubicBezTo>
                    <a:pt x="f270" y="f271"/>
                    <a:pt x="f272" y="f273"/>
                    <a:pt x="f274" y="f275"/>
                  </a:cubicBezTo>
                  <a:cubicBezTo>
                    <a:pt x="f276" y="f277"/>
                    <a:pt x="f278" y="f279"/>
                    <a:pt x="f280" y="f281"/>
                  </a:cubicBezTo>
                  <a:cubicBezTo>
                    <a:pt x="f282" y="f283"/>
                    <a:pt x="f284" y="f285"/>
                    <a:pt x="f286" y="f287"/>
                  </a:cubicBezTo>
                  <a:cubicBezTo>
                    <a:pt x="f288" y="f289"/>
                    <a:pt x="f290" y="f291"/>
                    <a:pt x="f292" y="f293"/>
                  </a:cubicBezTo>
                  <a:cubicBezTo>
                    <a:pt x="f294" y="f295"/>
                    <a:pt x="f296" y="f297"/>
                    <a:pt x="f298" y="f299"/>
                  </a:cubicBezTo>
                  <a:cubicBezTo>
                    <a:pt x="f300" y="f301"/>
                    <a:pt x="f302" y="f303"/>
                    <a:pt x="f304" y="f305"/>
                  </a:cubicBezTo>
                  <a:cubicBezTo>
                    <a:pt x="f306" y="f307"/>
                    <a:pt x="f308" y="f309"/>
                    <a:pt x="f310" y="f311"/>
                  </a:cubicBezTo>
                  <a:cubicBezTo>
                    <a:pt x="f312" y="f313"/>
                    <a:pt x="f314" y="f315"/>
                    <a:pt x="f316" y="f317"/>
                  </a:cubicBezTo>
                  <a:cubicBezTo>
                    <a:pt x="f318" y="f319"/>
                    <a:pt x="f320" y="f321"/>
                    <a:pt x="f322" y="f323"/>
                  </a:cubicBezTo>
                  <a:cubicBezTo>
                    <a:pt x="f324" y="f325"/>
                    <a:pt x="f326" y="f327"/>
                    <a:pt x="f8" y="f9"/>
                  </a:cubicBezTo>
                  <a:close/>
                  <a:moveTo>
                    <a:pt x="f8" y="f328"/>
                  </a:moveTo>
                  <a:cubicBezTo>
                    <a:pt x="f329" y="f330"/>
                    <a:pt x="f331" y="f332"/>
                    <a:pt x="f333" y="f334"/>
                  </a:cubicBezTo>
                  <a:cubicBezTo>
                    <a:pt x="f335" y="f336"/>
                    <a:pt x="f337" y="f338"/>
                    <a:pt x="f339" y="f340"/>
                  </a:cubicBezTo>
                  <a:cubicBezTo>
                    <a:pt x="f341" y="f342"/>
                    <a:pt x="f343" y="f344"/>
                    <a:pt x="f345" y="f346"/>
                  </a:cubicBezTo>
                  <a:cubicBezTo>
                    <a:pt x="f347" y="f348"/>
                    <a:pt x="f349" y="f350"/>
                    <a:pt x="f351" y="f352"/>
                  </a:cubicBezTo>
                  <a:cubicBezTo>
                    <a:pt x="f353" y="f354"/>
                    <a:pt x="f355" y="f356"/>
                    <a:pt x="f357" y="f358"/>
                  </a:cubicBezTo>
                  <a:cubicBezTo>
                    <a:pt x="f359" y="f360"/>
                    <a:pt x="f361" y="f362"/>
                    <a:pt x="f363" y="f364"/>
                  </a:cubicBezTo>
                  <a:cubicBezTo>
                    <a:pt x="f365" y="f366"/>
                    <a:pt x="f367" y="f368"/>
                    <a:pt x="f369" y="f370"/>
                  </a:cubicBezTo>
                  <a:cubicBezTo>
                    <a:pt x="f371" y="f372"/>
                    <a:pt x="f373" y="f374"/>
                    <a:pt x="f375" y="f376"/>
                  </a:cubicBezTo>
                  <a:cubicBezTo>
                    <a:pt x="f377" y="f378"/>
                    <a:pt x="f379" y="f380"/>
                    <a:pt x="f381" y="f382"/>
                  </a:cubicBezTo>
                  <a:cubicBezTo>
                    <a:pt x="f383" y="f384"/>
                    <a:pt x="f385" y="f386"/>
                    <a:pt x="f387" y="f388"/>
                  </a:cubicBezTo>
                  <a:cubicBezTo>
                    <a:pt x="f389" y="f390"/>
                    <a:pt x="f391" y="f392"/>
                    <a:pt x="f393" y="f394"/>
                  </a:cubicBezTo>
                  <a:cubicBezTo>
                    <a:pt x="f395" y="f396"/>
                    <a:pt x="f397" y="f398"/>
                    <a:pt x="f399" y="f400"/>
                  </a:cubicBezTo>
                  <a:cubicBezTo>
                    <a:pt x="f401" y="f402"/>
                    <a:pt x="f403" y="f404"/>
                    <a:pt x="f405" y="f406"/>
                  </a:cubicBezTo>
                  <a:cubicBezTo>
                    <a:pt x="f407" y="f408"/>
                    <a:pt x="f409" y="f410"/>
                    <a:pt x="f411" y="f412"/>
                  </a:cubicBezTo>
                  <a:cubicBezTo>
                    <a:pt x="f413" y="f414"/>
                    <a:pt x="f415" y="f416"/>
                    <a:pt x="f417" y="f418"/>
                  </a:cubicBezTo>
                  <a:cubicBezTo>
                    <a:pt x="f419" y="f420"/>
                    <a:pt x="f421" y="f422"/>
                    <a:pt x="f423" y="f424"/>
                  </a:cubicBezTo>
                  <a:cubicBezTo>
                    <a:pt x="f425" y="f426"/>
                    <a:pt x="f427" y="f428"/>
                    <a:pt x="f429" y="f430"/>
                  </a:cubicBezTo>
                  <a:cubicBezTo>
                    <a:pt x="f431" y="f432"/>
                    <a:pt x="f433" y="f434"/>
                    <a:pt x="f435" y="f436"/>
                  </a:cubicBezTo>
                  <a:lnTo>
                    <a:pt x="f437" y="f438"/>
                  </a:lnTo>
                  <a:lnTo>
                    <a:pt x="f439" y="f440"/>
                  </a:lnTo>
                  <a:lnTo>
                    <a:pt x="f441" y="f442"/>
                  </a:lnTo>
                  <a:cubicBezTo>
                    <a:pt x="f443" y="f444"/>
                    <a:pt x="f445" y="f446"/>
                    <a:pt x="f447" y="f448"/>
                  </a:cubicBezTo>
                  <a:cubicBezTo>
                    <a:pt x="f449" y="f450"/>
                    <a:pt x="f451" y="f452"/>
                    <a:pt x="f453" y="f454"/>
                  </a:cubicBezTo>
                  <a:cubicBezTo>
                    <a:pt x="f455" y="f456"/>
                    <a:pt x="f457" y="f458"/>
                    <a:pt x="f459" y="f460"/>
                  </a:cubicBezTo>
                  <a:lnTo>
                    <a:pt x="f461" y="f462"/>
                  </a:lnTo>
                  <a:cubicBezTo>
                    <a:pt x="f463" y="f464"/>
                    <a:pt x="f465" y="f466"/>
                    <a:pt x="f467" y="f468"/>
                  </a:cubicBezTo>
                  <a:cubicBezTo>
                    <a:pt x="f469" y="f470"/>
                    <a:pt x="f471" y="f472"/>
                    <a:pt x="f473" y="f474"/>
                  </a:cubicBezTo>
                  <a:cubicBezTo>
                    <a:pt x="f475" y="f476"/>
                    <a:pt x="f477" y="f478"/>
                    <a:pt x="f479" y="f480"/>
                  </a:cubicBezTo>
                  <a:cubicBezTo>
                    <a:pt x="f481" y="f482"/>
                    <a:pt x="f483" y="f484"/>
                    <a:pt x="f485" y="f486"/>
                  </a:cubicBezTo>
                  <a:cubicBezTo>
                    <a:pt x="f487" y="f488"/>
                    <a:pt x="f489" y="f490"/>
                    <a:pt x="f491" y="f492"/>
                  </a:cubicBezTo>
                  <a:cubicBezTo>
                    <a:pt x="f493" y="f494"/>
                    <a:pt x="f495" y="f496"/>
                    <a:pt x="f497" y="f498"/>
                  </a:cubicBezTo>
                  <a:cubicBezTo>
                    <a:pt x="f499" y="f500"/>
                    <a:pt x="f501" y="f171"/>
                    <a:pt x="f502" y="f503"/>
                  </a:cubicBezTo>
                  <a:lnTo>
                    <a:pt x="f504" y="f505"/>
                  </a:lnTo>
                  <a:cubicBezTo>
                    <a:pt x="f506" y="f507"/>
                    <a:pt x="f508" y="f509"/>
                    <a:pt x="f510" y="f511"/>
                  </a:cubicBezTo>
                  <a:cubicBezTo>
                    <a:pt x="f512" y="f513"/>
                    <a:pt x="f514" y="f515"/>
                    <a:pt x="f516" y="f517"/>
                  </a:cubicBezTo>
                  <a:lnTo>
                    <a:pt x="f518" y="f519"/>
                  </a:lnTo>
                  <a:cubicBezTo>
                    <a:pt x="f520" y="f521"/>
                    <a:pt x="f522" y="f523"/>
                    <a:pt x="f524" y="f525"/>
                  </a:cubicBezTo>
                  <a:cubicBezTo>
                    <a:pt x="f526" y="f527"/>
                    <a:pt x="f528" y="f529"/>
                    <a:pt x="f530" y="f531"/>
                  </a:cubicBezTo>
                  <a:cubicBezTo>
                    <a:pt x="f532" y="f533"/>
                    <a:pt x="f534" y="f535"/>
                    <a:pt x="f536" y="f537"/>
                  </a:cubicBezTo>
                  <a:cubicBezTo>
                    <a:pt x="f538" y="f539"/>
                    <a:pt x="f540" y="f541"/>
                    <a:pt x="f542" y="f543"/>
                  </a:cubicBezTo>
                  <a:cubicBezTo>
                    <a:pt x="f544" y="f545"/>
                    <a:pt x="f546" y="f547"/>
                    <a:pt x="f548" y="f549"/>
                  </a:cubicBezTo>
                  <a:cubicBezTo>
                    <a:pt x="f550" y="f551"/>
                    <a:pt x="f552" y="f553"/>
                    <a:pt x="f554" y="f555"/>
                  </a:cubicBezTo>
                  <a:cubicBezTo>
                    <a:pt x="f556" y="f557"/>
                    <a:pt x="f558" y="f559"/>
                    <a:pt x="f560" y="f561"/>
                  </a:cubicBezTo>
                  <a:cubicBezTo>
                    <a:pt x="f562" y="f563"/>
                    <a:pt x="f564" y="f565"/>
                    <a:pt x="f566" y="f567"/>
                  </a:cubicBezTo>
                  <a:cubicBezTo>
                    <a:pt x="f568" y="f569"/>
                    <a:pt x="f570" y="f571"/>
                    <a:pt x="f572" y="f573"/>
                  </a:cubicBezTo>
                  <a:cubicBezTo>
                    <a:pt x="f574" y="f575"/>
                    <a:pt x="f576" y="f577"/>
                    <a:pt x="f578" y="f579"/>
                  </a:cubicBezTo>
                  <a:cubicBezTo>
                    <a:pt x="f580" y="f581"/>
                    <a:pt x="f582" y="f583"/>
                    <a:pt x="f584" y="f585"/>
                  </a:cubicBezTo>
                  <a:cubicBezTo>
                    <a:pt x="f586" y="f587"/>
                    <a:pt x="f588" y="f589"/>
                    <a:pt x="f590" y="f591"/>
                  </a:cubicBezTo>
                  <a:cubicBezTo>
                    <a:pt x="f592" y="f593"/>
                    <a:pt x="f594" y="f595"/>
                    <a:pt x="f596" y="f597"/>
                  </a:cubicBezTo>
                  <a:cubicBezTo>
                    <a:pt x="f598" y="f599"/>
                    <a:pt x="f46" y="f600"/>
                    <a:pt x="f601" y="f602"/>
                  </a:cubicBezTo>
                  <a:cubicBezTo>
                    <a:pt x="f603" y="f604"/>
                    <a:pt x="f605" y="f606"/>
                    <a:pt x="f607" y="f608"/>
                  </a:cubicBezTo>
                  <a:cubicBezTo>
                    <a:pt x="f609" y="f610"/>
                    <a:pt x="f611" y="f612"/>
                    <a:pt x="f613" y="f614"/>
                  </a:cubicBezTo>
                  <a:cubicBezTo>
                    <a:pt x="f615" y="f616"/>
                    <a:pt x="f617" y="f618"/>
                    <a:pt x="f619" y="f620"/>
                  </a:cubicBezTo>
                  <a:cubicBezTo>
                    <a:pt x="f621" y="f622"/>
                    <a:pt x="f623" y="f624"/>
                    <a:pt x="f625" y="f626"/>
                  </a:cubicBezTo>
                  <a:cubicBezTo>
                    <a:pt x="f627" y="f628"/>
                    <a:pt x="f629" y="f630"/>
                    <a:pt x="f631" y="f632"/>
                  </a:cubicBezTo>
                  <a:lnTo>
                    <a:pt x="f633" y="f634"/>
                  </a:lnTo>
                  <a:lnTo>
                    <a:pt x="f635" y="f636"/>
                  </a:lnTo>
                  <a:cubicBezTo>
                    <a:pt x="f637" y="f638"/>
                    <a:pt x="f639" y="f640"/>
                    <a:pt x="f641" y="f642"/>
                  </a:cubicBezTo>
                  <a:cubicBezTo>
                    <a:pt x="f643" y="f644"/>
                    <a:pt x="f645" y="f646"/>
                    <a:pt x="f647" y="f648"/>
                  </a:cubicBezTo>
                  <a:cubicBezTo>
                    <a:pt x="f649" y="f650"/>
                    <a:pt x="f651" y="f652"/>
                    <a:pt x="f653" y="f654"/>
                  </a:cubicBezTo>
                  <a:cubicBezTo>
                    <a:pt x="f655" y="f656"/>
                    <a:pt x="f657" y="f658"/>
                    <a:pt x="f8" y="f328"/>
                  </a:cubicBez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8" name="Freeform: Shape 2068">
              <a:extLst>
                <a:ext uri="{FF2B5EF4-FFF2-40B4-BE49-F238E27FC236}">
                  <a16:creationId xmlns:a16="http://schemas.microsoft.com/office/drawing/2014/main" id="{A845E9AE-3254-F33B-B508-8337761436D9}"/>
                </a:ext>
              </a:extLst>
            </p:cNvPr>
            <p:cNvSpPr/>
            <p:nvPr/>
          </p:nvSpPr>
          <p:spPr>
            <a:xfrm flipH="1">
              <a:off x="5462488" y="271677"/>
              <a:ext cx="2312206" cy="231220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514975"/>
                <a:gd name="f7" fmla="val 2757488"/>
                <a:gd name="f8" fmla="val 1234535"/>
                <a:gd name="f9" fmla="val 4280440"/>
                <a:gd name="f10" fmla="val 4862798"/>
                <a:gd name="f11" fmla="val 1325975"/>
                <a:gd name="f12" fmla="val 4909376"/>
                <a:gd name="f13" fmla="val 1395127"/>
                <a:gd name="f14" fmla="val 4953572"/>
                <a:gd name="f15" fmla="val 1465612"/>
                <a:gd name="f16" fmla="val 4994244"/>
                <a:gd name="f17" fmla="val 1537811"/>
                <a:gd name="f18" fmla="val 5035296"/>
                <a:gd name="f19" fmla="val 1609820"/>
                <a:gd name="f20" fmla="val 5073301"/>
                <a:gd name="f21" fmla="val 1683258"/>
                <a:gd name="f22" fmla="val 5108353"/>
                <a:gd name="f23" fmla="val 1757743"/>
                <a:gd name="f24" fmla="val 5178267"/>
                <a:gd name="f25" fmla="val 1907000"/>
                <a:gd name="f26" fmla="val 5234845"/>
                <a:gd name="f27" fmla="val 2061496"/>
                <a:gd name="f28" fmla="val 5276755"/>
                <a:gd name="f29" fmla="val 2219325"/>
                <a:gd name="f30" fmla="val 5297234"/>
                <a:gd name="f31" fmla="val 2298383"/>
                <a:gd name="f32" fmla="val 5313903"/>
                <a:gd name="f33" fmla="val 2378202"/>
                <a:gd name="f34" fmla="val 5326666"/>
                <a:gd name="f35" fmla="val 2458688"/>
                <a:gd name="f36" fmla="val 5329809"/>
                <a:gd name="f37" fmla="val 2478786"/>
                <a:gd name="f38" fmla="val 5333143"/>
                <a:gd name="f39" fmla="val 2498884"/>
                <a:gd name="f40" fmla="val 5335239"/>
                <a:gd name="f41" fmla="val 2519172"/>
                <a:gd name="f42" fmla="val 5337524"/>
                <a:gd name="f43" fmla="val 2539365"/>
                <a:gd name="f44" fmla="val 5340573"/>
                <a:gd name="f45" fmla="val 2559558"/>
                <a:gd name="f46" fmla="val 5342192"/>
                <a:gd name="f47" fmla="val 2579846"/>
                <a:gd name="f48" fmla="val 5344001"/>
                <a:gd name="f49" fmla="val 2600135"/>
                <a:gd name="f50" fmla="val 5346193"/>
                <a:gd name="f51" fmla="val 2620328"/>
                <a:gd name="f52" fmla="val 5347812"/>
                <a:gd name="f53" fmla="val 2640616"/>
                <a:gd name="f54" fmla="val 5351527"/>
                <a:gd name="f55" fmla="val 2701576"/>
                <a:gd name="f56" fmla="val 5354765"/>
                <a:gd name="f57" fmla="val 2782920"/>
                <a:gd name="f58" fmla="val 5354669"/>
                <a:gd name="f59" fmla="val 2864549"/>
                <a:gd name="f60" fmla="val 5348859"/>
                <a:gd name="f61" fmla="val 2945987"/>
                <a:gd name="f62" fmla="val 5347145"/>
                <a:gd name="f63" fmla="val 2966276"/>
                <a:gd name="f64" fmla="val 5346573"/>
                <a:gd name="f65" fmla="val 2986754"/>
                <a:gd name="f66" fmla="val 5344097"/>
                <a:gd name="f67" fmla="val 3007043"/>
                <a:gd name="f68" fmla="val 3068003"/>
                <a:gd name="f69" fmla="val 5328762"/>
                <a:gd name="f70" fmla="val 3128772"/>
                <a:gd name="f71" fmla="val 5325904"/>
                <a:gd name="f72" fmla="val 3149060"/>
                <a:gd name="f73" fmla="val 5321808"/>
                <a:gd name="f74" fmla="val 3169158"/>
                <a:gd name="f75" fmla="val 5318379"/>
                <a:gd name="f76" fmla="val 3189446"/>
                <a:gd name="f77" fmla="val 5303139"/>
                <a:gd name="f78" fmla="val 3270123"/>
                <a:gd name="f79" fmla="val 5283899"/>
                <a:gd name="f80" fmla="val 3350609"/>
                <a:gd name="f81" fmla="val 5258086"/>
                <a:gd name="f82" fmla="val 3427095"/>
                <a:gd name="f83" fmla="val 5232273"/>
                <a:gd name="f84" fmla="val 3503581"/>
                <a:gd name="f85" fmla="val 5200174"/>
                <a:gd name="f86" fmla="val 3576638"/>
                <a:gd name="f87" fmla="val 5156835"/>
                <a:gd name="f88" fmla="val 3641027"/>
                <a:gd name="f89" fmla="val 5114163"/>
                <a:gd name="f90" fmla="val 3706082"/>
                <a:gd name="f91" fmla="val 5059394"/>
                <a:gd name="f92" fmla="val 3761328"/>
                <a:gd name="f93" fmla="val 4993862"/>
                <a:gd name="f94" fmla="val 3809238"/>
                <a:gd name="f95" fmla="val 4928616"/>
                <a:gd name="f96" fmla="val 3857435"/>
                <a:gd name="f97" fmla="val 4853083"/>
                <a:gd name="f98" fmla="val 3898487"/>
                <a:gd name="f99" fmla="val 4776978"/>
                <a:gd name="f100" fmla="val 3942303"/>
                <a:gd name="f101" fmla="val 4623245"/>
                <a:gd name="f102" fmla="val 4028123"/>
                <a:gd name="f103" fmla="val 4471797"/>
                <a:gd name="f104" fmla="val 4131564"/>
                <a:gd name="f105" fmla="val 4345686"/>
                <a:gd name="f106" fmla="val 4257199"/>
                <a:gd name="f107" fmla="val 4313587"/>
                <a:gd name="f108" fmla="val 4288441"/>
                <a:gd name="f109" fmla="val 4283488"/>
                <a:gd name="f110" fmla="val 4319873"/>
                <a:gd name="f111" fmla="val 4253484"/>
                <a:gd name="f112" fmla="val 4351592"/>
                <a:gd name="f113" fmla="val 4164045"/>
                <a:gd name="f114" fmla="val 4447032"/>
                <a:gd name="f115" fmla="val 4104799"/>
                <a:gd name="f116" fmla="val 4510755"/>
                <a:gd name="f117" fmla="val 4046220"/>
                <a:gd name="f118" fmla="val 4574667"/>
                <a:gd name="f119" fmla="val 3986879"/>
                <a:gd name="f120" fmla="val 4637628"/>
                <a:gd name="f121" fmla="val 3957257"/>
                <a:gd name="f122" fmla="val 4669155"/>
                <a:gd name="f123" fmla="val 3927634"/>
                <a:gd name="f124" fmla="val 4700492"/>
                <a:gd name="f125" fmla="val 3897630"/>
                <a:gd name="f126" fmla="val 4731449"/>
                <a:gd name="f127" fmla="val 3867626"/>
                <a:gd name="f128" fmla="val 4762405"/>
                <a:gd name="f129" fmla="val 3837146"/>
                <a:gd name="f130" fmla="val 4792790"/>
                <a:gd name="f131" fmla="val 3806381"/>
                <a:gd name="f132" fmla="val 4822698"/>
                <a:gd name="f133" fmla="val 3745040"/>
                <a:gd name="f134" fmla="val 4882706"/>
                <a:gd name="f135" fmla="val 3681508"/>
                <a:gd name="f136" fmla="val 4940142"/>
                <a:gd name="f137" fmla="val 3615214"/>
                <a:gd name="f138" fmla="val 4993577"/>
                <a:gd name="f139" fmla="val 3549110"/>
                <a:gd name="f140" fmla="val 5047203"/>
                <a:gd name="f141" fmla="val 3479387"/>
                <a:gd name="f142" fmla="val 5095494"/>
                <a:gd name="f143" fmla="val 3406807"/>
                <a:gd name="f144" fmla="val 5137976"/>
                <a:gd name="f145" fmla="val 3334036"/>
                <a:gd name="f146" fmla="val 5179981"/>
                <a:gd name="f147" fmla="val 3258026"/>
                <a:gd name="f148" fmla="val 5215605"/>
                <a:gd name="f149" fmla="val 3179350"/>
                <a:gd name="f150" fmla="val 5242179"/>
                <a:gd name="f151" fmla="val 3159728"/>
                <a:gd name="f152" fmla="val 5249037"/>
                <a:gd name="f153" fmla="val 3139631"/>
                <a:gd name="f154" fmla="val 5254371"/>
                <a:gd name="f155" fmla="val 3119914"/>
                <a:gd name="f156" fmla="val 5260562"/>
                <a:gd name="f157" fmla="val 3099911"/>
                <a:gd name="f158" fmla="val 5265992"/>
                <a:gd name="f159" fmla="val 3079718"/>
                <a:gd name="f160" fmla="val 5270659"/>
                <a:gd name="f161" fmla="val 3059716"/>
                <a:gd name="f162" fmla="val 5275707"/>
                <a:gd name="f163" fmla="val 3039332"/>
                <a:gd name="f164" fmla="val 5279612"/>
                <a:gd name="f165" fmla="val 3019044"/>
                <a:gd name="f166" fmla="val 5283613"/>
                <a:gd name="f167" fmla="val 2998756"/>
                <a:gd name="f168" fmla="val 5287233"/>
                <a:gd name="f169" fmla="val 2978182"/>
                <a:gd name="f170" fmla="val 5289899"/>
                <a:gd name="f171" fmla="val 2957798"/>
                <a:gd name="f172" fmla="val 5293138"/>
                <a:gd name="f173" fmla="val 2937320"/>
                <a:gd name="f174" fmla="val 5295424"/>
                <a:gd name="f175" fmla="val 2916650"/>
                <a:gd name="f176" fmla="val 5297043"/>
                <a:gd name="f177" fmla="val 2896172"/>
                <a:gd name="f178" fmla="val 5299329"/>
                <a:gd name="f179" fmla="val 2875503"/>
                <a:gd name="f180" fmla="val 5300472"/>
                <a:gd name="f181" fmla="val 2854833"/>
                <a:gd name="f182" fmla="val 5301044"/>
                <a:gd name="f183" fmla="val 2834164"/>
                <a:gd name="f184" fmla="val 5302282"/>
                <a:gd name="f185" fmla="val 2813495"/>
                <a:gd name="f186" fmla="val 5302473"/>
                <a:gd name="f187" fmla="val 2792730"/>
                <a:gd name="f188" fmla="val 5302092"/>
                <a:gd name="f189" fmla="val 2772156"/>
                <a:gd name="f190" fmla="val 2751296"/>
                <a:gd name="f191" fmla="val 5301520"/>
                <a:gd name="f192" fmla="val 2687670"/>
                <a:gd name="f193" fmla="val 5297424"/>
                <a:gd name="f194" fmla="val 2518124"/>
                <a:gd name="f195" fmla="val 5286756"/>
                <a:gd name="f196" fmla="val 2350484"/>
                <a:gd name="f197" fmla="val 5259419"/>
                <a:gd name="f198" fmla="val 2187607"/>
                <a:gd name="f199" fmla="val 5217033"/>
                <a:gd name="f200" fmla="val 2066449"/>
                <a:gd name="f201" fmla="val 5181600"/>
                <a:gd name="f202" fmla="val 2026539"/>
                <a:gd name="f203" fmla="val 5168646"/>
                <a:gd name="f204" fmla="val 1987201"/>
                <a:gd name="f205" fmla="val 5153883"/>
                <a:gd name="f206" fmla="val 1947577"/>
                <a:gd name="f207" fmla="val 5140357"/>
                <a:gd name="f208" fmla="val 1927670"/>
                <a:gd name="f209" fmla="val 5133975"/>
                <a:gd name="f210" fmla="val 1908429"/>
                <a:gd name="f211" fmla="val 5125498"/>
                <a:gd name="f212" fmla="val 1888998"/>
                <a:gd name="f213" fmla="val 5117687"/>
                <a:gd name="f214" fmla="val 1830896"/>
                <a:gd name="f215" fmla="val 5093970"/>
                <a:gd name="f216" fmla="val 1801844"/>
                <a:gd name="f217" fmla="val 5082159"/>
                <a:gd name="f218" fmla="val 1773460"/>
                <a:gd name="f219" fmla="val 5068824"/>
                <a:gd name="f220" fmla="val 1716786"/>
                <a:gd name="f221" fmla="val 5042249"/>
                <a:gd name="f222" fmla="val 1416463"/>
                <a:gd name="f223" fmla="val 4897279"/>
                <a:gd name="f224" fmla="val 1144429"/>
                <a:gd name="f225" fmla="val 4698492"/>
                <a:gd name="f226" fmla="val 920591"/>
                <a:gd name="f227" fmla="val 4456367"/>
                <a:gd name="f228" fmla="val 696754"/>
                <a:gd name="f229" fmla="val 4214241"/>
                <a:gd name="f230" fmla="val 523494"/>
                <a:gd name="f231" fmla="val 3929444"/>
                <a:gd name="f232" fmla="val 407480"/>
                <a:gd name="f233" fmla="val 3625024"/>
                <a:gd name="f234" fmla="val 349853"/>
                <a:gd name="f235" fmla="val 3472624"/>
                <a:gd name="f236" fmla="val 305657"/>
                <a:gd name="f237" fmla="val 3315272"/>
                <a:gd name="f238" fmla="val 277940"/>
                <a:gd name="f239" fmla="val 3155061"/>
                <a:gd name="f240" fmla="val 249936"/>
                <a:gd name="f241" fmla="val 2994946"/>
                <a:gd name="f242" fmla="val 236220"/>
                <a:gd name="f243" fmla="val 2832354"/>
                <a:gd name="f244" fmla="val 237458"/>
                <a:gd name="f245" fmla="val 2669572"/>
                <a:gd name="f246" fmla="val 238316"/>
                <a:gd name="f247" fmla="val 2506790"/>
                <a:gd name="f248" fmla="val 254032"/>
                <a:gd name="f249" fmla="val 2344198"/>
                <a:gd name="f250" fmla="val 284417"/>
                <a:gd name="f251" fmla="val 2184083"/>
                <a:gd name="f252" fmla="val 314897"/>
                <a:gd name="f253" fmla="val 2023967"/>
                <a:gd name="f254" fmla="val 361664"/>
                <a:gd name="f255" fmla="val 1866805"/>
                <a:gd name="f256" fmla="val 421291"/>
                <a:gd name="f257" fmla="val 1714405"/>
                <a:gd name="f258" fmla="val 541020"/>
                <a:gd name="f259" fmla="val 1409510"/>
                <a:gd name="f260" fmla="val 714375"/>
                <a:gd name="f261" fmla="val 1122426"/>
                <a:gd name="f262" fmla="val 938022"/>
                <a:gd name="f263" fmla="val 872681"/>
                <a:gd name="f264" fmla="val 1161002"/>
                <a:gd name="f265" fmla="val 623030"/>
                <a:gd name="f266" fmla="val 1435894"/>
                <a:gd name="f267" fmla="val 410909"/>
                <a:gd name="f268" fmla="val 1748123"/>
                <a:gd name="f269" fmla="val 265652"/>
                <a:gd name="f270" fmla="val 1807083"/>
                <a:gd name="f271" fmla="val 239459"/>
                <a:gd name="f272" fmla="val 1826800"/>
                <a:gd name="f273" fmla="val 230886"/>
                <a:gd name="f274" fmla="val 1846231"/>
                <a:gd name="f275" fmla="val 221361"/>
                <a:gd name="f276" fmla="val 1866519"/>
                <a:gd name="f277" fmla="val 214122"/>
                <a:gd name="f278" fmla="val 1927003"/>
                <a:gd name="f279" fmla="val 191167"/>
                <a:gd name="f280" fmla="val 1947291"/>
                <a:gd name="f281" fmla="val 183737"/>
                <a:gd name="f282" fmla="val 1967198"/>
                <a:gd name="f283" fmla="val 175355"/>
                <a:gd name="f284" fmla="val 1987963"/>
                <a:gd name="f285" fmla="val 169164"/>
                <a:gd name="f286" fmla="val 2049685"/>
                <a:gd name="f287" fmla="val 149352"/>
                <a:gd name="f288" fmla="val 2070354"/>
                <a:gd name="f289" fmla="val 142970"/>
                <a:gd name="f290" fmla="val 2090738"/>
                <a:gd name="f291" fmla="val 135541"/>
                <a:gd name="f292" fmla="val 2111788"/>
                <a:gd name="f293" fmla="val 130588"/>
                <a:gd name="f294" fmla="val 2174653"/>
                <a:gd name="f295" fmla="val 114205"/>
                <a:gd name="f296" fmla="val 2206181"/>
                <a:gd name="f297" fmla="val 106109"/>
                <a:gd name="f298" fmla="val 2221897"/>
                <a:gd name="f299" fmla="val 102108"/>
                <a:gd name="f300" fmla="val 2237804"/>
                <a:gd name="f301" fmla="val 98870"/>
                <a:gd name="f302" fmla="val 2407158"/>
                <a:gd name="f303" fmla="val 61246"/>
                <a:gd name="f304" fmla="val 2580989"/>
                <a:gd name="f305" fmla="val 42101"/>
                <a:gd name="f306" fmla="val 2755011"/>
                <a:gd name="f307" fmla="val 41529"/>
                <a:gd name="f308" fmla="val 2928747"/>
                <a:gd name="f309" fmla="val 41339"/>
                <a:gd name="f310" fmla="val 3102197"/>
                <a:gd name="f311" fmla="val 66389"/>
                <a:gd name="f312" fmla="val 3269552"/>
                <a:gd name="f313" fmla="val 111443"/>
                <a:gd name="f314" fmla="val 3353276"/>
                <a:gd name="f315" fmla="val 133826"/>
                <a:gd name="f316" fmla="val 3435477"/>
                <a:gd name="f317" fmla="val 161544"/>
                <a:gd name="f318" fmla="val 3515773"/>
                <a:gd name="f319" fmla="val 193548"/>
                <a:gd name="f320" fmla="val 3596259"/>
                <a:gd name="f321" fmla="val 225076"/>
                <a:gd name="f322" fmla="val 3674459"/>
                <a:gd name="f323" fmla="val 261938"/>
                <a:gd name="f324" fmla="val 3750659"/>
                <a:gd name="f325" fmla="val 302038"/>
                <a:gd name="f326" fmla="val 3826955"/>
                <a:gd name="f327" fmla="val 341948"/>
                <a:gd name="f328" fmla="val 3900773"/>
                <a:gd name="f329" fmla="val 386239"/>
                <a:gd name="f330" fmla="val 3972592"/>
                <a:gd name="f331" fmla="val 433007"/>
                <a:gd name="f332" fmla="val 4044220"/>
                <a:gd name="f333" fmla="val 480155"/>
                <a:gd name="f334" fmla="val 4113371"/>
                <a:gd name="f335" fmla="val 530733"/>
                <a:gd name="f336" fmla="val 4180237"/>
                <a:gd name="f337" fmla="val 583692"/>
                <a:gd name="f338" fmla="val 4247103"/>
                <a:gd name="f339" fmla="val 636651"/>
                <a:gd name="f340" fmla="val 4311587"/>
                <a:gd name="f341" fmla="val 692277"/>
                <a:gd name="f342" fmla="val 4373595"/>
                <a:gd name="f343" fmla="val 750189"/>
                <a:gd name="f344" fmla="val 4435698"/>
                <a:gd name="f345" fmla="val 808006"/>
                <a:gd name="f346" fmla="val 4494657"/>
                <a:gd name="f347" fmla="val 868871"/>
                <a:gd name="f348" fmla="val 4551712"/>
                <a:gd name="f349" fmla="val 930974"/>
                <a:gd name="f350" fmla="val 4608672"/>
                <a:gd name="f351" fmla="val 993267"/>
                <a:gd name="f352" fmla="val 4663250"/>
                <a:gd name="f353" fmla="val 1057370"/>
                <a:gd name="f354" fmla="val 4715161"/>
                <a:gd name="f355" fmla="val 1123188"/>
                <a:gd name="f356" fmla="val 4766691"/>
                <a:gd name="f357" fmla="val 1189387"/>
                <a:gd name="f358" fmla="val 4816316"/>
                <a:gd name="f359" fmla="val 1256729"/>
                <a:gd name="f360" fmla="+- 0 0 -90"/>
                <a:gd name="f361" fmla="*/ f3 1 5514975"/>
                <a:gd name="f362" fmla="*/ f4 1 5514975"/>
                <a:gd name="f363" fmla="val f5"/>
                <a:gd name="f364" fmla="val f6"/>
                <a:gd name="f365" fmla="*/ f360 f0 1"/>
                <a:gd name="f366" fmla="+- f364 0 f363"/>
                <a:gd name="f367" fmla="*/ f365 1 f2"/>
                <a:gd name="f368" fmla="*/ f366 1 5514975"/>
                <a:gd name="f369" fmla="*/ 2757488 f366 1"/>
                <a:gd name="f370" fmla="*/ 0 f366 1"/>
                <a:gd name="f371" fmla="*/ 5514975 f366 1"/>
                <a:gd name="f372" fmla="*/ 4862798 f366 1"/>
                <a:gd name="f373" fmla="*/ 1325975 f366 1"/>
                <a:gd name="f374" fmla="*/ 4994244 f366 1"/>
                <a:gd name="f375" fmla="*/ 1537811 f366 1"/>
                <a:gd name="f376" fmla="*/ 5108353 f366 1"/>
                <a:gd name="f377" fmla="*/ 1757743 f366 1"/>
                <a:gd name="f378" fmla="*/ 5276755 f366 1"/>
                <a:gd name="f379" fmla="*/ 2219325 f366 1"/>
                <a:gd name="f380" fmla="*/ 5326666 f366 1"/>
                <a:gd name="f381" fmla="*/ 2458688 f366 1"/>
                <a:gd name="f382" fmla="*/ 5335239 f366 1"/>
                <a:gd name="f383" fmla="*/ 2519172 f366 1"/>
                <a:gd name="f384" fmla="*/ 5342192 f366 1"/>
                <a:gd name="f385" fmla="*/ 2579846 f366 1"/>
                <a:gd name="f386" fmla="*/ 5347812 f366 1"/>
                <a:gd name="f387" fmla="*/ 2640616 f366 1"/>
                <a:gd name="f388" fmla="*/ 5351527 f366 1"/>
                <a:gd name="f389" fmla="*/ 2701576 f366 1"/>
                <a:gd name="f390" fmla="*/ 5348859 f366 1"/>
                <a:gd name="f391" fmla="*/ 2945987 f366 1"/>
                <a:gd name="f392" fmla="*/ 5344097 f366 1"/>
                <a:gd name="f393" fmla="*/ 3007043 f366 1"/>
                <a:gd name="f394" fmla="*/ 5337524 f366 1"/>
                <a:gd name="f395" fmla="*/ 3068003 f366 1"/>
                <a:gd name="f396" fmla="*/ 5328762 f366 1"/>
                <a:gd name="f397" fmla="*/ 3128772 f366 1"/>
                <a:gd name="f398" fmla="*/ 5318379 f366 1"/>
                <a:gd name="f399" fmla="*/ 3189446 f366 1"/>
                <a:gd name="f400" fmla="*/ 5258086 f366 1"/>
                <a:gd name="f401" fmla="*/ 3427095 f366 1"/>
                <a:gd name="f402" fmla="*/ 5156835 f366 1"/>
                <a:gd name="f403" fmla="*/ 3641027 f366 1"/>
                <a:gd name="f404" fmla="*/ 4993862 f366 1"/>
                <a:gd name="f405" fmla="*/ 3809238 f366 1"/>
                <a:gd name="f406" fmla="*/ 4776978 f366 1"/>
                <a:gd name="f407" fmla="*/ 3942303 f366 1"/>
                <a:gd name="f408" fmla="*/ 4345686 f366 1"/>
                <a:gd name="f409" fmla="*/ 4257199 f366 1"/>
                <a:gd name="f410" fmla="*/ 4253484 f366 1"/>
                <a:gd name="f411" fmla="*/ 4351592 f366 1"/>
                <a:gd name="f412" fmla="*/ 4164045 f366 1"/>
                <a:gd name="f413" fmla="*/ 4447032 f366 1"/>
                <a:gd name="f414" fmla="*/ 3986879 f366 1"/>
                <a:gd name="f415" fmla="*/ 4637628 f366 1"/>
                <a:gd name="f416" fmla="*/ 3897630 f366 1"/>
                <a:gd name="f417" fmla="*/ 4731449 f366 1"/>
                <a:gd name="f418" fmla="*/ 3806381 f366 1"/>
                <a:gd name="f419" fmla="*/ 4822698 f366 1"/>
                <a:gd name="f420" fmla="*/ 3615214 f366 1"/>
                <a:gd name="f421" fmla="*/ 4993577 f366 1"/>
                <a:gd name="f422" fmla="*/ 3406807 f366 1"/>
                <a:gd name="f423" fmla="*/ 5137976 f366 1"/>
                <a:gd name="f424" fmla="*/ 3179350 f366 1"/>
                <a:gd name="f425" fmla="*/ 5242179 f366 1"/>
                <a:gd name="f426" fmla="*/ 3119914 f366 1"/>
                <a:gd name="f427" fmla="*/ 5260562 f366 1"/>
                <a:gd name="f428" fmla="*/ 3059716 f366 1"/>
                <a:gd name="f429" fmla="*/ 5275707 f366 1"/>
                <a:gd name="f430" fmla="*/ 2998756 f366 1"/>
                <a:gd name="f431" fmla="*/ 5287233 f366 1"/>
                <a:gd name="f432" fmla="*/ 2937320 f366 1"/>
                <a:gd name="f433" fmla="*/ 5295424 f366 1"/>
                <a:gd name="f434" fmla="*/ 2875503 f366 1"/>
                <a:gd name="f435" fmla="*/ 5300472 f366 1"/>
                <a:gd name="f436" fmla="*/ 2813495 f366 1"/>
                <a:gd name="f437" fmla="*/ 5302473 f366 1"/>
                <a:gd name="f438" fmla="*/ 2751296 f366 1"/>
                <a:gd name="f439" fmla="*/ 5301520 f366 1"/>
                <a:gd name="f440" fmla="*/ 2687670 f366 1"/>
                <a:gd name="f441" fmla="*/ 5297424 f366 1"/>
                <a:gd name="f442" fmla="*/ 2187607 f366 1"/>
                <a:gd name="f443" fmla="*/ 5217033 f366 1"/>
                <a:gd name="f444" fmla="*/ 2066449 f366 1"/>
                <a:gd name="f445" fmla="*/ 5181600 f366 1"/>
                <a:gd name="f446" fmla="*/ 1947577 f366 1"/>
                <a:gd name="f447" fmla="*/ 5140357 f366 1"/>
                <a:gd name="f448" fmla="*/ 1888998 f366 1"/>
                <a:gd name="f449" fmla="*/ 5117687 f366 1"/>
                <a:gd name="f450" fmla="*/ 1830896 f366 1"/>
                <a:gd name="f451" fmla="*/ 5093970 f366 1"/>
                <a:gd name="f452" fmla="*/ 1801844 f366 1"/>
                <a:gd name="f453" fmla="*/ 5082159 f366 1"/>
                <a:gd name="f454" fmla="*/ 1773460 f366 1"/>
                <a:gd name="f455" fmla="*/ 5068824 f366 1"/>
                <a:gd name="f456" fmla="*/ 1716786 f366 1"/>
                <a:gd name="f457" fmla="*/ 5042249 f366 1"/>
                <a:gd name="f458" fmla="*/ 920591 f366 1"/>
                <a:gd name="f459" fmla="*/ 4456367 f366 1"/>
                <a:gd name="f460" fmla="*/ 407480 f366 1"/>
                <a:gd name="f461" fmla="*/ 3625024 f366 1"/>
                <a:gd name="f462" fmla="*/ 277940 f366 1"/>
                <a:gd name="f463" fmla="*/ 3155061 f366 1"/>
                <a:gd name="f464" fmla="*/ 237458 f366 1"/>
                <a:gd name="f465" fmla="*/ 2669572 f366 1"/>
                <a:gd name="f466" fmla="*/ 284417 f366 1"/>
                <a:gd name="f467" fmla="*/ 2184083 f366 1"/>
                <a:gd name="f468" fmla="*/ 421291 f366 1"/>
                <a:gd name="f469" fmla="*/ 1714405 f366 1"/>
                <a:gd name="f470" fmla="*/ 938022 f366 1"/>
                <a:gd name="f471" fmla="*/ 872681 f366 1"/>
                <a:gd name="f472" fmla="*/ 1748123 f366 1"/>
                <a:gd name="f473" fmla="*/ 265652 f366 1"/>
                <a:gd name="f474" fmla="*/ 1807083 f366 1"/>
                <a:gd name="f475" fmla="*/ 239459 f366 1"/>
                <a:gd name="f476" fmla="*/ 1866519 f366 1"/>
                <a:gd name="f477" fmla="*/ 214122 f366 1"/>
                <a:gd name="f478" fmla="*/ 1927003 f366 1"/>
                <a:gd name="f479" fmla="*/ 191167 f366 1"/>
                <a:gd name="f480" fmla="*/ 1987963 f366 1"/>
                <a:gd name="f481" fmla="*/ 169164 f366 1"/>
                <a:gd name="f482" fmla="*/ 2049685 f366 1"/>
                <a:gd name="f483" fmla="*/ 149352 f366 1"/>
                <a:gd name="f484" fmla="*/ 2111788 f366 1"/>
                <a:gd name="f485" fmla="*/ 130588 f366 1"/>
                <a:gd name="f486" fmla="*/ 2174653 f366 1"/>
                <a:gd name="f487" fmla="*/ 114205 f366 1"/>
                <a:gd name="f488" fmla="*/ 2206181 f366 1"/>
                <a:gd name="f489" fmla="*/ 106109 f366 1"/>
                <a:gd name="f490" fmla="*/ 2221897 f366 1"/>
                <a:gd name="f491" fmla="*/ 102108 f366 1"/>
                <a:gd name="f492" fmla="*/ 2237804 f366 1"/>
                <a:gd name="f493" fmla="*/ 98870 f366 1"/>
                <a:gd name="f494" fmla="*/ 2755011 f366 1"/>
                <a:gd name="f495" fmla="*/ 41529 f366 1"/>
                <a:gd name="f496" fmla="*/ 3269552 f366 1"/>
                <a:gd name="f497" fmla="*/ 111443 f366 1"/>
                <a:gd name="f498" fmla="*/ 3515773 f366 1"/>
                <a:gd name="f499" fmla="*/ 193548 f366 1"/>
                <a:gd name="f500" fmla="*/ 3750659 f366 1"/>
                <a:gd name="f501" fmla="*/ 302038 f366 1"/>
                <a:gd name="f502" fmla="*/ 3972592 f366 1"/>
                <a:gd name="f503" fmla="*/ 433007 f366 1"/>
                <a:gd name="f504" fmla="*/ 4180237 f366 1"/>
                <a:gd name="f505" fmla="*/ 583692 f366 1"/>
                <a:gd name="f506" fmla="*/ 4373595 f366 1"/>
                <a:gd name="f507" fmla="*/ 750189 f366 1"/>
                <a:gd name="f508" fmla="*/ 4551712 f366 1"/>
                <a:gd name="f509" fmla="*/ 930974 f366 1"/>
                <a:gd name="f510" fmla="*/ 4715161 f366 1"/>
                <a:gd name="f511" fmla="*/ 1123188 f366 1"/>
                <a:gd name="f512" fmla="+- f367 0 f1"/>
                <a:gd name="f513" fmla="*/ f369 1 5514975"/>
                <a:gd name="f514" fmla="*/ f370 1 5514975"/>
                <a:gd name="f515" fmla="*/ f371 1 5514975"/>
                <a:gd name="f516" fmla="*/ f372 1 5514975"/>
                <a:gd name="f517" fmla="*/ f373 1 5514975"/>
                <a:gd name="f518" fmla="*/ f374 1 5514975"/>
                <a:gd name="f519" fmla="*/ f375 1 5514975"/>
                <a:gd name="f520" fmla="*/ f376 1 5514975"/>
                <a:gd name="f521" fmla="*/ f377 1 5514975"/>
                <a:gd name="f522" fmla="*/ f378 1 5514975"/>
                <a:gd name="f523" fmla="*/ f379 1 5514975"/>
                <a:gd name="f524" fmla="*/ f380 1 5514975"/>
                <a:gd name="f525" fmla="*/ f381 1 5514975"/>
                <a:gd name="f526" fmla="*/ f382 1 5514975"/>
                <a:gd name="f527" fmla="*/ f383 1 5514975"/>
                <a:gd name="f528" fmla="*/ f384 1 5514975"/>
                <a:gd name="f529" fmla="*/ f385 1 5514975"/>
                <a:gd name="f530" fmla="*/ f386 1 5514975"/>
                <a:gd name="f531" fmla="*/ f387 1 5514975"/>
                <a:gd name="f532" fmla="*/ f388 1 5514975"/>
                <a:gd name="f533" fmla="*/ f389 1 5514975"/>
                <a:gd name="f534" fmla="*/ f390 1 5514975"/>
                <a:gd name="f535" fmla="*/ f391 1 5514975"/>
                <a:gd name="f536" fmla="*/ f392 1 5514975"/>
                <a:gd name="f537" fmla="*/ f393 1 5514975"/>
                <a:gd name="f538" fmla="*/ f394 1 5514975"/>
                <a:gd name="f539" fmla="*/ f395 1 5514975"/>
                <a:gd name="f540" fmla="*/ f396 1 5514975"/>
                <a:gd name="f541" fmla="*/ f397 1 5514975"/>
                <a:gd name="f542" fmla="*/ f398 1 5514975"/>
                <a:gd name="f543" fmla="*/ f399 1 5514975"/>
                <a:gd name="f544" fmla="*/ f400 1 5514975"/>
                <a:gd name="f545" fmla="*/ f401 1 5514975"/>
                <a:gd name="f546" fmla="*/ f402 1 5514975"/>
                <a:gd name="f547" fmla="*/ f403 1 5514975"/>
                <a:gd name="f548" fmla="*/ f404 1 5514975"/>
                <a:gd name="f549" fmla="*/ f405 1 5514975"/>
                <a:gd name="f550" fmla="*/ f406 1 5514975"/>
                <a:gd name="f551" fmla="*/ f407 1 5514975"/>
                <a:gd name="f552" fmla="*/ f408 1 5514975"/>
                <a:gd name="f553" fmla="*/ f409 1 5514975"/>
                <a:gd name="f554" fmla="*/ f410 1 5514975"/>
                <a:gd name="f555" fmla="*/ f411 1 5514975"/>
                <a:gd name="f556" fmla="*/ f412 1 5514975"/>
                <a:gd name="f557" fmla="*/ f413 1 5514975"/>
                <a:gd name="f558" fmla="*/ f414 1 5514975"/>
                <a:gd name="f559" fmla="*/ f415 1 5514975"/>
                <a:gd name="f560" fmla="*/ f416 1 5514975"/>
                <a:gd name="f561" fmla="*/ f417 1 5514975"/>
                <a:gd name="f562" fmla="*/ f418 1 5514975"/>
                <a:gd name="f563" fmla="*/ f419 1 5514975"/>
                <a:gd name="f564" fmla="*/ f420 1 5514975"/>
                <a:gd name="f565" fmla="*/ f421 1 5514975"/>
                <a:gd name="f566" fmla="*/ f422 1 5514975"/>
                <a:gd name="f567" fmla="*/ f423 1 5514975"/>
                <a:gd name="f568" fmla="*/ f424 1 5514975"/>
                <a:gd name="f569" fmla="*/ f425 1 5514975"/>
                <a:gd name="f570" fmla="*/ f426 1 5514975"/>
                <a:gd name="f571" fmla="*/ f427 1 5514975"/>
                <a:gd name="f572" fmla="*/ f428 1 5514975"/>
                <a:gd name="f573" fmla="*/ f429 1 5514975"/>
                <a:gd name="f574" fmla="*/ f430 1 5514975"/>
                <a:gd name="f575" fmla="*/ f431 1 5514975"/>
                <a:gd name="f576" fmla="*/ f432 1 5514975"/>
                <a:gd name="f577" fmla="*/ f433 1 5514975"/>
                <a:gd name="f578" fmla="*/ f434 1 5514975"/>
                <a:gd name="f579" fmla="*/ f435 1 5514975"/>
                <a:gd name="f580" fmla="*/ f436 1 5514975"/>
                <a:gd name="f581" fmla="*/ f437 1 5514975"/>
                <a:gd name="f582" fmla="*/ f438 1 5514975"/>
                <a:gd name="f583" fmla="*/ f439 1 5514975"/>
                <a:gd name="f584" fmla="*/ f440 1 5514975"/>
                <a:gd name="f585" fmla="*/ f441 1 5514975"/>
                <a:gd name="f586" fmla="*/ f442 1 5514975"/>
                <a:gd name="f587" fmla="*/ f443 1 5514975"/>
                <a:gd name="f588" fmla="*/ f444 1 5514975"/>
                <a:gd name="f589" fmla="*/ f445 1 5514975"/>
                <a:gd name="f590" fmla="*/ f446 1 5514975"/>
                <a:gd name="f591" fmla="*/ f447 1 5514975"/>
                <a:gd name="f592" fmla="*/ f448 1 5514975"/>
                <a:gd name="f593" fmla="*/ f449 1 5514975"/>
                <a:gd name="f594" fmla="*/ f450 1 5514975"/>
                <a:gd name="f595" fmla="*/ f451 1 5514975"/>
                <a:gd name="f596" fmla="*/ f452 1 5514975"/>
                <a:gd name="f597" fmla="*/ f453 1 5514975"/>
                <a:gd name="f598" fmla="*/ f454 1 5514975"/>
                <a:gd name="f599" fmla="*/ f455 1 5514975"/>
                <a:gd name="f600" fmla="*/ f456 1 5514975"/>
                <a:gd name="f601" fmla="*/ f457 1 5514975"/>
                <a:gd name="f602" fmla="*/ f458 1 5514975"/>
                <a:gd name="f603" fmla="*/ f459 1 5514975"/>
                <a:gd name="f604" fmla="*/ f460 1 5514975"/>
                <a:gd name="f605" fmla="*/ f461 1 5514975"/>
                <a:gd name="f606" fmla="*/ f462 1 5514975"/>
                <a:gd name="f607" fmla="*/ f463 1 5514975"/>
                <a:gd name="f608" fmla="*/ f464 1 5514975"/>
                <a:gd name="f609" fmla="*/ f465 1 5514975"/>
                <a:gd name="f610" fmla="*/ f466 1 5514975"/>
                <a:gd name="f611" fmla="*/ f467 1 5514975"/>
                <a:gd name="f612" fmla="*/ f468 1 5514975"/>
                <a:gd name="f613" fmla="*/ f469 1 5514975"/>
                <a:gd name="f614" fmla="*/ f470 1 5514975"/>
                <a:gd name="f615" fmla="*/ f471 1 5514975"/>
                <a:gd name="f616" fmla="*/ f472 1 5514975"/>
                <a:gd name="f617" fmla="*/ f473 1 5514975"/>
                <a:gd name="f618" fmla="*/ f474 1 5514975"/>
                <a:gd name="f619" fmla="*/ f475 1 5514975"/>
                <a:gd name="f620" fmla="*/ f476 1 5514975"/>
                <a:gd name="f621" fmla="*/ f477 1 5514975"/>
                <a:gd name="f622" fmla="*/ f478 1 5514975"/>
                <a:gd name="f623" fmla="*/ f479 1 5514975"/>
                <a:gd name="f624" fmla="*/ f480 1 5514975"/>
                <a:gd name="f625" fmla="*/ f481 1 5514975"/>
                <a:gd name="f626" fmla="*/ f482 1 5514975"/>
                <a:gd name="f627" fmla="*/ f483 1 5514975"/>
                <a:gd name="f628" fmla="*/ f484 1 5514975"/>
                <a:gd name="f629" fmla="*/ f485 1 5514975"/>
                <a:gd name="f630" fmla="*/ f486 1 5514975"/>
                <a:gd name="f631" fmla="*/ f487 1 5514975"/>
                <a:gd name="f632" fmla="*/ f488 1 5514975"/>
                <a:gd name="f633" fmla="*/ f489 1 5514975"/>
                <a:gd name="f634" fmla="*/ f490 1 5514975"/>
                <a:gd name="f635" fmla="*/ f491 1 5514975"/>
                <a:gd name="f636" fmla="*/ f492 1 5514975"/>
                <a:gd name="f637" fmla="*/ f493 1 5514975"/>
                <a:gd name="f638" fmla="*/ f494 1 5514975"/>
                <a:gd name="f639" fmla="*/ f495 1 5514975"/>
                <a:gd name="f640" fmla="*/ f496 1 5514975"/>
                <a:gd name="f641" fmla="*/ f497 1 5514975"/>
                <a:gd name="f642" fmla="*/ f498 1 5514975"/>
                <a:gd name="f643" fmla="*/ f499 1 5514975"/>
                <a:gd name="f644" fmla="*/ f500 1 5514975"/>
                <a:gd name="f645" fmla="*/ f501 1 5514975"/>
                <a:gd name="f646" fmla="*/ f502 1 5514975"/>
                <a:gd name="f647" fmla="*/ f503 1 5514975"/>
                <a:gd name="f648" fmla="*/ f504 1 5514975"/>
                <a:gd name="f649" fmla="*/ f505 1 5514975"/>
                <a:gd name="f650" fmla="*/ f506 1 5514975"/>
                <a:gd name="f651" fmla="*/ f507 1 5514975"/>
                <a:gd name="f652" fmla="*/ f508 1 5514975"/>
                <a:gd name="f653" fmla="*/ f509 1 5514975"/>
                <a:gd name="f654" fmla="*/ f510 1 5514975"/>
                <a:gd name="f655" fmla="*/ f511 1 5514975"/>
                <a:gd name="f656" fmla="*/ f363 1 f368"/>
                <a:gd name="f657" fmla="*/ f364 1 f368"/>
                <a:gd name="f658" fmla="*/ f513 1 f368"/>
                <a:gd name="f659" fmla="*/ f514 1 f368"/>
                <a:gd name="f660" fmla="*/ f515 1 f368"/>
                <a:gd name="f661" fmla="*/ f516 1 f368"/>
                <a:gd name="f662" fmla="*/ f517 1 f368"/>
                <a:gd name="f663" fmla="*/ f518 1 f368"/>
                <a:gd name="f664" fmla="*/ f519 1 f368"/>
                <a:gd name="f665" fmla="*/ f520 1 f368"/>
                <a:gd name="f666" fmla="*/ f521 1 f368"/>
                <a:gd name="f667" fmla="*/ f522 1 f368"/>
                <a:gd name="f668" fmla="*/ f523 1 f368"/>
                <a:gd name="f669" fmla="*/ f524 1 f368"/>
                <a:gd name="f670" fmla="*/ f525 1 f368"/>
                <a:gd name="f671" fmla="*/ f526 1 f368"/>
                <a:gd name="f672" fmla="*/ f527 1 f368"/>
                <a:gd name="f673" fmla="*/ f528 1 f368"/>
                <a:gd name="f674" fmla="*/ f529 1 f368"/>
                <a:gd name="f675" fmla="*/ f530 1 f368"/>
                <a:gd name="f676" fmla="*/ f531 1 f368"/>
                <a:gd name="f677" fmla="*/ f532 1 f368"/>
                <a:gd name="f678" fmla="*/ f533 1 f368"/>
                <a:gd name="f679" fmla="*/ f534 1 f368"/>
                <a:gd name="f680" fmla="*/ f535 1 f368"/>
                <a:gd name="f681" fmla="*/ f536 1 f368"/>
                <a:gd name="f682" fmla="*/ f537 1 f368"/>
                <a:gd name="f683" fmla="*/ f538 1 f368"/>
                <a:gd name="f684" fmla="*/ f539 1 f368"/>
                <a:gd name="f685" fmla="*/ f540 1 f368"/>
                <a:gd name="f686" fmla="*/ f541 1 f368"/>
                <a:gd name="f687" fmla="*/ f542 1 f368"/>
                <a:gd name="f688" fmla="*/ f543 1 f368"/>
                <a:gd name="f689" fmla="*/ f544 1 f368"/>
                <a:gd name="f690" fmla="*/ f545 1 f368"/>
                <a:gd name="f691" fmla="*/ f546 1 f368"/>
                <a:gd name="f692" fmla="*/ f547 1 f368"/>
                <a:gd name="f693" fmla="*/ f548 1 f368"/>
                <a:gd name="f694" fmla="*/ f549 1 f368"/>
                <a:gd name="f695" fmla="*/ f550 1 f368"/>
                <a:gd name="f696" fmla="*/ f551 1 f368"/>
                <a:gd name="f697" fmla="*/ f552 1 f368"/>
                <a:gd name="f698" fmla="*/ f553 1 f368"/>
                <a:gd name="f699" fmla="*/ f554 1 f368"/>
                <a:gd name="f700" fmla="*/ f555 1 f368"/>
                <a:gd name="f701" fmla="*/ f556 1 f368"/>
                <a:gd name="f702" fmla="*/ f557 1 f368"/>
                <a:gd name="f703" fmla="*/ f558 1 f368"/>
                <a:gd name="f704" fmla="*/ f559 1 f368"/>
                <a:gd name="f705" fmla="*/ f560 1 f368"/>
                <a:gd name="f706" fmla="*/ f561 1 f368"/>
                <a:gd name="f707" fmla="*/ f562 1 f368"/>
                <a:gd name="f708" fmla="*/ f563 1 f368"/>
                <a:gd name="f709" fmla="*/ f564 1 f368"/>
                <a:gd name="f710" fmla="*/ f565 1 f368"/>
                <a:gd name="f711" fmla="*/ f566 1 f368"/>
                <a:gd name="f712" fmla="*/ f567 1 f368"/>
                <a:gd name="f713" fmla="*/ f568 1 f368"/>
                <a:gd name="f714" fmla="*/ f569 1 f368"/>
                <a:gd name="f715" fmla="*/ f570 1 f368"/>
                <a:gd name="f716" fmla="*/ f571 1 f368"/>
                <a:gd name="f717" fmla="*/ f572 1 f368"/>
                <a:gd name="f718" fmla="*/ f573 1 f368"/>
                <a:gd name="f719" fmla="*/ f574 1 f368"/>
                <a:gd name="f720" fmla="*/ f575 1 f368"/>
                <a:gd name="f721" fmla="*/ f576 1 f368"/>
                <a:gd name="f722" fmla="*/ f577 1 f368"/>
                <a:gd name="f723" fmla="*/ f578 1 f368"/>
                <a:gd name="f724" fmla="*/ f579 1 f368"/>
                <a:gd name="f725" fmla="*/ f580 1 f368"/>
                <a:gd name="f726" fmla="*/ f581 1 f368"/>
                <a:gd name="f727" fmla="*/ f582 1 f368"/>
                <a:gd name="f728" fmla="*/ f583 1 f368"/>
                <a:gd name="f729" fmla="*/ f584 1 f368"/>
                <a:gd name="f730" fmla="*/ f585 1 f368"/>
                <a:gd name="f731" fmla="*/ f586 1 f368"/>
                <a:gd name="f732" fmla="*/ f587 1 f368"/>
                <a:gd name="f733" fmla="*/ f588 1 f368"/>
                <a:gd name="f734" fmla="*/ f589 1 f368"/>
                <a:gd name="f735" fmla="*/ f590 1 f368"/>
                <a:gd name="f736" fmla="*/ f591 1 f368"/>
                <a:gd name="f737" fmla="*/ f592 1 f368"/>
                <a:gd name="f738" fmla="*/ f593 1 f368"/>
                <a:gd name="f739" fmla="*/ f594 1 f368"/>
                <a:gd name="f740" fmla="*/ f595 1 f368"/>
                <a:gd name="f741" fmla="*/ f596 1 f368"/>
                <a:gd name="f742" fmla="*/ f597 1 f368"/>
                <a:gd name="f743" fmla="*/ f598 1 f368"/>
                <a:gd name="f744" fmla="*/ f599 1 f368"/>
                <a:gd name="f745" fmla="*/ f600 1 f368"/>
                <a:gd name="f746" fmla="*/ f601 1 f368"/>
                <a:gd name="f747" fmla="*/ f602 1 f368"/>
                <a:gd name="f748" fmla="*/ f603 1 f368"/>
                <a:gd name="f749" fmla="*/ f604 1 f368"/>
                <a:gd name="f750" fmla="*/ f605 1 f368"/>
                <a:gd name="f751" fmla="*/ f606 1 f368"/>
                <a:gd name="f752" fmla="*/ f607 1 f368"/>
                <a:gd name="f753" fmla="*/ f608 1 f368"/>
                <a:gd name="f754" fmla="*/ f609 1 f368"/>
                <a:gd name="f755" fmla="*/ f610 1 f368"/>
                <a:gd name="f756" fmla="*/ f611 1 f368"/>
                <a:gd name="f757" fmla="*/ f612 1 f368"/>
                <a:gd name="f758" fmla="*/ f613 1 f368"/>
                <a:gd name="f759" fmla="*/ f614 1 f368"/>
                <a:gd name="f760" fmla="*/ f615 1 f368"/>
                <a:gd name="f761" fmla="*/ f616 1 f368"/>
                <a:gd name="f762" fmla="*/ f617 1 f368"/>
                <a:gd name="f763" fmla="*/ f618 1 f368"/>
                <a:gd name="f764" fmla="*/ f619 1 f368"/>
                <a:gd name="f765" fmla="*/ f620 1 f368"/>
                <a:gd name="f766" fmla="*/ f621 1 f368"/>
                <a:gd name="f767" fmla="*/ f622 1 f368"/>
                <a:gd name="f768" fmla="*/ f623 1 f368"/>
                <a:gd name="f769" fmla="*/ f624 1 f368"/>
                <a:gd name="f770" fmla="*/ f625 1 f368"/>
                <a:gd name="f771" fmla="*/ f626 1 f368"/>
                <a:gd name="f772" fmla="*/ f627 1 f368"/>
                <a:gd name="f773" fmla="*/ f628 1 f368"/>
                <a:gd name="f774" fmla="*/ f629 1 f368"/>
                <a:gd name="f775" fmla="*/ f630 1 f368"/>
                <a:gd name="f776" fmla="*/ f631 1 f368"/>
                <a:gd name="f777" fmla="*/ f632 1 f368"/>
                <a:gd name="f778" fmla="*/ f633 1 f368"/>
                <a:gd name="f779" fmla="*/ f634 1 f368"/>
                <a:gd name="f780" fmla="*/ f635 1 f368"/>
                <a:gd name="f781" fmla="*/ f636 1 f368"/>
                <a:gd name="f782" fmla="*/ f637 1 f368"/>
                <a:gd name="f783" fmla="*/ f638 1 f368"/>
                <a:gd name="f784" fmla="*/ f639 1 f368"/>
                <a:gd name="f785" fmla="*/ f640 1 f368"/>
                <a:gd name="f786" fmla="*/ f641 1 f368"/>
                <a:gd name="f787" fmla="*/ f642 1 f368"/>
                <a:gd name="f788" fmla="*/ f643 1 f368"/>
                <a:gd name="f789" fmla="*/ f644 1 f368"/>
                <a:gd name="f790" fmla="*/ f645 1 f368"/>
                <a:gd name="f791" fmla="*/ f646 1 f368"/>
                <a:gd name="f792" fmla="*/ f647 1 f368"/>
                <a:gd name="f793" fmla="*/ f648 1 f368"/>
                <a:gd name="f794" fmla="*/ f649 1 f368"/>
                <a:gd name="f795" fmla="*/ f650 1 f368"/>
                <a:gd name="f796" fmla="*/ f651 1 f368"/>
                <a:gd name="f797" fmla="*/ f652 1 f368"/>
                <a:gd name="f798" fmla="*/ f653 1 f368"/>
                <a:gd name="f799" fmla="*/ f654 1 f368"/>
                <a:gd name="f800" fmla="*/ f655 1 f368"/>
                <a:gd name="f801" fmla="*/ f656 f361 1"/>
                <a:gd name="f802" fmla="*/ f657 f361 1"/>
                <a:gd name="f803" fmla="*/ f657 f362 1"/>
                <a:gd name="f804" fmla="*/ f656 f362 1"/>
                <a:gd name="f805" fmla="*/ f658 f361 1"/>
                <a:gd name="f806" fmla="*/ f659 f362 1"/>
                <a:gd name="f807" fmla="*/ f659 f361 1"/>
                <a:gd name="f808" fmla="*/ f658 f362 1"/>
                <a:gd name="f809" fmla="*/ f660 f362 1"/>
                <a:gd name="f810" fmla="*/ f660 f361 1"/>
                <a:gd name="f811" fmla="*/ f661 f361 1"/>
                <a:gd name="f812" fmla="*/ f662 f362 1"/>
                <a:gd name="f813" fmla="*/ f663 f361 1"/>
                <a:gd name="f814" fmla="*/ f664 f362 1"/>
                <a:gd name="f815" fmla="*/ f665 f361 1"/>
                <a:gd name="f816" fmla="*/ f666 f362 1"/>
                <a:gd name="f817" fmla="*/ f667 f361 1"/>
                <a:gd name="f818" fmla="*/ f668 f362 1"/>
                <a:gd name="f819" fmla="*/ f669 f361 1"/>
                <a:gd name="f820" fmla="*/ f670 f362 1"/>
                <a:gd name="f821" fmla="*/ f671 f361 1"/>
                <a:gd name="f822" fmla="*/ f672 f362 1"/>
                <a:gd name="f823" fmla="*/ f673 f361 1"/>
                <a:gd name="f824" fmla="*/ f674 f362 1"/>
                <a:gd name="f825" fmla="*/ f675 f361 1"/>
                <a:gd name="f826" fmla="*/ f676 f362 1"/>
                <a:gd name="f827" fmla="*/ f677 f361 1"/>
                <a:gd name="f828" fmla="*/ f678 f362 1"/>
                <a:gd name="f829" fmla="*/ f679 f361 1"/>
                <a:gd name="f830" fmla="*/ f680 f362 1"/>
                <a:gd name="f831" fmla="*/ f681 f361 1"/>
                <a:gd name="f832" fmla="*/ f682 f362 1"/>
                <a:gd name="f833" fmla="*/ f683 f361 1"/>
                <a:gd name="f834" fmla="*/ f684 f362 1"/>
                <a:gd name="f835" fmla="*/ f685 f361 1"/>
                <a:gd name="f836" fmla="*/ f686 f362 1"/>
                <a:gd name="f837" fmla="*/ f687 f361 1"/>
                <a:gd name="f838" fmla="*/ f688 f362 1"/>
                <a:gd name="f839" fmla="*/ f689 f361 1"/>
                <a:gd name="f840" fmla="*/ f690 f362 1"/>
                <a:gd name="f841" fmla="*/ f691 f361 1"/>
                <a:gd name="f842" fmla="*/ f692 f362 1"/>
                <a:gd name="f843" fmla="*/ f693 f361 1"/>
                <a:gd name="f844" fmla="*/ f694 f362 1"/>
                <a:gd name="f845" fmla="*/ f695 f361 1"/>
                <a:gd name="f846" fmla="*/ f696 f362 1"/>
                <a:gd name="f847" fmla="*/ f697 f361 1"/>
                <a:gd name="f848" fmla="*/ f698 f362 1"/>
                <a:gd name="f849" fmla="*/ f699 f361 1"/>
                <a:gd name="f850" fmla="*/ f700 f362 1"/>
                <a:gd name="f851" fmla="*/ f701 f361 1"/>
                <a:gd name="f852" fmla="*/ f702 f362 1"/>
                <a:gd name="f853" fmla="*/ f703 f361 1"/>
                <a:gd name="f854" fmla="*/ f704 f362 1"/>
                <a:gd name="f855" fmla="*/ f705 f361 1"/>
                <a:gd name="f856" fmla="*/ f706 f362 1"/>
                <a:gd name="f857" fmla="*/ f707 f361 1"/>
                <a:gd name="f858" fmla="*/ f708 f362 1"/>
                <a:gd name="f859" fmla="*/ f709 f361 1"/>
                <a:gd name="f860" fmla="*/ f710 f362 1"/>
                <a:gd name="f861" fmla="*/ f711 f361 1"/>
                <a:gd name="f862" fmla="*/ f712 f362 1"/>
                <a:gd name="f863" fmla="*/ f713 f361 1"/>
                <a:gd name="f864" fmla="*/ f714 f362 1"/>
                <a:gd name="f865" fmla="*/ f715 f361 1"/>
                <a:gd name="f866" fmla="*/ f716 f362 1"/>
                <a:gd name="f867" fmla="*/ f717 f361 1"/>
                <a:gd name="f868" fmla="*/ f718 f362 1"/>
                <a:gd name="f869" fmla="*/ f719 f361 1"/>
                <a:gd name="f870" fmla="*/ f720 f362 1"/>
                <a:gd name="f871" fmla="*/ f721 f361 1"/>
                <a:gd name="f872" fmla="*/ f722 f362 1"/>
                <a:gd name="f873" fmla="*/ f723 f361 1"/>
                <a:gd name="f874" fmla="*/ f724 f362 1"/>
                <a:gd name="f875" fmla="*/ f725 f361 1"/>
                <a:gd name="f876" fmla="*/ f726 f362 1"/>
                <a:gd name="f877" fmla="*/ f727 f361 1"/>
                <a:gd name="f878" fmla="*/ f728 f362 1"/>
                <a:gd name="f879" fmla="*/ f729 f361 1"/>
                <a:gd name="f880" fmla="*/ f730 f362 1"/>
                <a:gd name="f881" fmla="*/ f731 f361 1"/>
                <a:gd name="f882" fmla="*/ f732 f362 1"/>
                <a:gd name="f883" fmla="*/ f733 f361 1"/>
                <a:gd name="f884" fmla="*/ f734 f362 1"/>
                <a:gd name="f885" fmla="*/ f735 f361 1"/>
                <a:gd name="f886" fmla="*/ f736 f362 1"/>
                <a:gd name="f887" fmla="*/ f737 f361 1"/>
                <a:gd name="f888" fmla="*/ f738 f362 1"/>
                <a:gd name="f889" fmla="*/ f739 f361 1"/>
                <a:gd name="f890" fmla="*/ f740 f362 1"/>
                <a:gd name="f891" fmla="*/ f741 f361 1"/>
                <a:gd name="f892" fmla="*/ f742 f362 1"/>
                <a:gd name="f893" fmla="*/ f743 f361 1"/>
                <a:gd name="f894" fmla="*/ f744 f362 1"/>
                <a:gd name="f895" fmla="*/ f745 f361 1"/>
                <a:gd name="f896" fmla="*/ f746 f362 1"/>
                <a:gd name="f897" fmla="*/ f747 f361 1"/>
                <a:gd name="f898" fmla="*/ f748 f362 1"/>
                <a:gd name="f899" fmla="*/ f749 f361 1"/>
                <a:gd name="f900" fmla="*/ f750 f362 1"/>
                <a:gd name="f901" fmla="*/ f751 f361 1"/>
                <a:gd name="f902" fmla="*/ f752 f362 1"/>
                <a:gd name="f903" fmla="*/ f753 f361 1"/>
                <a:gd name="f904" fmla="*/ f754 f362 1"/>
                <a:gd name="f905" fmla="*/ f755 f361 1"/>
                <a:gd name="f906" fmla="*/ f756 f362 1"/>
                <a:gd name="f907" fmla="*/ f757 f361 1"/>
                <a:gd name="f908" fmla="*/ f758 f362 1"/>
                <a:gd name="f909" fmla="*/ f759 f361 1"/>
                <a:gd name="f910" fmla="*/ f760 f362 1"/>
                <a:gd name="f911" fmla="*/ f761 f361 1"/>
                <a:gd name="f912" fmla="*/ f762 f362 1"/>
                <a:gd name="f913" fmla="*/ f763 f361 1"/>
                <a:gd name="f914" fmla="*/ f764 f362 1"/>
                <a:gd name="f915" fmla="*/ f765 f361 1"/>
                <a:gd name="f916" fmla="*/ f766 f362 1"/>
                <a:gd name="f917" fmla="*/ f767 f361 1"/>
                <a:gd name="f918" fmla="*/ f768 f362 1"/>
                <a:gd name="f919" fmla="*/ f769 f361 1"/>
                <a:gd name="f920" fmla="*/ f770 f362 1"/>
                <a:gd name="f921" fmla="*/ f771 f361 1"/>
                <a:gd name="f922" fmla="*/ f772 f362 1"/>
                <a:gd name="f923" fmla="*/ f773 f361 1"/>
                <a:gd name="f924" fmla="*/ f774 f362 1"/>
                <a:gd name="f925" fmla="*/ f775 f361 1"/>
                <a:gd name="f926" fmla="*/ f776 f362 1"/>
                <a:gd name="f927" fmla="*/ f777 f361 1"/>
                <a:gd name="f928" fmla="*/ f778 f362 1"/>
                <a:gd name="f929" fmla="*/ f779 f361 1"/>
                <a:gd name="f930" fmla="*/ f780 f362 1"/>
                <a:gd name="f931" fmla="*/ f781 f361 1"/>
                <a:gd name="f932" fmla="*/ f782 f362 1"/>
                <a:gd name="f933" fmla="*/ f783 f361 1"/>
                <a:gd name="f934" fmla="*/ f784 f362 1"/>
                <a:gd name="f935" fmla="*/ f785 f361 1"/>
                <a:gd name="f936" fmla="*/ f786 f362 1"/>
                <a:gd name="f937" fmla="*/ f787 f361 1"/>
                <a:gd name="f938" fmla="*/ f788 f362 1"/>
                <a:gd name="f939" fmla="*/ f789 f361 1"/>
                <a:gd name="f940" fmla="*/ f790 f362 1"/>
                <a:gd name="f941" fmla="*/ f791 f361 1"/>
                <a:gd name="f942" fmla="*/ f792 f362 1"/>
                <a:gd name="f943" fmla="*/ f793 f361 1"/>
                <a:gd name="f944" fmla="*/ f794 f362 1"/>
                <a:gd name="f945" fmla="*/ f795 f361 1"/>
                <a:gd name="f946" fmla="*/ f796 f362 1"/>
                <a:gd name="f947" fmla="*/ f797 f361 1"/>
                <a:gd name="f948" fmla="*/ f798 f362 1"/>
                <a:gd name="f949" fmla="*/ f799 f361 1"/>
                <a:gd name="f950" fmla="*/ f800 f36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12">
                  <a:pos x="f805" y="f806"/>
                </a:cxn>
                <a:cxn ang="f512">
                  <a:pos x="f807" y="f808"/>
                </a:cxn>
                <a:cxn ang="f512">
                  <a:pos x="f805" y="f809"/>
                </a:cxn>
                <a:cxn ang="f512">
                  <a:pos x="f810" y="f808"/>
                </a:cxn>
                <a:cxn ang="f512">
                  <a:pos x="f805" y="f806"/>
                </a:cxn>
                <a:cxn ang="f512">
                  <a:pos x="f811" y="f812"/>
                </a:cxn>
                <a:cxn ang="f512">
                  <a:pos x="f813" y="f814"/>
                </a:cxn>
                <a:cxn ang="f512">
                  <a:pos x="f815" y="f816"/>
                </a:cxn>
                <a:cxn ang="f512">
                  <a:pos x="f817" y="f818"/>
                </a:cxn>
                <a:cxn ang="f512">
                  <a:pos x="f819" y="f820"/>
                </a:cxn>
                <a:cxn ang="f512">
                  <a:pos x="f821" y="f822"/>
                </a:cxn>
                <a:cxn ang="f512">
                  <a:pos x="f823" y="f824"/>
                </a:cxn>
                <a:cxn ang="f512">
                  <a:pos x="f825" y="f826"/>
                </a:cxn>
                <a:cxn ang="f512">
                  <a:pos x="f827" y="f828"/>
                </a:cxn>
                <a:cxn ang="f512">
                  <a:pos x="f829" y="f830"/>
                </a:cxn>
                <a:cxn ang="f512">
                  <a:pos x="f831" y="f832"/>
                </a:cxn>
                <a:cxn ang="f512">
                  <a:pos x="f833" y="f834"/>
                </a:cxn>
                <a:cxn ang="f512">
                  <a:pos x="f835" y="f836"/>
                </a:cxn>
                <a:cxn ang="f512">
                  <a:pos x="f837" y="f838"/>
                </a:cxn>
                <a:cxn ang="f512">
                  <a:pos x="f839" y="f840"/>
                </a:cxn>
                <a:cxn ang="f512">
                  <a:pos x="f841" y="f842"/>
                </a:cxn>
                <a:cxn ang="f512">
                  <a:pos x="f843" y="f844"/>
                </a:cxn>
                <a:cxn ang="f512">
                  <a:pos x="f845" y="f846"/>
                </a:cxn>
                <a:cxn ang="f512">
                  <a:pos x="f847" y="f848"/>
                </a:cxn>
                <a:cxn ang="f512">
                  <a:pos x="f849" y="f850"/>
                </a:cxn>
                <a:cxn ang="f512">
                  <a:pos x="f851" y="f852"/>
                </a:cxn>
                <a:cxn ang="f512">
                  <a:pos x="f853" y="f854"/>
                </a:cxn>
                <a:cxn ang="f512">
                  <a:pos x="f855" y="f856"/>
                </a:cxn>
                <a:cxn ang="f512">
                  <a:pos x="f857" y="f858"/>
                </a:cxn>
                <a:cxn ang="f512">
                  <a:pos x="f859" y="f860"/>
                </a:cxn>
                <a:cxn ang="f512">
                  <a:pos x="f861" y="f862"/>
                </a:cxn>
                <a:cxn ang="f512">
                  <a:pos x="f863" y="f864"/>
                </a:cxn>
                <a:cxn ang="f512">
                  <a:pos x="f865" y="f866"/>
                </a:cxn>
                <a:cxn ang="f512">
                  <a:pos x="f867" y="f868"/>
                </a:cxn>
                <a:cxn ang="f512">
                  <a:pos x="f869" y="f870"/>
                </a:cxn>
                <a:cxn ang="f512">
                  <a:pos x="f871" y="f872"/>
                </a:cxn>
                <a:cxn ang="f512">
                  <a:pos x="f873" y="f874"/>
                </a:cxn>
                <a:cxn ang="f512">
                  <a:pos x="f875" y="f876"/>
                </a:cxn>
                <a:cxn ang="f512">
                  <a:pos x="f877" y="f878"/>
                </a:cxn>
                <a:cxn ang="f512">
                  <a:pos x="f879" y="f880"/>
                </a:cxn>
                <a:cxn ang="f512">
                  <a:pos x="f881" y="f882"/>
                </a:cxn>
                <a:cxn ang="f512">
                  <a:pos x="f883" y="f884"/>
                </a:cxn>
                <a:cxn ang="f512">
                  <a:pos x="f885" y="f886"/>
                </a:cxn>
                <a:cxn ang="f512">
                  <a:pos x="f887" y="f888"/>
                </a:cxn>
                <a:cxn ang="f512">
                  <a:pos x="f889" y="f890"/>
                </a:cxn>
                <a:cxn ang="f512">
                  <a:pos x="f891" y="f892"/>
                </a:cxn>
                <a:cxn ang="f512">
                  <a:pos x="f893" y="f894"/>
                </a:cxn>
                <a:cxn ang="f512">
                  <a:pos x="f895" y="f896"/>
                </a:cxn>
                <a:cxn ang="f512">
                  <a:pos x="f897" y="f898"/>
                </a:cxn>
                <a:cxn ang="f512">
                  <a:pos x="f899" y="f900"/>
                </a:cxn>
                <a:cxn ang="f512">
                  <a:pos x="f901" y="f902"/>
                </a:cxn>
                <a:cxn ang="f512">
                  <a:pos x="f903" y="f904"/>
                </a:cxn>
                <a:cxn ang="f512">
                  <a:pos x="f905" y="f906"/>
                </a:cxn>
                <a:cxn ang="f512">
                  <a:pos x="f907" y="f908"/>
                </a:cxn>
                <a:cxn ang="f512">
                  <a:pos x="f909" y="f910"/>
                </a:cxn>
                <a:cxn ang="f512">
                  <a:pos x="f911" y="f912"/>
                </a:cxn>
                <a:cxn ang="f512">
                  <a:pos x="f913" y="f914"/>
                </a:cxn>
                <a:cxn ang="f512">
                  <a:pos x="f915" y="f916"/>
                </a:cxn>
                <a:cxn ang="f512">
                  <a:pos x="f917" y="f918"/>
                </a:cxn>
                <a:cxn ang="f512">
                  <a:pos x="f919" y="f920"/>
                </a:cxn>
                <a:cxn ang="f512">
                  <a:pos x="f921" y="f922"/>
                </a:cxn>
                <a:cxn ang="f512">
                  <a:pos x="f923" y="f924"/>
                </a:cxn>
                <a:cxn ang="f512">
                  <a:pos x="f925" y="f926"/>
                </a:cxn>
                <a:cxn ang="f512">
                  <a:pos x="f927" y="f928"/>
                </a:cxn>
                <a:cxn ang="f512">
                  <a:pos x="f929" y="f930"/>
                </a:cxn>
                <a:cxn ang="f512">
                  <a:pos x="f931" y="f932"/>
                </a:cxn>
                <a:cxn ang="f512">
                  <a:pos x="f933" y="f934"/>
                </a:cxn>
                <a:cxn ang="f512">
                  <a:pos x="f935" y="f936"/>
                </a:cxn>
                <a:cxn ang="f512">
                  <a:pos x="f937" y="f938"/>
                </a:cxn>
                <a:cxn ang="f512">
                  <a:pos x="f939" y="f940"/>
                </a:cxn>
                <a:cxn ang="f512">
                  <a:pos x="f941" y="f942"/>
                </a:cxn>
                <a:cxn ang="f512">
                  <a:pos x="f943" y="f944"/>
                </a:cxn>
                <a:cxn ang="f512">
                  <a:pos x="f945" y="f946"/>
                </a:cxn>
                <a:cxn ang="f512">
                  <a:pos x="f947" y="f948"/>
                </a:cxn>
                <a:cxn ang="f512">
                  <a:pos x="f949" y="f950"/>
                </a:cxn>
                <a:cxn ang="f512">
                  <a:pos x="f811" y="f812"/>
                </a:cxn>
              </a:cxnLst>
              <a:rect l="f801" t="f804" r="f802" b="f803"/>
              <a:pathLst>
                <a:path w="5514975" h="5514975">
                  <a:moveTo>
                    <a:pt x="f7" y="f5"/>
                  </a:moveTo>
                  <a:cubicBezTo>
                    <a:pt x="f8" y="f5"/>
                    <a:pt x="f5" y="f8"/>
                    <a:pt x="f5" y="f7"/>
                  </a:cubicBezTo>
                  <a:cubicBezTo>
                    <a:pt x="f5" y="f9"/>
                    <a:pt x="f8" y="f6"/>
                    <a:pt x="f7" y="f6"/>
                  </a:cubicBezTo>
                  <a:cubicBezTo>
                    <a:pt x="f9" y="f6"/>
                    <a:pt x="f6" y="f9"/>
                    <a:pt x="f6" y="f7"/>
                  </a:cubicBezTo>
                  <a:cubicBezTo>
                    <a:pt x="f6" y="f8"/>
                    <a:pt x="f9" y="f5"/>
                    <a:pt x="f7" y="f5"/>
                  </a:cubicBezTo>
                  <a:close/>
                  <a:moveTo>
                    <a:pt x="f10" y="f11"/>
                  </a:moveTo>
                  <a:cubicBezTo>
                    <a:pt x="f12" y="f13"/>
                    <a:pt x="f14" y="f15"/>
                    <a:pt x="f16" y="f17"/>
                  </a:cubicBezTo>
                  <a:cubicBezTo>
                    <a:pt x="f18" y="f19"/>
                    <a:pt x="f20" y="f21"/>
                    <a:pt x="f22" y="f23"/>
                  </a:cubicBezTo>
                  <a:cubicBezTo>
                    <a:pt x="f24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34" y="f35"/>
                  </a:cubicBezTo>
                  <a:cubicBezTo>
                    <a:pt x="f36" y="f37"/>
                    <a:pt x="f38" y="f39"/>
                    <a:pt x="f40" y="f41"/>
                  </a:cubicBezTo>
                  <a:cubicBezTo>
                    <a:pt x="f42" y="f43"/>
                    <a:pt x="f44" y="f45"/>
                    <a:pt x="f46" y="f47"/>
                  </a:cubicBezTo>
                  <a:cubicBezTo>
                    <a:pt x="f48" y="f49"/>
                    <a:pt x="f50" y="f51"/>
                    <a:pt x="f52" y="f53"/>
                  </a:cubicBezTo>
                  <a:lnTo>
                    <a:pt x="f54" y="f55"/>
                  </a:lnTo>
                  <a:cubicBezTo>
                    <a:pt x="f56" y="f57"/>
                    <a:pt x="f58" y="f59"/>
                    <a:pt x="f60" y="f61"/>
                  </a:cubicBezTo>
                  <a:cubicBezTo>
                    <a:pt x="f62" y="f63"/>
                    <a:pt x="f64" y="f65"/>
                    <a:pt x="f66" y="f67"/>
                  </a:cubicBezTo>
                  <a:lnTo>
                    <a:pt x="f42" y="f68"/>
                  </a:lnTo>
                  <a:lnTo>
                    <a:pt x="f69" y="f70"/>
                  </a:lnTo>
                  <a:cubicBezTo>
                    <a:pt x="f71" y="f72"/>
                    <a:pt x="f73" y="f74"/>
                    <a:pt x="f75" y="f76"/>
                  </a:cubicBezTo>
                  <a:cubicBezTo>
                    <a:pt x="f77" y="f78"/>
                    <a:pt x="f79" y="f80"/>
                    <a:pt x="f81" y="f82"/>
                  </a:cubicBezTo>
                  <a:cubicBezTo>
                    <a:pt x="f83" y="f84"/>
                    <a:pt x="f85" y="f86"/>
                    <a:pt x="f87" y="f88"/>
                  </a:cubicBezTo>
                  <a:cubicBezTo>
                    <a:pt x="f89" y="f90"/>
                    <a:pt x="f91" y="f92"/>
                    <a:pt x="f93" y="f94"/>
                  </a:cubicBezTo>
                  <a:cubicBezTo>
                    <a:pt x="f95" y="f96"/>
                    <a:pt x="f97" y="f98"/>
                    <a:pt x="f99" y="f100"/>
                  </a:cubicBezTo>
                  <a:cubicBezTo>
                    <a:pt x="f101" y="f102"/>
                    <a:pt x="f103" y="f104"/>
                    <a:pt x="f105" y="f106"/>
                  </a:cubicBezTo>
                  <a:cubicBezTo>
                    <a:pt x="f107" y="f108"/>
                    <a:pt x="f109" y="f110"/>
                    <a:pt x="f111" y="f112"/>
                  </a:cubicBezTo>
                  <a:lnTo>
                    <a:pt x="f113" y="f114"/>
                  </a:lnTo>
                  <a:cubicBezTo>
                    <a:pt x="f115" y="f116"/>
                    <a:pt x="f117" y="f118"/>
                    <a:pt x="f119" y="f120"/>
                  </a:cubicBezTo>
                  <a:cubicBezTo>
                    <a:pt x="f121" y="f122"/>
                    <a:pt x="f123" y="f124"/>
                    <a:pt x="f125" y="f126"/>
                  </a:cubicBezTo>
                  <a:cubicBezTo>
                    <a:pt x="f127" y="f128"/>
                    <a:pt x="f129" y="f130"/>
                    <a:pt x="f131" y="f132"/>
                  </a:cubicBezTo>
                  <a:cubicBezTo>
                    <a:pt x="f133" y="f134"/>
                    <a:pt x="f135" y="f136"/>
                    <a:pt x="f137" y="f138"/>
                  </a:cubicBezTo>
                  <a:cubicBezTo>
                    <a:pt x="f139" y="f140"/>
                    <a:pt x="f141" y="f142"/>
                    <a:pt x="f143" y="f144"/>
                  </a:cubicBezTo>
                  <a:cubicBezTo>
                    <a:pt x="f145" y="f146"/>
                    <a:pt x="f147" y="f148"/>
                    <a:pt x="f149" y="f150"/>
                  </a:cubicBezTo>
                  <a:cubicBezTo>
                    <a:pt x="f151" y="f152"/>
                    <a:pt x="f153" y="f154"/>
                    <a:pt x="f155" y="f156"/>
                  </a:cubicBezTo>
                  <a:cubicBezTo>
                    <a:pt x="f157" y="f158"/>
                    <a:pt x="f159" y="f160"/>
                    <a:pt x="f161" y="f162"/>
                  </a:cubicBezTo>
                  <a:cubicBezTo>
                    <a:pt x="f163" y="f164"/>
                    <a:pt x="f165" y="f166"/>
                    <a:pt x="f167" y="f168"/>
                  </a:cubicBezTo>
                  <a:cubicBezTo>
                    <a:pt x="f169" y="f170"/>
                    <a:pt x="f171" y="f172"/>
                    <a:pt x="f173" y="f174"/>
                  </a:cubicBezTo>
                  <a:cubicBezTo>
                    <a:pt x="f175" y="f176"/>
                    <a:pt x="f177" y="f178"/>
                    <a:pt x="f179" y="f180"/>
                  </a:cubicBezTo>
                  <a:cubicBezTo>
                    <a:pt x="f181" y="f182"/>
                    <a:pt x="f183" y="f184"/>
                    <a:pt x="f185" y="f186"/>
                  </a:cubicBezTo>
                  <a:cubicBezTo>
                    <a:pt x="f187" y="f188"/>
                    <a:pt x="f189" y="f188"/>
                    <a:pt x="f190" y="f191"/>
                  </a:cubicBezTo>
                  <a:lnTo>
                    <a:pt x="f192" y="f193"/>
                  </a:lnTo>
                  <a:cubicBezTo>
                    <a:pt x="f194" y="f195"/>
                    <a:pt x="f196" y="f197"/>
                    <a:pt x="f198" y="f199"/>
                  </a:cubicBezTo>
                  <a:lnTo>
                    <a:pt x="f200" y="f201"/>
                  </a:lnTo>
                  <a:cubicBezTo>
                    <a:pt x="f202" y="f203"/>
                    <a:pt x="f204" y="f205"/>
                    <a:pt x="f206" y="f207"/>
                  </a:cubicBezTo>
                  <a:cubicBezTo>
                    <a:pt x="f208" y="f209"/>
                    <a:pt x="f210" y="f211"/>
                    <a:pt x="f212" y="f213"/>
                  </a:cubicBezTo>
                  <a:lnTo>
                    <a:pt x="f214" y="f215"/>
                  </a:lnTo>
                  <a:lnTo>
                    <a:pt x="f216" y="f217"/>
                  </a:lnTo>
                  <a:lnTo>
                    <a:pt x="f218" y="f219"/>
                  </a:lnTo>
                  <a:lnTo>
                    <a:pt x="f220" y="f221"/>
                  </a:lnTo>
                  <a:cubicBezTo>
                    <a:pt x="f222" y="f223"/>
                    <a:pt x="f224" y="f225"/>
                    <a:pt x="f226" y="f227"/>
                  </a:cubicBezTo>
                  <a:cubicBezTo>
                    <a:pt x="f228" y="f229"/>
                    <a:pt x="f230" y="f231"/>
                    <a:pt x="f232" y="f233"/>
                  </a:cubicBezTo>
                  <a:cubicBezTo>
                    <a:pt x="f234" y="f235"/>
                    <a:pt x="f236" y="f237"/>
                    <a:pt x="f238" y="f239"/>
                  </a:cubicBezTo>
                  <a:cubicBezTo>
                    <a:pt x="f240" y="f241"/>
                    <a:pt x="f242" y="f243"/>
                    <a:pt x="f244" y="f245"/>
                  </a:cubicBezTo>
                  <a:cubicBezTo>
                    <a:pt x="f246" y="f247"/>
                    <a:pt x="f248" y="f249"/>
                    <a:pt x="f250" y="f251"/>
                  </a:cubicBezTo>
                  <a:cubicBezTo>
                    <a:pt x="f252" y="f253"/>
                    <a:pt x="f254" y="f255"/>
                    <a:pt x="f256" y="f257"/>
                  </a:cubicBezTo>
                  <a:cubicBezTo>
                    <a:pt x="f258" y="f259"/>
                    <a:pt x="f260" y="f261"/>
                    <a:pt x="f262" y="f263"/>
                  </a:cubicBezTo>
                  <a:cubicBezTo>
                    <a:pt x="f264" y="f265"/>
                    <a:pt x="f266" y="f267"/>
                    <a:pt x="f268" y="f269"/>
                  </a:cubicBezTo>
                  <a:lnTo>
                    <a:pt x="f270" y="f271"/>
                  </a:lnTo>
                  <a:cubicBezTo>
                    <a:pt x="f272" y="f273"/>
                    <a:pt x="f274" y="f275"/>
                    <a:pt x="f276" y="f277"/>
                  </a:cubicBezTo>
                  <a:lnTo>
                    <a:pt x="f278" y="f279"/>
                  </a:lnTo>
                  <a:cubicBezTo>
                    <a:pt x="f280" y="f281"/>
                    <a:pt x="f282" y="f283"/>
                    <a:pt x="f284" y="f285"/>
                  </a:cubicBezTo>
                  <a:lnTo>
                    <a:pt x="f286" y="f287"/>
                  </a:lnTo>
                  <a:cubicBezTo>
                    <a:pt x="f288" y="f289"/>
                    <a:pt x="f290" y="f291"/>
                    <a:pt x="f292" y="f293"/>
                  </a:cubicBezTo>
                  <a:lnTo>
                    <a:pt x="f294" y="f295"/>
                  </a:lnTo>
                  <a:lnTo>
                    <a:pt x="f296" y="f297"/>
                  </a:lnTo>
                  <a:lnTo>
                    <a:pt x="f298" y="f299"/>
                  </a:lnTo>
                  <a:lnTo>
                    <a:pt x="f300" y="f301"/>
                  </a:lnTo>
                  <a:cubicBezTo>
                    <a:pt x="f302" y="f303"/>
                    <a:pt x="f304" y="f305"/>
                    <a:pt x="f306" y="f307"/>
                  </a:cubicBezTo>
                  <a:cubicBezTo>
                    <a:pt x="f308" y="f309"/>
                    <a:pt x="f310" y="f311"/>
                    <a:pt x="f312" y="f313"/>
                  </a:cubicBezTo>
                  <a:cubicBezTo>
                    <a:pt x="f314" y="f315"/>
                    <a:pt x="f316" y="f317"/>
                    <a:pt x="f318" y="f319"/>
                  </a:cubicBezTo>
                  <a:cubicBezTo>
                    <a:pt x="f320" y="f321"/>
                    <a:pt x="f322" y="f323"/>
                    <a:pt x="f324" y="f325"/>
                  </a:cubicBezTo>
                  <a:cubicBezTo>
                    <a:pt x="f326" y="f327"/>
                    <a:pt x="f328" y="f329"/>
                    <a:pt x="f330" y="f331"/>
                  </a:cubicBezTo>
                  <a:cubicBezTo>
                    <a:pt x="f332" y="f333"/>
                    <a:pt x="f334" y="f335"/>
                    <a:pt x="f336" y="f337"/>
                  </a:cubicBezTo>
                  <a:cubicBezTo>
                    <a:pt x="f338" y="f339"/>
                    <a:pt x="f340" y="f341"/>
                    <a:pt x="f342" y="f343"/>
                  </a:cubicBezTo>
                  <a:cubicBezTo>
                    <a:pt x="f344" y="f345"/>
                    <a:pt x="f346" y="f347"/>
                    <a:pt x="f348" y="f349"/>
                  </a:cubicBezTo>
                  <a:cubicBezTo>
                    <a:pt x="f350" y="f351"/>
                    <a:pt x="f352" y="f353"/>
                    <a:pt x="f354" y="f355"/>
                  </a:cubicBezTo>
                  <a:cubicBezTo>
                    <a:pt x="f356" y="f357"/>
                    <a:pt x="f358" y="f359"/>
                    <a:pt x="f10" y="f11"/>
                  </a:cubicBez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grpSp>
        <p:nvGrpSpPr>
          <p:cNvPr id="19" name="Group 2070">
            <a:extLst>
              <a:ext uri="{FF2B5EF4-FFF2-40B4-BE49-F238E27FC236}">
                <a16:creationId xmlns:a16="http://schemas.microsoft.com/office/drawing/2014/main" id="{F060A6D5-B224-8F1B-7032-8BAEF4B7B915}"/>
              </a:ext>
            </a:extLst>
          </p:cNvPr>
          <p:cNvGrpSpPr/>
          <p:nvPr/>
        </p:nvGrpSpPr>
        <p:grpSpPr>
          <a:xfrm>
            <a:off x="7909258" y="0"/>
            <a:ext cx="4298612" cy="3888412"/>
            <a:chOff x="7909258" y="0"/>
            <a:chExt cx="4298612" cy="3888412"/>
          </a:xfrm>
        </p:grpSpPr>
        <p:sp>
          <p:nvSpPr>
            <p:cNvPr id="20" name="Freeform: Shape 2071">
              <a:extLst>
                <a:ext uri="{FF2B5EF4-FFF2-40B4-BE49-F238E27FC236}">
                  <a16:creationId xmlns:a16="http://schemas.microsoft.com/office/drawing/2014/main" id="{53DFAFF7-C61F-06ED-4985-7785F0B65DF7}"/>
                </a:ext>
              </a:extLst>
            </p:cNvPr>
            <p:cNvSpPr/>
            <p:nvPr/>
          </p:nvSpPr>
          <p:spPr>
            <a:xfrm>
              <a:off x="7980554" y="0"/>
              <a:ext cx="4227316" cy="379381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357350"/>
                <a:gd name="f7" fmla="val 3735720"/>
                <a:gd name="f8" fmla="val 3838712"/>
                <a:gd name="f9" fmla="val 406110"/>
                <a:gd name="f10" fmla="val 4191121"/>
                <a:gd name="f11" fmla="val 279485"/>
                <a:gd name="f12" fmla="val 4131894"/>
                <a:gd name="f13" fmla="val 235319"/>
                <a:gd name="f14" fmla="val 4071647"/>
                <a:gd name="f15" fmla="val 190425"/>
                <a:gd name="f16" fmla="val 4011624"/>
                <a:gd name="f17" fmla="val 143044"/>
                <a:gd name="f18" fmla="val 383925"/>
                <a:gd name="f19" fmla="val 720102"/>
                <a:gd name="f20" fmla="val 646935"/>
                <a:gd name="f21" fmla="val 95348"/>
                <a:gd name="f22" fmla="val 606591"/>
                <a:gd name="f23" fmla="val 154071"/>
                <a:gd name="f24" fmla="val 567233"/>
                <a:gd name="f25" fmla="val 213242"/>
                <a:gd name="f26" fmla="val 531641"/>
                <a:gd name="f27" fmla="val 274206"/>
                <a:gd name="f28" fmla="val 460277"/>
                <a:gd name="f29" fmla="val 395955"/>
                <a:gd name="f30" fmla="val 401195"/>
                <a:gd name="f31" fmla="val 523352"/>
                <a:gd name="f32" fmla="val 361658"/>
                <a:gd name="f33" fmla="val 654605"/>
                <a:gd name="f34" fmla="val 321942"/>
                <a:gd name="f35" fmla="val 785589"/>
                <a:gd name="f36" fmla="val 300515"/>
                <a:gd name="f37" fmla="val 919800"/>
                <a:gd name="f38" fmla="val 302667"/>
                <a:gd name="f39" fmla="val 1052217"/>
                <a:gd name="f40" fmla="val 304639"/>
                <a:gd name="f41" fmla="val 1184635"/>
                <a:gd name="f42" fmla="val 328935"/>
                <a:gd name="f43" fmla="val 1315081"/>
                <a:gd name="f44" fmla="val 375286"/>
                <a:gd name="f45" fmla="val 1439430"/>
                <a:gd name="f46" fmla="val 428182"/>
                <a:gd name="f47" fmla="val 1583413"/>
                <a:gd name="f48" fmla="val 475697"/>
                <a:gd name="f49" fmla="val 1729818"/>
                <a:gd name="f50" fmla="val 515414"/>
                <a:gd name="f51" fmla="val 1878283"/>
                <a:gd name="f52" fmla="val 555757"/>
                <a:gd name="f53" fmla="val 2026211"/>
                <a:gd name="f54" fmla="val 585971"/>
                <a:gd name="f55" fmla="val 2177187"/>
                <a:gd name="f56" fmla="val 621743"/>
                <a:gd name="f57" fmla="val 2315074"/>
                <a:gd name="f58" fmla="val 626136"/>
                <a:gd name="f59" fmla="val 2332736"/>
                <a:gd name="f60" fmla="val 631246"/>
                <a:gd name="f61" fmla="val 2348873"/>
                <a:gd name="f62" fmla="val 636177"/>
                <a:gd name="f63" fmla="val 2365548"/>
                <a:gd name="f64" fmla="val 641377"/>
                <a:gd name="f65" fmla="val 2381866"/>
                <a:gd name="f66" fmla="val 645591"/>
                <a:gd name="f67" fmla="val 2399258"/>
                <a:gd name="f68" fmla="val 651597"/>
                <a:gd name="f69" fmla="val 2414589"/>
                <a:gd name="f70" fmla="val 668453"/>
                <a:gd name="f71" fmla="val 2461926"/>
                <a:gd name="f72" fmla="val 688085"/>
                <a:gd name="f73" fmla="val 2506842"/>
                <a:gd name="f74" fmla="val 716057"/>
                <a:gd name="f75" fmla="val 2565744"/>
                <a:gd name="f76" fmla="val 748602"/>
                <a:gd name="f77" fmla="val 2621419"/>
                <a:gd name="f78" fmla="val 791187"/>
                <a:gd name="f79" fmla="val 2674225"/>
                <a:gd name="f80" fmla="val 831711"/>
                <a:gd name="f81" fmla="val 2727658"/>
                <a:gd name="f82" fmla="val 880393"/>
                <a:gd name="f83" fmla="val 2778313"/>
                <a:gd name="f84" fmla="val 931225"/>
                <a:gd name="f85" fmla="val 2827711"/>
                <a:gd name="f86" fmla="val 943509"/>
                <a:gd name="f87" fmla="val 2840352"/>
                <a:gd name="f88" fmla="val 957136"/>
                <a:gd name="f89" fmla="val 2852008"/>
                <a:gd name="f90" fmla="val 970315"/>
                <a:gd name="f91" fmla="val 2863931"/>
                <a:gd name="f92" fmla="val 1010300"/>
                <a:gd name="f93" fmla="val 2899345"/>
                <a:gd name="f94" fmla="val 1023390"/>
                <a:gd name="f95" fmla="val 2911359"/>
                <a:gd name="f96" fmla="val 1037376"/>
                <a:gd name="f97" fmla="val 2922296"/>
                <a:gd name="f98" fmla="val 1051271"/>
                <a:gd name="f99" fmla="val 2933324"/>
                <a:gd name="f100" fmla="val 1092961"/>
                <a:gd name="f101" fmla="val 2966316"/>
                <a:gd name="f102" fmla="val 1106588"/>
                <a:gd name="f103" fmla="val 2977701"/>
                <a:gd name="f104" fmla="val 1121291"/>
                <a:gd name="f105" fmla="val 2987474"/>
                <a:gd name="f106" fmla="val 1135725"/>
                <a:gd name="f107" fmla="val 2997605"/>
                <a:gd name="f108" fmla="val 1179028"/>
                <a:gd name="f109" fmla="val 3027908"/>
                <a:gd name="f110" fmla="val 1189787"/>
                <a:gd name="f111" fmla="val 3035528"/>
                <a:gd name="f112" fmla="val 1200903"/>
                <a:gd name="f113" fmla="val 3042521"/>
                <a:gd name="f114" fmla="val 1223227"/>
                <a:gd name="f115" fmla="val 3056507"/>
                <a:gd name="f116" fmla="val 1267785"/>
                <a:gd name="f117" fmla="val 3084300"/>
                <a:gd name="f118" fmla="val 1297997"/>
                <a:gd name="f119" fmla="val 3101961"/>
                <a:gd name="f120" fmla="val 1328929"/>
                <a:gd name="f121" fmla="val 3118099"/>
                <a:gd name="f122" fmla="val 1359231"/>
                <a:gd name="f123" fmla="val 3135043"/>
                <a:gd name="f124" fmla="val 1390519"/>
                <a:gd name="f125" fmla="val 3150285"/>
                <a:gd name="f126" fmla="val 1421720"/>
                <a:gd name="f127" fmla="val 3165525"/>
                <a:gd name="f128" fmla="val 1452918"/>
                <a:gd name="f129" fmla="val 3180319"/>
                <a:gd name="f130" fmla="val 1579419"/>
                <a:gd name="f131" fmla="val 3236710"/>
                <a:gd name="f132" fmla="val 1710403"/>
                <a:gd name="f133" fmla="val 3279564"/>
                <a:gd name="f134" fmla="val 1844883"/>
                <a:gd name="f135" fmla="val 3312288"/>
                <a:gd name="f136" fmla="val 1979453"/>
                <a:gd name="f137" fmla="val 3344922"/>
                <a:gd name="f138" fmla="val 2117877"/>
                <a:gd name="f139" fmla="val 3366798"/>
                <a:gd name="f140" fmla="val 2259350"/>
                <a:gd name="f141" fmla="val 3380783"/>
                <a:gd name="f142" fmla="val 2277102"/>
                <a:gd name="f143" fmla="val 3382307"/>
                <a:gd name="f144" fmla="val 2294763"/>
                <a:gd name="f145" fmla="val 3384011"/>
                <a:gd name="f146" fmla="val 2312514"/>
                <a:gd name="f147" fmla="val 3385804"/>
                <a:gd name="f148" fmla="val 2339142"/>
                <a:gd name="f149" fmla="val 3388404"/>
                <a:gd name="f150" fmla="val 2365947"/>
                <a:gd name="f151" fmla="val 3389928"/>
                <a:gd name="f152" fmla="val 2419650"/>
                <a:gd name="f153" fmla="val 3393514"/>
                <a:gd name="f154" fmla="val 2437581"/>
                <a:gd name="f155" fmla="val 3394679"/>
                <a:gd name="f156" fmla="val 2455691"/>
                <a:gd name="f157" fmla="val 3396293"/>
                <a:gd name="f158" fmla="val 2473173"/>
                <a:gd name="f159" fmla="val 3396472"/>
                <a:gd name="f160" fmla="val 2526158"/>
                <a:gd name="f161" fmla="val 3398086"/>
                <a:gd name="f162" fmla="val 2543820"/>
                <a:gd name="f163" fmla="val 3398534"/>
                <a:gd name="f164" fmla="val 2561661"/>
                <a:gd name="f165" fmla="val 3399969"/>
                <a:gd name="f166" fmla="val 2579323"/>
                <a:gd name="f167" fmla="val 3399700"/>
                <a:gd name="f168" fmla="val 2685831"/>
                <a:gd name="f169" fmla="val 3398445"/>
                <a:gd name="f170" fmla="val 2792429"/>
                <a:gd name="f171" fmla="val 3392349"/>
                <a:gd name="f172" fmla="val 2827841"/>
                <a:gd name="f173" fmla="val 3389121"/>
                <a:gd name="f174" fmla="val 2863255"/>
                <a:gd name="f175" fmla="val 3384728"/>
                <a:gd name="f176" fmla="val 2898847"/>
                <a:gd name="f177" fmla="val 3380962"/>
                <a:gd name="f178" fmla="val 2907812"/>
                <a:gd name="f179" fmla="val 3380156"/>
                <a:gd name="f180" fmla="val 2916599"/>
                <a:gd name="f181" fmla="val 3378632"/>
                <a:gd name="f182" fmla="val 2925384"/>
                <a:gd name="f183" fmla="val 3377196"/>
                <a:gd name="f184" fmla="val 2951832"/>
                <a:gd name="f185" fmla="val 3372894"/>
                <a:gd name="f186" fmla="val 3004817"/>
                <a:gd name="f187" fmla="val 3364286"/>
                <a:gd name="f188" fmla="val 3022659"/>
                <a:gd name="f189" fmla="val 3361777"/>
                <a:gd name="f190" fmla="val 3039872"/>
                <a:gd name="f191" fmla="val 3357204"/>
                <a:gd name="f192" fmla="val 3057444"/>
                <a:gd name="f193" fmla="val 3353528"/>
                <a:gd name="f194" fmla="val 3109891"/>
                <a:gd name="f195" fmla="val 3341784"/>
                <a:gd name="f196" fmla="val 3249302"/>
                <a:gd name="f197" fmla="val 3307985"/>
                <a:gd name="f198" fmla="val 3385217"/>
                <a:gd name="f199" fmla="val 3258227"/>
                <a:gd name="f200" fmla="val 3514048"/>
                <a:gd name="f201" fmla="val 3194125"/>
                <a:gd name="f202" fmla="val 3642969"/>
                <a:gd name="f203" fmla="val 3130202"/>
                <a:gd name="f204" fmla="val 3763822"/>
                <a:gd name="f205" fmla="val 3050769"/>
                <a:gd name="f206" fmla="val 3875978"/>
                <a:gd name="f207" fmla="val 2961385"/>
                <a:gd name="f208" fmla="val 3904667"/>
                <a:gd name="f209" fmla="val 2939779"/>
                <a:gd name="f210" fmla="val 3931385"/>
                <a:gd name="f211" fmla="val 2915841"/>
                <a:gd name="f212" fmla="val 3958549"/>
                <a:gd name="f213" fmla="val 2892531"/>
                <a:gd name="f214" fmla="val 3978900"/>
                <a:gd name="f215" fmla="val 2875048"/>
                <a:gd name="f216" fmla="val 3989121"/>
                <a:gd name="f217" fmla="val 2866352"/>
                <a:gd name="f218" fmla="val 3998893"/>
                <a:gd name="f219" fmla="val 2857118"/>
                <a:gd name="f220" fmla="val 4038072"/>
                <a:gd name="f221" fmla="val 2820360"/>
                <a:gd name="f222" fmla="val 4057616"/>
                <a:gd name="f223" fmla="val 2801981"/>
                <a:gd name="f224" fmla="val 4067388"/>
                <a:gd name="f225" fmla="val 2792837"/>
                <a:gd name="f226" fmla="val 4076712"/>
                <a:gd name="f227" fmla="val 2783154"/>
                <a:gd name="f228" fmla="val 4113919"/>
                <a:gd name="f229" fmla="val 2744513"/>
                <a:gd name="f230" fmla="val 4126201"/>
                <a:gd name="f231" fmla="val 2731424"/>
                <a:gd name="f232" fmla="val 4138931"/>
                <a:gd name="f233" fmla="val 2718873"/>
                <a:gd name="f234" fmla="val 4150587"/>
                <a:gd name="f235" fmla="val 2705335"/>
                <a:gd name="f236" fmla="val 4185372"/>
                <a:gd name="f237" fmla="val 2664633"/>
                <a:gd name="f238" fmla="val 4196848"/>
                <a:gd name="f239" fmla="val 2650915"/>
                <a:gd name="f240" fmla="val 4208771"/>
                <a:gd name="f241" fmla="val 2637646"/>
                <a:gd name="f242" fmla="val 4219889"/>
                <a:gd name="f243" fmla="val 2623660"/>
                <a:gd name="f244" fmla="val 4252612"/>
                <a:gd name="f245" fmla="val 2581344"/>
                <a:gd name="f246" fmla="val 4285515"/>
                <a:gd name="f247" fmla="val 2539208"/>
                <a:gd name="f248" fmla="val 4295915"/>
                <a:gd name="f249" fmla="val 2524773"/>
                <a:gd name="f250" fmla="val 4306135"/>
                <a:gd name="f251" fmla="val 2510160"/>
                <a:gd name="f252" fmla="val 4316714"/>
                <a:gd name="f253" fmla="val 2495815"/>
                <a:gd name="f254" fmla="val 4348452"/>
                <a:gd name="f255" fmla="val 2452782"/>
                <a:gd name="f256" fmla="val 2439713"/>
                <a:gd name="f257" fmla="val 2838234"/>
                <a:gd name="f258" fmla="val 4330521"/>
                <a:gd name="f259" fmla="val 2867339"/>
                <a:gd name="f260" fmla="val 4317162"/>
                <a:gd name="f261" fmla="val 2882042"/>
                <a:gd name="f262" fmla="val 4302639"/>
                <a:gd name="f263" fmla="val 2895400"/>
                <a:gd name="f264" fmla="val 4288832"/>
                <a:gd name="f265" fmla="val 2909565"/>
                <a:gd name="f266" fmla="val 4247054"/>
                <a:gd name="f267" fmla="val 2951613"/>
                <a:gd name="f268" fmla="val 4236564"/>
                <a:gd name="f269" fmla="val 2962102"/>
                <a:gd name="f270" fmla="val 4225626"/>
                <a:gd name="f271" fmla="val 2972143"/>
                <a:gd name="f272" fmla="val 4203840"/>
                <a:gd name="f273" fmla="val 2992226"/>
                <a:gd name="f274" fmla="val 4174703"/>
                <a:gd name="f275" fmla="val 3018943"/>
                <a:gd name="f276" fmla="val 4146104"/>
                <a:gd name="f277" fmla="val 3046197"/>
                <a:gd name="f278" fmla="val 4115084"/>
                <a:gd name="f279" fmla="val 3070851"/>
                <a:gd name="f280" fmla="val 4084602"/>
                <a:gd name="f281" fmla="val 3096045"/>
                <a:gd name="f282" fmla="val 4054568"/>
                <a:gd name="f283" fmla="val 3121865"/>
                <a:gd name="f284" fmla="val 4022472"/>
                <a:gd name="f285" fmla="val 3144995"/>
                <a:gd name="f286" fmla="val 3896509"/>
                <a:gd name="f287" fmla="val 3240745"/>
                <a:gd name="f288" fmla="val 3761581"/>
                <a:gd name="f289" fmla="val 3324391"/>
                <a:gd name="f290" fmla="val 3621543"/>
                <a:gd name="f291" fmla="val 3481414"/>
                <a:gd name="f292" fmla="val 3472409"/>
                <a:gd name="f293" fmla="val 3335100"/>
                <a:gd name="f294" fmla="val 3535614"/>
                <a:gd name="f295" fmla="val 3184035"/>
                <a:gd name="f296" fmla="val 3587434"/>
                <a:gd name="f297" fmla="val 3127105"/>
                <a:gd name="f298" fmla="val 3606082"/>
                <a:gd name="f299" fmla="val 3108009"/>
                <a:gd name="f300" fmla="val 3612178"/>
                <a:gd name="f301" fmla="val 3089181"/>
                <a:gd name="f302" fmla="val 3619171"/>
                <a:gd name="f303" fmla="val 3069816"/>
                <a:gd name="f304" fmla="val 3624102"/>
                <a:gd name="f305" fmla="val 3031265"/>
                <a:gd name="f306" fmla="val 3634682"/>
                <a:gd name="f307" fmla="val 2992803"/>
                <a:gd name="f308" fmla="val 3646605"/>
                <a:gd name="f309" fmla="val 2953894"/>
                <a:gd name="f310" fmla="val 3656377"/>
                <a:gd name="f311" fmla="val 2914805"/>
                <a:gd name="f312" fmla="val 3665343"/>
                <a:gd name="f313" fmla="val 2875627"/>
                <a:gd name="f314" fmla="val 3674756"/>
                <a:gd name="f315" fmla="val 2836269"/>
                <a:gd name="f316" fmla="val 3683542"/>
                <a:gd name="f317" fmla="val 2717210"/>
                <a:gd name="f318" fmla="val 3705507"/>
                <a:gd name="f319" fmla="val 2596895"/>
                <a:gd name="f320" fmla="val 3721376"/>
                <a:gd name="f321" fmla="val 2556640"/>
                <a:gd name="f322" fmla="val 3725768"/>
                <a:gd name="f323" fmla="val 2516297"/>
                <a:gd name="f324" fmla="val 3728189"/>
                <a:gd name="f325" fmla="val 2475773"/>
                <a:gd name="f326" fmla="val 3731238"/>
                <a:gd name="f327" fmla="val 2455422"/>
                <a:gd name="f328" fmla="val 3733120"/>
                <a:gd name="f329" fmla="val 2435609"/>
                <a:gd name="f330" fmla="val 3733300"/>
                <a:gd name="f331" fmla="val 2415616"/>
                <a:gd name="f332" fmla="val 3733838"/>
                <a:gd name="f333" fmla="val 2355638"/>
                <a:gd name="f334" fmla="val 3735272"/>
                <a:gd name="f335" fmla="val 2325604"/>
                <a:gd name="f336" fmla="val 2295481"/>
                <a:gd name="f337" fmla="val 3735092"/>
                <a:gd name="f338" fmla="val 2235144"/>
                <a:gd name="f339" fmla="val 3733479"/>
                <a:gd name="f340" fmla="val 2074216"/>
                <a:gd name="f341" fmla="val 3727383"/>
                <a:gd name="f342" fmla="val 1911406"/>
                <a:gd name="f343" fmla="val 3705149"/>
                <a:gd name="f344" fmla="val 1752451"/>
                <a:gd name="f345" fmla="val 3662653"/>
                <a:gd name="f346" fmla="val 1593495"/>
                <a:gd name="f347" fmla="val 3620336"/>
                <a:gd name="f348" fmla="val 1439112"/>
                <a:gd name="f349" fmla="val 3556503"/>
                <a:gd name="f350" fmla="val 1296832"/>
                <a:gd name="f351" fmla="val 3474382"/>
                <a:gd name="f352" fmla="val 1261688"/>
                <a:gd name="f353" fmla="val 3453222"/>
                <a:gd name="f354" fmla="val 1226724"/>
                <a:gd name="f355" fmla="val 3431707"/>
                <a:gd name="f356" fmla="val 1192207"/>
                <a:gd name="f357" fmla="val 3409921"/>
                <a:gd name="f358" fmla="val 1158766"/>
                <a:gd name="f359" fmla="val 3386431"/>
                <a:gd name="f360" fmla="val 1124787"/>
                <a:gd name="f361" fmla="val 3363749"/>
                <a:gd name="f362" fmla="val 1092153"/>
                <a:gd name="f363" fmla="val 3339632"/>
                <a:gd name="f364" fmla="val 1044010"/>
                <a:gd name="f365" fmla="val 3302426"/>
                <a:gd name="f366" fmla="val 1019983"/>
                <a:gd name="f367" fmla="val 3283868"/>
                <a:gd name="f368" fmla="val 1007969"/>
                <a:gd name="f369" fmla="val 3274544"/>
                <a:gd name="f370" fmla="val 996403"/>
                <a:gd name="f371" fmla="val 3264772"/>
                <a:gd name="f372" fmla="val 950412"/>
                <a:gd name="f373" fmla="val 3225593"/>
                <a:gd name="f374" fmla="val 935261"/>
                <a:gd name="f375" fmla="val 3212504"/>
                <a:gd name="f376" fmla="val 919571"/>
                <a:gd name="f377" fmla="val 3199773"/>
                <a:gd name="f378" fmla="val 905137"/>
                <a:gd name="f379" fmla="val 3185966"/>
                <a:gd name="f380" fmla="val 861117"/>
                <a:gd name="f381" fmla="val 3145174"/>
                <a:gd name="f382" fmla="val 846414"/>
                <a:gd name="f383" fmla="val 3131547"/>
                <a:gd name="f384" fmla="val 831441"/>
                <a:gd name="f385" fmla="val 3118368"/>
                <a:gd name="f386" fmla="val 817635"/>
                <a:gd name="f387" fmla="val 3104023"/>
                <a:gd name="f388" fmla="val 775409"/>
                <a:gd name="f389" fmla="val 3061886"/>
                <a:gd name="f390" fmla="val 761333"/>
                <a:gd name="f391" fmla="val 3047900"/>
                <a:gd name="f392" fmla="val 746989"/>
                <a:gd name="f393" fmla="val 3034273"/>
                <a:gd name="f394" fmla="val 733631"/>
                <a:gd name="f395" fmla="val 3019301"/>
                <a:gd name="f396" fmla="val 679031"/>
                <a:gd name="f397" fmla="val 2961206"/>
                <a:gd name="f398" fmla="val 624343"/>
                <a:gd name="f399" fmla="val 2901944"/>
                <a:gd name="f400" fmla="val 574675"/>
                <a:gd name="f401" fmla="val 2835063"/>
                <a:gd name="f402" fmla="val 523573"/>
                <a:gd name="f403" fmla="val 2770064"/>
                <a:gd name="f404" fmla="val 479194"/>
                <a:gd name="f405" fmla="val 2695742"/>
                <a:gd name="f406" fmla="val 442077"/>
                <a:gd name="f407" fmla="val 2619806"/>
                <a:gd name="f408" fmla="val 433202"/>
                <a:gd name="f409" fmla="val 2600620"/>
                <a:gd name="f410" fmla="val 424147"/>
                <a:gd name="f411" fmla="val 2581434"/>
                <a:gd name="f412" fmla="val 415720"/>
                <a:gd name="f413" fmla="val 2562159"/>
                <a:gd name="f414" fmla="val 393216"/>
                <a:gd name="f415" fmla="val 2504242"/>
                <a:gd name="f416" fmla="val 385148"/>
                <a:gd name="f417" fmla="val 2484788"/>
                <a:gd name="f418" fmla="val 379769"/>
                <a:gd name="f419" fmla="val 2465871"/>
                <a:gd name="f420" fmla="val 373134"/>
                <a:gd name="f421" fmla="val 2446684"/>
                <a:gd name="f422" fmla="val 366859"/>
                <a:gd name="f423" fmla="val 2427679"/>
                <a:gd name="f424" fmla="val 360135"/>
                <a:gd name="f425" fmla="val 2408314"/>
                <a:gd name="f426" fmla="val 354935"/>
                <a:gd name="f427" fmla="val 2389755"/>
                <a:gd name="f428" fmla="val 338080"/>
                <a:gd name="f429" fmla="val 2333542"/>
                <a:gd name="f430" fmla="val 322480"/>
                <a:gd name="f431" fmla="val 2278496"/>
                <a:gd name="f432" fmla="val 291998"/>
                <a:gd name="f433" fmla="val 2170015"/>
                <a:gd name="f434" fmla="val 261337"/>
                <a:gd name="f435" fmla="val 2063596"/>
                <a:gd name="f436" fmla="val 229599"/>
                <a:gd name="f437" fmla="val 1958522"/>
                <a:gd name="f438" fmla="val 186386"/>
                <a:gd name="f439" fmla="val 1819111"/>
                <a:gd name="f440" fmla="val 137436"/>
                <a:gd name="f441" fmla="val 1681763"/>
                <a:gd name="f442" fmla="val 87051"/>
                <a:gd name="f443" fmla="val 1544414"/>
                <a:gd name="f444" fmla="val 58182"/>
                <a:gd name="f445" fmla="val 1466057"/>
                <a:gd name="f446" fmla="val 35679"/>
                <a:gd name="f447" fmla="val 1384921"/>
                <a:gd name="f448" fmla="val 20976"/>
                <a:gd name="f449" fmla="val 1302440"/>
                <a:gd name="f450" fmla="val 6542"/>
                <a:gd name="f451" fmla="val 1219959"/>
                <a:gd name="f452" fmla="val -900"/>
                <a:gd name="f453" fmla="val 1136133"/>
                <a:gd name="f454" fmla="val 87"/>
                <a:gd name="f455" fmla="val 1052756"/>
                <a:gd name="f456" fmla="val 1521"/>
                <a:gd name="f457" fmla="val 885821"/>
                <a:gd name="f458" fmla="val 32721"/>
                <a:gd name="f459" fmla="val 721665"/>
                <a:gd name="f460" fmla="val 84899"/>
                <a:gd name="f461" fmla="val 567820"/>
                <a:gd name="f462" fmla="val 137256"/>
                <a:gd name="f463" fmla="val 413797"/>
                <a:gd name="f464" fmla="val 208261"/>
                <a:gd name="f465" fmla="val 268827"/>
                <a:gd name="f466" fmla="val 291818"/>
                <a:gd name="f467" fmla="val 133450"/>
                <a:gd name="f468" fmla="+- 0 0 -90"/>
                <a:gd name="f469" fmla="*/ f3 1 4357350"/>
                <a:gd name="f470" fmla="*/ f4 1 3735720"/>
                <a:gd name="f471" fmla="val f5"/>
                <a:gd name="f472" fmla="val f6"/>
                <a:gd name="f473" fmla="val f7"/>
                <a:gd name="f474" fmla="*/ f468 f0 1"/>
                <a:gd name="f475" fmla="+- f473 0 f471"/>
                <a:gd name="f476" fmla="+- f472 0 f471"/>
                <a:gd name="f477" fmla="*/ f474 1 f2"/>
                <a:gd name="f478" fmla="*/ f476 1 4357350"/>
                <a:gd name="f479" fmla="*/ f475 1 3735720"/>
                <a:gd name="f480" fmla="*/ 3838712 f476 1"/>
                <a:gd name="f481" fmla="*/ 0 f475 1"/>
                <a:gd name="f482" fmla="*/ 4357350 f476 1"/>
                <a:gd name="f483" fmla="*/ 406110 f475 1"/>
                <a:gd name="f484" fmla="*/ 4191121 f476 1"/>
                <a:gd name="f485" fmla="*/ 279485 f475 1"/>
                <a:gd name="f486" fmla="*/ 4011624 f476 1"/>
                <a:gd name="f487" fmla="*/ 143044 f475 1"/>
                <a:gd name="f488" fmla="*/ 383925 f476 1"/>
                <a:gd name="f489" fmla="*/ 720102 f476 1"/>
                <a:gd name="f490" fmla="*/ 646935 f476 1"/>
                <a:gd name="f491" fmla="*/ 95348 f475 1"/>
                <a:gd name="f492" fmla="*/ 531641 f476 1"/>
                <a:gd name="f493" fmla="*/ 274206 f475 1"/>
                <a:gd name="f494" fmla="*/ 361658 f476 1"/>
                <a:gd name="f495" fmla="*/ 654605 f475 1"/>
                <a:gd name="f496" fmla="*/ 302667 f476 1"/>
                <a:gd name="f497" fmla="*/ 1052217 f475 1"/>
                <a:gd name="f498" fmla="*/ 375286 f476 1"/>
                <a:gd name="f499" fmla="*/ 1439430 f475 1"/>
                <a:gd name="f500" fmla="*/ 515414 f476 1"/>
                <a:gd name="f501" fmla="*/ 1878283 f475 1"/>
                <a:gd name="f502" fmla="*/ 621743 f476 1"/>
                <a:gd name="f503" fmla="*/ 2315074 f475 1"/>
                <a:gd name="f504" fmla="*/ 636177 f476 1"/>
                <a:gd name="f505" fmla="*/ 2365548 f475 1"/>
                <a:gd name="f506" fmla="*/ 651597 f476 1"/>
                <a:gd name="f507" fmla="*/ 2414589 f475 1"/>
                <a:gd name="f508" fmla="*/ 668453 f476 1"/>
                <a:gd name="f509" fmla="*/ 2461926 f475 1"/>
                <a:gd name="f510" fmla="*/ 688085 f476 1"/>
                <a:gd name="f511" fmla="*/ 2506842 f475 1"/>
                <a:gd name="f512" fmla="*/ 791187 f476 1"/>
                <a:gd name="f513" fmla="*/ 2674225 f475 1"/>
                <a:gd name="f514" fmla="*/ 931225 f476 1"/>
                <a:gd name="f515" fmla="*/ 2827711 f475 1"/>
                <a:gd name="f516" fmla="*/ 970315 f476 1"/>
                <a:gd name="f517" fmla="*/ 2863931 f475 1"/>
                <a:gd name="f518" fmla="*/ 1010300 f476 1"/>
                <a:gd name="f519" fmla="*/ 2899345 f475 1"/>
                <a:gd name="f520" fmla="*/ 1051271 f476 1"/>
                <a:gd name="f521" fmla="*/ 2933324 f475 1"/>
                <a:gd name="f522" fmla="*/ 1092961 f476 1"/>
                <a:gd name="f523" fmla="*/ 2966316 f475 1"/>
                <a:gd name="f524" fmla="*/ 1135725 f476 1"/>
                <a:gd name="f525" fmla="*/ 2997605 f475 1"/>
                <a:gd name="f526" fmla="*/ 1179028 f476 1"/>
                <a:gd name="f527" fmla="*/ 3027908 f475 1"/>
                <a:gd name="f528" fmla="*/ 1189787 f476 1"/>
                <a:gd name="f529" fmla="*/ 3035528 f475 1"/>
                <a:gd name="f530" fmla="*/ 1200903 f476 1"/>
                <a:gd name="f531" fmla="*/ 3042521 f475 1"/>
                <a:gd name="f532" fmla="*/ 1223227 f476 1"/>
                <a:gd name="f533" fmla="*/ 3056507 f475 1"/>
                <a:gd name="f534" fmla="*/ 1267785 f476 1"/>
                <a:gd name="f535" fmla="*/ 3084300 f475 1"/>
                <a:gd name="f536" fmla="*/ 1359231 f476 1"/>
                <a:gd name="f537" fmla="*/ 3135043 f475 1"/>
                <a:gd name="f538" fmla="*/ 1452918 f476 1"/>
                <a:gd name="f539" fmla="*/ 3180319 f475 1"/>
                <a:gd name="f540" fmla="*/ 1844883 f476 1"/>
                <a:gd name="f541" fmla="*/ 3312288 f475 1"/>
                <a:gd name="f542" fmla="*/ 2259350 f476 1"/>
                <a:gd name="f543" fmla="*/ 3380783 f475 1"/>
                <a:gd name="f544" fmla="*/ 2312514 f476 1"/>
                <a:gd name="f545" fmla="*/ 3385804 f475 1"/>
                <a:gd name="f546" fmla="*/ 2339142 f476 1"/>
                <a:gd name="f547" fmla="*/ 3388404 f475 1"/>
                <a:gd name="f548" fmla="*/ 2365947 f476 1"/>
                <a:gd name="f549" fmla="*/ 3389928 f475 1"/>
                <a:gd name="f550" fmla="*/ 2419650 f476 1"/>
                <a:gd name="f551" fmla="*/ 3393514 f475 1"/>
                <a:gd name="f552" fmla="*/ 2473173 f476 1"/>
                <a:gd name="f553" fmla="*/ 3396472 f475 1"/>
                <a:gd name="f554" fmla="*/ 2526158 f476 1"/>
                <a:gd name="f555" fmla="*/ 3398086 f475 1"/>
                <a:gd name="f556" fmla="*/ 2579323 f476 1"/>
                <a:gd name="f557" fmla="*/ 3399700 f475 1"/>
                <a:gd name="f558" fmla="*/ 2685831 f476 1"/>
                <a:gd name="f559" fmla="*/ 3398445 f475 1"/>
                <a:gd name="f560" fmla="*/ 2792429 f476 1"/>
                <a:gd name="f561" fmla="*/ 3392349 f475 1"/>
                <a:gd name="f562" fmla="*/ 2898847 f476 1"/>
                <a:gd name="f563" fmla="*/ 3380962 f475 1"/>
                <a:gd name="f564" fmla="*/ 2925384 f476 1"/>
                <a:gd name="f565" fmla="*/ 3377196 f475 1"/>
                <a:gd name="f566" fmla="*/ 2951832 f476 1"/>
                <a:gd name="f567" fmla="*/ 3372894 f475 1"/>
                <a:gd name="f568" fmla="*/ 3004817 f476 1"/>
                <a:gd name="f569" fmla="*/ 3364286 f475 1"/>
                <a:gd name="f570" fmla="*/ 3057444 f476 1"/>
                <a:gd name="f571" fmla="*/ 3353528 f475 1"/>
                <a:gd name="f572" fmla="*/ 3109891 f476 1"/>
                <a:gd name="f573" fmla="*/ 3341784 f475 1"/>
                <a:gd name="f574" fmla="*/ 3514048 f476 1"/>
                <a:gd name="f575" fmla="*/ 3194125 f475 1"/>
                <a:gd name="f576" fmla="*/ 3875978 f476 1"/>
                <a:gd name="f577" fmla="*/ 2961385 f475 1"/>
                <a:gd name="f578" fmla="*/ 3958549 f476 1"/>
                <a:gd name="f579" fmla="*/ 2892531 f475 1"/>
                <a:gd name="f580" fmla="*/ 3978900 f476 1"/>
                <a:gd name="f581" fmla="*/ 2875048 f475 1"/>
                <a:gd name="f582" fmla="*/ 3989121 f476 1"/>
                <a:gd name="f583" fmla="*/ 2866352 f475 1"/>
                <a:gd name="f584" fmla="*/ 3998893 f476 1"/>
                <a:gd name="f585" fmla="*/ 2857118 f475 1"/>
                <a:gd name="f586" fmla="*/ 4038072 f476 1"/>
                <a:gd name="f587" fmla="*/ 2820360 f475 1"/>
                <a:gd name="f588" fmla="*/ 4057616 f476 1"/>
                <a:gd name="f589" fmla="*/ 2801981 f475 1"/>
                <a:gd name="f590" fmla="*/ 4067388 f476 1"/>
                <a:gd name="f591" fmla="*/ 2792837 f475 1"/>
                <a:gd name="f592" fmla="*/ 4076712 f476 1"/>
                <a:gd name="f593" fmla="*/ 2783154 f475 1"/>
                <a:gd name="f594" fmla="*/ 4113919 f476 1"/>
                <a:gd name="f595" fmla="*/ 2744513 f475 1"/>
                <a:gd name="f596" fmla="*/ 4150587 f476 1"/>
                <a:gd name="f597" fmla="*/ 2705335 f475 1"/>
                <a:gd name="f598" fmla="*/ 4185372 f476 1"/>
                <a:gd name="f599" fmla="*/ 2664633 f475 1"/>
                <a:gd name="f600" fmla="*/ 4219889 f476 1"/>
                <a:gd name="f601" fmla="*/ 2623660 f475 1"/>
                <a:gd name="f602" fmla="*/ 4252612 f476 1"/>
                <a:gd name="f603" fmla="*/ 2581344 f475 1"/>
                <a:gd name="f604" fmla="*/ 4285515 f476 1"/>
                <a:gd name="f605" fmla="*/ 2539208 f475 1"/>
                <a:gd name="f606" fmla="*/ 4316714 f476 1"/>
                <a:gd name="f607" fmla="*/ 2495815 f475 1"/>
                <a:gd name="f608" fmla="*/ 4348452 f476 1"/>
                <a:gd name="f609" fmla="*/ 2452782 f475 1"/>
                <a:gd name="f610" fmla="*/ 2439713 f475 1"/>
                <a:gd name="f611" fmla="*/ 2838234 f475 1"/>
                <a:gd name="f612" fmla="*/ 4330521 f476 1"/>
                <a:gd name="f613" fmla="*/ 2867339 f475 1"/>
                <a:gd name="f614" fmla="*/ 4288832 f476 1"/>
                <a:gd name="f615" fmla="*/ 2909565 f475 1"/>
                <a:gd name="f616" fmla="*/ 4247054 f476 1"/>
                <a:gd name="f617" fmla="*/ 2951613 f475 1"/>
                <a:gd name="f618" fmla="*/ 4236564 f476 1"/>
                <a:gd name="f619" fmla="*/ 2962102 f475 1"/>
                <a:gd name="f620" fmla="*/ 4225626 f476 1"/>
                <a:gd name="f621" fmla="*/ 2972143 f475 1"/>
                <a:gd name="f622" fmla="*/ 4203840 f476 1"/>
                <a:gd name="f623" fmla="*/ 2992226 f475 1"/>
                <a:gd name="f624" fmla="*/ 4115084 f476 1"/>
                <a:gd name="f625" fmla="*/ 3070851 f475 1"/>
                <a:gd name="f626" fmla="*/ 4022472 f476 1"/>
                <a:gd name="f627" fmla="*/ 3144995 f475 1"/>
                <a:gd name="f628" fmla="*/ 3621543 f476 1"/>
                <a:gd name="f629" fmla="*/ 3184035 f476 1"/>
                <a:gd name="f630" fmla="*/ 3587434 f475 1"/>
                <a:gd name="f631" fmla="*/ 3127105 f476 1"/>
                <a:gd name="f632" fmla="*/ 3606082 f475 1"/>
                <a:gd name="f633" fmla="*/ 3069816 f476 1"/>
                <a:gd name="f634" fmla="*/ 3624102 f475 1"/>
                <a:gd name="f635" fmla="*/ 2953894 f476 1"/>
                <a:gd name="f636" fmla="*/ 3656377 f475 1"/>
                <a:gd name="f637" fmla="*/ 2836269 f476 1"/>
                <a:gd name="f638" fmla="*/ 3683542 f475 1"/>
                <a:gd name="f639" fmla="*/ 2717210 f476 1"/>
                <a:gd name="f640" fmla="*/ 3705507 f475 1"/>
                <a:gd name="f641" fmla="*/ 2596895 f476 1"/>
                <a:gd name="f642" fmla="*/ 3721376 f475 1"/>
                <a:gd name="f643" fmla="*/ 2475773 f476 1"/>
                <a:gd name="f644" fmla="*/ 3731238 f475 1"/>
                <a:gd name="f645" fmla="*/ 2415616 f476 1"/>
                <a:gd name="f646" fmla="*/ 3733838 f475 1"/>
                <a:gd name="f647" fmla="*/ 2355638 f476 1"/>
                <a:gd name="f648" fmla="*/ 3735272 f475 1"/>
                <a:gd name="f649" fmla="*/ 2325604 f476 1"/>
                <a:gd name="f650" fmla="*/ 3735720 f475 1"/>
                <a:gd name="f651" fmla="*/ 2295481 f476 1"/>
                <a:gd name="f652" fmla="*/ 3735092 f475 1"/>
                <a:gd name="f653" fmla="*/ 2235144 f476 1"/>
                <a:gd name="f654" fmla="*/ 3733479 f475 1"/>
                <a:gd name="f655" fmla="*/ 1752451 f476 1"/>
                <a:gd name="f656" fmla="*/ 3662653 f475 1"/>
                <a:gd name="f657" fmla="*/ 1296832 f476 1"/>
                <a:gd name="f658" fmla="*/ 3474382 f475 1"/>
                <a:gd name="f659" fmla="*/ 1192207 f476 1"/>
                <a:gd name="f660" fmla="*/ 3409921 f475 1"/>
                <a:gd name="f661" fmla="*/ 1092153 f476 1"/>
                <a:gd name="f662" fmla="*/ 3339632 f475 1"/>
                <a:gd name="f663" fmla="*/ 1044010 f476 1"/>
                <a:gd name="f664" fmla="*/ 3302426 f475 1"/>
                <a:gd name="f665" fmla="*/ 1019983 f476 1"/>
                <a:gd name="f666" fmla="*/ 3283868 f475 1"/>
                <a:gd name="f667" fmla="*/ 1007969 f476 1"/>
                <a:gd name="f668" fmla="*/ 3274544 f475 1"/>
                <a:gd name="f669" fmla="*/ 996403 f476 1"/>
                <a:gd name="f670" fmla="*/ 3264772 f475 1"/>
                <a:gd name="f671" fmla="*/ 950412 f476 1"/>
                <a:gd name="f672" fmla="*/ 3225593 f475 1"/>
                <a:gd name="f673" fmla="*/ 905137 f476 1"/>
                <a:gd name="f674" fmla="*/ 3185966 f475 1"/>
                <a:gd name="f675" fmla="*/ 861117 f476 1"/>
                <a:gd name="f676" fmla="*/ 3145174 f475 1"/>
                <a:gd name="f677" fmla="*/ 817635 f476 1"/>
                <a:gd name="f678" fmla="*/ 3104023 f475 1"/>
                <a:gd name="f679" fmla="*/ 775409 f476 1"/>
                <a:gd name="f680" fmla="*/ 3061886 f475 1"/>
                <a:gd name="f681" fmla="*/ 733631 f476 1"/>
                <a:gd name="f682" fmla="*/ 3019301 f475 1"/>
                <a:gd name="f683" fmla="*/ 574675 f476 1"/>
                <a:gd name="f684" fmla="*/ 2835063 f475 1"/>
                <a:gd name="f685" fmla="*/ 442077 f476 1"/>
                <a:gd name="f686" fmla="*/ 2619806 f475 1"/>
                <a:gd name="f687" fmla="*/ 415720 f476 1"/>
                <a:gd name="f688" fmla="*/ 2562159 f475 1"/>
                <a:gd name="f689" fmla="*/ 393216 f476 1"/>
                <a:gd name="f690" fmla="*/ 2504242 f475 1"/>
                <a:gd name="f691" fmla="*/ 373134 f476 1"/>
                <a:gd name="f692" fmla="*/ 2446684 f475 1"/>
                <a:gd name="f693" fmla="*/ 354935 f476 1"/>
                <a:gd name="f694" fmla="*/ 2389755 f475 1"/>
                <a:gd name="f695" fmla="*/ 338080 f476 1"/>
                <a:gd name="f696" fmla="*/ 2333542 f475 1"/>
                <a:gd name="f697" fmla="*/ 322480 f476 1"/>
                <a:gd name="f698" fmla="*/ 2278496 f475 1"/>
                <a:gd name="f699" fmla="*/ 291998 f476 1"/>
                <a:gd name="f700" fmla="*/ 2170015 f475 1"/>
                <a:gd name="f701" fmla="*/ 261337 f476 1"/>
                <a:gd name="f702" fmla="*/ 2063596 f475 1"/>
                <a:gd name="f703" fmla="*/ 229599 f476 1"/>
                <a:gd name="f704" fmla="*/ 1958522 f475 1"/>
                <a:gd name="f705" fmla="*/ 87051 f476 1"/>
                <a:gd name="f706" fmla="*/ 1544414 f475 1"/>
                <a:gd name="f707" fmla="*/ 20976 f476 1"/>
                <a:gd name="f708" fmla="*/ 1302440 f475 1"/>
                <a:gd name="f709" fmla="*/ 87 f476 1"/>
                <a:gd name="f710" fmla="*/ 1052756 f475 1"/>
                <a:gd name="f711" fmla="*/ 84899 f476 1"/>
                <a:gd name="f712" fmla="*/ 567820 f475 1"/>
                <a:gd name="f713" fmla="*/ 291818 f476 1"/>
                <a:gd name="f714" fmla="*/ 133450 f475 1"/>
                <a:gd name="f715" fmla="+- f477 0 f1"/>
                <a:gd name="f716" fmla="*/ f480 1 4357350"/>
                <a:gd name="f717" fmla="*/ f481 1 3735720"/>
                <a:gd name="f718" fmla="*/ f482 1 4357350"/>
                <a:gd name="f719" fmla="*/ f483 1 3735720"/>
                <a:gd name="f720" fmla="*/ f484 1 4357350"/>
                <a:gd name="f721" fmla="*/ f485 1 3735720"/>
                <a:gd name="f722" fmla="*/ f486 1 4357350"/>
                <a:gd name="f723" fmla="*/ f487 1 3735720"/>
                <a:gd name="f724" fmla="*/ f488 1 4357350"/>
                <a:gd name="f725" fmla="*/ f489 1 4357350"/>
                <a:gd name="f726" fmla="*/ f490 1 4357350"/>
                <a:gd name="f727" fmla="*/ f491 1 3735720"/>
                <a:gd name="f728" fmla="*/ f492 1 4357350"/>
                <a:gd name="f729" fmla="*/ f493 1 3735720"/>
                <a:gd name="f730" fmla="*/ f494 1 4357350"/>
                <a:gd name="f731" fmla="*/ f495 1 3735720"/>
                <a:gd name="f732" fmla="*/ f496 1 4357350"/>
                <a:gd name="f733" fmla="*/ f497 1 3735720"/>
                <a:gd name="f734" fmla="*/ f498 1 4357350"/>
                <a:gd name="f735" fmla="*/ f499 1 3735720"/>
                <a:gd name="f736" fmla="*/ f500 1 4357350"/>
                <a:gd name="f737" fmla="*/ f501 1 3735720"/>
                <a:gd name="f738" fmla="*/ f502 1 4357350"/>
                <a:gd name="f739" fmla="*/ f503 1 3735720"/>
                <a:gd name="f740" fmla="*/ f504 1 4357350"/>
                <a:gd name="f741" fmla="*/ f505 1 3735720"/>
                <a:gd name="f742" fmla="*/ f506 1 4357350"/>
                <a:gd name="f743" fmla="*/ f507 1 3735720"/>
                <a:gd name="f744" fmla="*/ f508 1 4357350"/>
                <a:gd name="f745" fmla="*/ f509 1 3735720"/>
                <a:gd name="f746" fmla="*/ f510 1 4357350"/>
                <a:gd name="f747" fmla="*/ f511 1 3735720"/>
                <a:gd name="f748" fmla="*/ f512 1 4357350"/>
                <a:gd name="f749" fmla="*/ f513 1 3735720"/>
                <a:gd name="f750" fmla="*/ f514 1 4357350"/>
                <a:gd name="f751" fmla="*/ f515 1 3735720"/>
                <a:gd name="f752" fmla="*/ f516 1 4357350"/>
                <a:gd name="f753" fmla="*/ f517 1 3735720"/>
                <a:gd name="f754" fmla="*/ f518 1 4357350"/>
                <a:gd name="f755" fmla="*/ f519 1 3735720"/>
                <a:gd name="f756" fmla="*/ f520 1 4357350"/>
                <a:gd name="f757" fmla="*/ f521 1 3735720"/>
                <a:gd name="f758" fmla="*/ f522 1 4357350"/>
                <a:gd name="f759" fmla="*/ f523 1 3735720"/>
                <a:gd name="f760" fmla="*/ f524 1 4357350"/>
                <a:gd name="f761" fmla="*/ f525 1 3735720"/>
                <a:gd name="f762" fmla="*/ f526 1 4357350"/>
                <a:gd name="f763" fmla="*/ f527 1 3735720"/>
                <a:gd name="f764" fmla="*/ f528 1 4357350"/>
                <a:gd name="f765" fmla="*/ f529 1 3735720"/>
                <a:gd name="f766" fmla="*/ f530 1 4357350"/>
                <a:gd name="f767" fmla="*/ f531 1 3735720"/>
                <a:gd name="f768" fmla="*/ f532 1 4357350"/>
                <a:gd name="f769" fmla="*/ f533 1 3735720"/>
                <a:gd name="f770" fmla="*/ f534 1 4357350"/>
                <a:gd name="f771" fmla="*/ f535 1 3735720"/>
                <a:gd name="f772" fmla="*/ f536 1 4357350"/>
                <a:gd name="f773" fmla="*/ f537 1 3735720"/>
                <a:gd name="f774" fmla="*/ f538 1 4357350"/>
                <a:gd name="f775" fmla="*/ f539 1 3735720"/>
                <a:gd name="f776" fmla="*/ f540 1 4357350"/>
                <a:gd name="f777" fmla="*/ f541 1 3735720"/>
                <a:gd name="f778" fmla="*/ f542 1 4357350"/>
                <a:gd name="f779" fmla="*/ f543 1 3735720"/>
                <a:gd name="f780" fmla="*/ f544 1 4357350"/>
                <a:gd name="f781" fmla="*/ f545 1 3735720"/>
                <a:gd name="f782" fmla="*/ f546 1 4357350"/>
                <a:gd name="f783" fmla="*/ f547 1 3735720"/>
                <a:gd name="f784" fmla="*/ f548 1 4357350"/>
                <a:gd name="f785" fmla="*/ f549 1 3735720"/>
                <a:gd name="f786" fmla="*/ f550 1 4357350"/>
                <a:gd name="f787" fmla="*/ f551 1 3735720"/>
                <a:gd name="f788" fmla="*/ f552 1 4357350"/>
                <a:gd name="f789" fmla="*/ f553 1 3735720"/>
                <a:gd name="f790" fmla="*/ f554 1 4357350"/>
                <a:gd name="f791" fmla="*/ f555 1 3735720"/>
                <a:gd name="f792" fmla="*/ f556 1 4357350"/>
                <a:gd name="f793" fmla="*/ f557 1 3735720"/>
                <a:gd name="f794" fmla="*/ f558 1 4357350"/>
                <a:gd name="f795" fmla="*/ f559 1 3735720"/>
                <a:gd name="f796" fmla="*/ f560 1 4357350"/>
                <a:gd name="f797" fmla="*/ f561 1 3735720"/>
                <a:gd name="f798" fmla="*/ f562 1 4357350"/>
                <a:gd name="f799" fmla="*/ f563 1 3735720"/>
                <a:gd name="f800" fmla="*/ f564 1 4357350"/>
                <a:gd name="f801" fmla="*/ f565 1 3735720"/>
                <a:gd name="f802" fmla="*/ f566 1 4357350"/>
                <a:gd name="f803" fmla="*/ f567 1 3735720"/>
                <a:gd name="f804" fmla="*/ f568 1 4357350"/>
                <a:gd name="f805" fmla="*/ f569 1 3735720"/>
                <a:gd name="f806" fmla="*/ f570 1 4357350"/>
                <a:gd name="f807" fmla="*/ f571 1 3735720"/>
                <a:gd name="f808" fmla="*/ f572 1 4357350"/>
                <a:gd name="f809" fmla="*/ f573 1 3735720"/>
                <a:gd name="f810" fmla="*/ f574 1 4357350"/>
                <a:gd name="f811" fmla="*/ f575 1 3735720"/>
                <a:gd name="f812" fmla="*/ f576 1 4357350"/>
                <a:gd name="f813" fmla="*/ f577 1 3735720"/>
                <a:gd name="f814" fmla="*/ f578 1 4357350"/>
                <a:gd name="f815" fmla="*/ f579 1 3735720"/>
                <a:gd name="f816" fmla="*/ f580 1 4357350"/>
                <a:gd name="f817" fmla="*/ f581 1 3735720"/>
                <a:gd name="f818" fmla="*/ f582 1 4357350"/>
                <a:gd name="f819" fmla="*/ f583 1 3735720"/>
                <a:gd name="f820" fmla="*/ f584 1 4357350"/>
                <a:gd name="f821" fmla="*/ f585 1 3735720"/>
                <a:gd name="f822" fmla="*/ f586 1 4357350"/>
                <a:gd name="f823" fmla="*/ f587 1 3735720"/>
                <a:gd name="f824" fmla="*/ f588 1 4357350"/>
                <a:gd name="f825" fmla="*/ f589 1 3735720"/>
                <a:gd name="f826" fmla="*/ f590 1 4357350"/>
                <a:gd name="f827" fmla="*/ f591 1 3735720"/>
                <a:gd name="f828" fmla="*/ f592 1 4357350"/>
                <a:gd name="f829" fmla="*/ f593 1 3735720"/>
                <a:gd name="f830" fmla="*/ f594 1 4357350"/>
                <a:gd name="f831" fmla="*/ f595 1 3735720"/>
                <a:gd name="f832" fmla="*/ f596 1 4357350"/>
                <a:gd name="f833" fmla="*/ f597 1 3735720"/>
                <a:gd name="f834" fmla="*/ f598 1 4357350"/>
                <a:gd name="f835" fmla="*/ f599 1 3735720"/>
                <a:gd name="f836" fmla="*/ f600 1 4357350"/>
                <a:gd name="f837" fmla="*/ f601 1 3735720"/>
                <a:gd name="f838" fmla="*/ f602 1 4357350"/>
                <a:gd name="f839" fmla="*/ f603 1 3735720"/>
                <a:gd name="f840" fmla="*/ f604 1 4357350"/>
                <a:gd name="f841" fmla="*/ f605 1 3735720"/>
                <a:gd name="f842" fmla="*/ f606 1 4357350"/>
                <a:gd name="f843" fmla="*/ f607 1 3735720"/>
                <a:gd name="f844" fmla="*/ f608 1 4357350"/>
                <a:gd name="f845" fmla="*/ f609 1 3735720"/>
                <a:gd name="f846" fmla="*/ f610 1 3735720"/>
                <a:gd name="f847" fmla="*/ f611 1 3735720"/>
                <a:gd name="f848" fmla="*/ f612 1 4357350"/>
                <a:gd name="f849" fmla="*/ f613 1 3735720"/>
                <a:gd name="f850" fmla="*/ f614 1 4357350"/>
                <a:gd name="f851" fmla="*/ f615 1 3735720"/>
                <a:gd name="f852" fmla="*/ f616 1 4357350"/>
                <a:gd name="f853" fmla="*/ f617 1 3735720"/>
                <a:gd name="f854" fmla="*/ f618 1 4357350"/>
                <a:gd name="f855" fmla="*/ f619 1 3735720"/>
                <a:gd name="f856" fmla="*/ f620 1 4357350"/>
                <a:gd name="f857" fmla="*/ f621 1 3735720"/>
                <a:gd name="f858" fmla="*/ f622 1 4357350"/>
                <a:gd name="f859" fmla="*/ f623 1 3735720"/>
                <a:gd name="f860" fmla="*/ f624 1 4357350"/>
                <a:gd name="f861" fmla="*/ f625 1 3735720"/>
                <a:gd name="f862" fmla="*/ f626 1 4357350"/>
                <a:gd name="f863" fmla="*/ f627 1 3735720"/>
                <a:gd name="f864" fmla="*/ f628 1 4357350"/>
                <a:gd name="f865" fmla="*/ f629 1 4357350"/>
                <a:gd name="f866" fmla="*/ f630 1 3735720"/>
                <a:gd name="f867" fmla="*/ f631 1 4357350"/>
                <a:gd name="f868" fmla="*/ f632 1 3735720"/>
                <a:gd name="f869" fmla="*/ f633 1 4357350"/>
                <a:gd name="f870" fmla="*/ f634 1 3735720"/>
                <a:gd name="f871" fmla="*/ f635 1 4357350"/>
                <a:gd name="f872" fmla="*/ f636 1 3735720"/>
                <a:gd name="f873" fmla="*/ f637 1 4357350"/>
                <a:gd name="f874" fmla="*/ f638 1 3735720"/>
                <a:gd name="f875" fmla="*/ f639 1 4357350"/>
                <a:gd name="f876" fmla="*/ f640 1 3735720"/>
                <a:gd name="f877" fmla="*/ f641 1 4357350"/>
                <a:gd name="f878" fmla="*/ f642 1 3735720"/>
                <a:gd name="f879" fmla="*/ f643 1 4357350"/>
                <a:gd name="f880" fmla="*/ f644 1 3735720"/>
                <a:gd name="f881" fmla="*/ f645 1 4357350"/>
                <a:gd name="f882" fmla="*/ f646 1 3735720"/>
                <a:gd name="f883" fmla="*/ f647 1 4357350"/>
                <a:gd name="f884" fmla="*/ f648 1 3735720"/>
                <a:gd name="f885" fmla="*/ f649 1 4357350"/>
                <a:gd name="f886" fmla="*/ f650 1 3735720"/>
                <a:gd name="f887" fmla="*/ f651 1 4357350"/>
                <a:gd name="f888" fmla="*/ f652 1 3735720"/>
                <a:gd name="f889" fmla="*/ f653 1 4357350"/>
                <a:gd name="f890" fmla="*/ f654 1 3735720"/>
                <a:gd name="f891" fmla="*/ f655 1 4357350"/>
                <a:gd name="f892" fmla="*/ f656 1 3735720"/>
                <a:gd name="f893" fmla="*/ f657 1 4357350"/>
                <a:gd name="f894" fmla="*/ f658 1 3735720"/>
                <a:gd name="f895" fmla="*/ f659 1 4357350"/>
                <a:gd name="f896" fmla="*/ f660 1 3735720"/>
                <a:gd name="f897" fmla="*/ f661 1 4357350"/>
                <a:gd name="f898" fmla="*/ f662 1 3735720"/>
                <a:gd name="f899" fmla="*/ f663 1 4357350"/>
                <a:gd name="f900" fmla="*/ f664 1 3735720"/>
                <a:gd name="f901" fmla="*/ f665 1 4357350"/>
                <a:gd name="f902" fmla="*/ f666 1 3735720"/>
                <a:gd name="f903" fmla="*/ f667 1 4357350"/>
                <a:gd name="f904" fmla="*/ f668 1 3735720"/>
                <a:gd name="f905" fmla="*/ f669 1 4357350"/>
                <a:gd name="f906" fmla="*/ f670 1 3735720"/>
                <a:gd name="f907" fmla="*/ f671 1 4357350"/>
                <a:gd name="f908" fmla="*/ f672 1 3735720"/>
                <a:gd name="f909" fmla="*/ f673 1 4357350"/>
                <a:gd name="f910" fmla="*/ f674 1 3735720"/>
                <a:gd name="f911" fmla="*/ f675 1 4357350"/>
                <a:gd name="f912" fmla="*/ f676 1 3735720"/>
                <a:gd name="f913" fmla="*/ f677 1 4357350"/>
                <a:gd name="f914" fmla="*/ f678 1 3735720"/>
                <a:gd name="f915" fmla="*/ f679 1 4357350"/>
                <a:gd name="f916" fmla="*/ f680 1 3735720"/>
                <a:gd name="f917" fmla="*/ f681 1 4357350"/>
                <a:gd name="f918" fmla="*/ f682 1 3735720"/>
                <a:gd name="f919" fmla="*/ f683 1 4357350"/>
                <a:gd name="f920" fmla="*/ f684 1 3735720"/>
                <a:gd name="f921" fmla="*/ f685 1 4357350"/>
                <a:gd name="f922" fmla="*/ f686 1 3735720"/>
                <a:gd name="f923" fmla="*/ f687 1 4357350"/>
                <a:gd name="f924" fmla="*/ f688 1 3735720"/>
                <a:gd name="f925" fmla="*/ f689 1 4357350"/>
                <a:gd name="f926" fmla="*/ f690 1 3735720"/>
                <a:gd name="f927" fmla="*/ f691 1 4357350"/>
                <a:gd name="f928" fmla="*/ f692 1 3735720"/>
                <a:gd name="f929" fmla="*/ f693 1 4357350"/>
                <a:gd name="f930" fmla="*/ f694 1 3735720"/>
                <a:gd name="f931" fmla="*/ f695 1 4357350"/>
                <a:gd name="f932" fmla="*/ f696 1 3735720"/>
                <a:gd name="f933" fmla="*/ f697 1 4357350"/>
                <a:gd name="f934" fmla="*/ f698 1 3735720"/>
                <a:gd name="f935" fmla="*/ f699 1 4357350"/>
                <a:gd name="f936" fmla="*/ f700 1 3735720"/>
                <a:gd name="f937" fmla="*/ f701 1 4357350"/>
                <a:gd name="f938" fmla="*/ f702 1 3735720"/>
                <a:gd name="f939" fmla="*/ f703 1 4357350"/>
                <a:gd name="f940" fmla="*/ f704 1 3735720"/>
                <a:gd name="f941" fmla="*/ f705 1 4357350"/>
                <a:gd name="f942" fmla="*/ f706 1 3735720"/>
                <a:gd name="f943" fmla="*/ f707 1 4357350"/>
                <a:gd name="f944" fmla="*/ f708 1 3735720"/>
                <a:gd name="f945" fmla="*/ f709 1 4357350"/>
                <a:gd name="f946" fmla="*/ f710 1 3735720"/>
                <a:gd name="f947" fmla="*/ f711 1 4357350"/>
                <a:gd name="f948" fmla="*/ f712 1 3735720"/>
                <a:gd name="f949" fmla="*/ f713 1 4357350"/>
                <a:gd name="f950" fmla="*/ f714 1 3735720"/>
                <a:gd name="f951" fmla="*/ f471 1 f478"/>
                <a:gd name="f952" fmla="*/ f472 1 f478"/>
                <a:gd name="f953" fmla="*/ f471 1 f479"/>
                <a:gd name="f954" fmla="*/ f473 1 f479"/>
                <a:gd name="f955" fmla="*/ f716 1 f478"/>
                <a:gd name="f956" fmla="*/ f717 1 f479"/>
                <a:gd name="f957" fmla="*/ f718 1 f478"/>
                <a:gd name="f958" fmla="*/ f719 1 f479"/>
                <a:gd name="f959" fmla="*/ f720 1 f478"/>
                <a:gd name="f960" fmla="*/ f721 1 f479"/>
                <a:gd name="f961" fmla="*/ f722 1 f478"/>
                <a:gd name="f962" fmla="*/ f723 1 f479"/>
                <a:gd name="f963" fmla="*/ f724 1 f478"/>
                <a:gd name="f964" fmla="*/ f725 1 f478"/>
                <a:gd name="f965" fmla="*/ f726 1 f478"/>
                <a:gd name="f966" fmla="*/ f727 1 f479"/>
                <a:gd name="f967" fmla="*/ f728 1 f478"/>
                <a:gd name="f968" fmla="*/ f729 1 f479"/>
                <a:gd name="f969" fmla="*/ f730 1 f478"/>
                <a:gd name="f970" fmla="*/ f731 1 f479"/>
                <a:gd name="f971" fmla="*/ f732 1 f478"/>
                <a:gd name="f972" fmla="*/ f733 1 f479"/>
                <a:gd name="f973" fmla="*/ f734 1 f478"/>
                <a:gd name="f974" fmla="*/ f735 1 f479"/>
                <a:gd name="f975" fmla="*/ f736 1 f478"/>
                <a:gd name="f976" fmla="*/ f737 1 f479"/>
                <a:gd name="f977" fmla="*/ f738 1 f478"/>
                <a:gd name="f978" fmla="*/ f739 1 f479"/>
                <a:gd name="f979" fmla="*/ f740 1 f478"/>
                <a:gd name="f980" fmla="*/ f741 1 f479"/>
                <a:gd name="f981" fmla="*/ f742 1 f478"/>
                <a:gd name="f982" fmla="*/ f743 1 f479"/>
                <a:gd name="f983" fmla="*/ f744 1 f478"/>
                <a:gd name="f984" fmla="*/ f745 1 f479"/>
                <a:gd name="f985" fmla="*/ f746 1 f478"/>
                <a:gd name="f986" fmla="*/ f747 1 f479"/>
                <a:gd name="f987" fmla="*/ f748 1 f478"/>
                <a:gd name="f988" fmla="*/ f749 1 f479"/>
                <a:gd name="f989" fmla="*/ f750 1 f478"/>
                <a:gd name="f990" fmla="*/ f751 1 f479"/>
                <a:gd name="f991" fmla="*/ f752 1 f478"/>
                <a:gd name="f992" fmla="*/ f753 1 f479"/>
                <a:gd name="f993" fmla="*/ f754 1 f478"/>
                <a:gd name="f994" fmla="*/ f755 1 f479"/>
                <a:gd name="f995" fmla="*/ f756 1 f478"/>
                <a:gd name="f996" fmla="*/ f757 1 f479"/>
                <a:gd name="f997" fmla="*/ f758 1 f478"/>
                <a:gd name="f998" fmla="*/ f759 1 f479"/>
                <a:gd name="f999" fmla="*/ f760 1 f478"/>
                <a:gd name="f1000" fmla="*/ f761 1 f479"/>
                <a:gd name="f1001" fmla="*/ f762 1 f478"/>
                <a:gd name="f1002" fmla="*/ f763 1 f479"/>
                <a:gd name="f1003" fmla="*/ f764 1 f478"/>
                <a:gd name="f1004" fmla="*/ f765 1 f479"/>
                <a:gd name="f1005" fmla="*/ f766 1 f478"/>
                <a:gd name="f1006" fmla="*/ f767 1 f479"/>
                <a:gd name="f1007" fmla="*/ f768 1 f478"/>
                <a:gd name="f1008" fmla="*/ f769 1 f479"/>
                <a:gd name="f1009" fmla="*/ f770 1 f478"/>
                <a:gd name="f1010" fmla="*/ f771 1 f479"/>
                <a:gd name="f1011" fmla="*/ f772 1 f478"/>
                <a:gd name="f1012" fmla="*/ f773 1 f479"/>
                <a:gd name="f1013" fmla="*/ f774 1 f478"/>
                <a:gd name="f1014" fmla="*/ f775 1 f479"/>
                <a:gd name="f1015" fmla="*/ f776 1 f478"/>
                <a:gd name="f1016" fmla="*/ f777 1 f479"/>
                <a:gd name="f1017" fmla="*/ f778 1 f478"/>
                <a:gd name="f1018" fmla="*/ f779 1 f479"/>
                <a:gd name="f1019" fmla="*/ f780 1 f478"/>
                <a:gd name="f1020" fmla="*/ f781 1 f479"/>
                <a:gd name="f1021" fmla="*/ f782 1 f478"/>
                <a:gd name="f1022" fmla="*/ f783 1 f479"/>
                <a:gd name="f1023" fmla="*/ f784 1 f478"/>
                <a:gd name="f1024" fmla="*/ f785 1 f479"/>
                <a:gd name="f1025" fmla="*/ f786 1 f478"/>
                <a:gd name="f1026" fmla="*/ f787 1 f479"/>
                <a:gd name="f1027" fmla="*/ f788 1 f478"/>
                <a:gd name="f1028" fmla="*/ f789 1 f479"/>
                <a:gd name="f1029" fmla="*/ f790 1 f478"/>
                <a:gd name="f1030" fmla="*/ f791 1 f479"/>
                <a:gd name="f1031" fmla="*/ f792 1 f478"/>
                <a:gd name="f1032" fmla="*/ f793 1 f479"/>
                <a:gd name="f1033" fmla="*/ f794 1 f478"/>
                <a:gd name="f1034" fmla="*/ f795 1 f479"/>
                <a:gd name="f1035" fmla="*/ f796 1 f478"/>
                <a:gd name="f1036" fmla="*/ f797 1 f479"/>
                <a:gd name="f1037" fmla="*/ f798 1 f478"/>
                <a:gd name="f1038" fmla="*/ f799 1 f479"/>
                <a:gd name="f1039" fmla="*/ f800 1 f478"/>
                <a:gd name="f1040" fmla="*/ f801 1 f479"/>
                <a:gd name="f1041" fmla="*/ f802 1 f478"/>
                <a:gd name="f1042" fmla="*/ f803 1 f479"/>
                <a:gd name="f1043" fmla="*/ f804 1 f478"/>
                <a:gd name="f1044" fmla="*/ f805 1 f479"/>
                <a:gd name="f1045" fmla="*/ f806 1 f478"/>
                <a:gd name="f1046" fmla="*/ f807 1 f479"/>
                <a:gd name="f1047" fmla="*/ f808 1 f478"/>
                <a:gd name="f1048" fmla="*/ f809 1 f479"/>
                <a:gd name="f1049" fmla="*/ f810 1 f478"/>
                <a:gd name="f1050" fmla="*/ f811 1 f479"/>
                <a:gd name="f1051" fmla="*/ f812 1 f478"/>
                <a:gd name="f1052" fmla="*/ f813 1 f479"/>
                <a:gd name="f1053" fmla="*/ f814 1 f478"/>
                <a:gd name="f1054" fmla="*/ f815 1 f479"/>
                <a:gd name="f1055" fmla="*/ f816 1 f478"/>
                <a:gd name="f1056" fmla="*/ f817 1 f479"/>
                <a:gd name="f1057" fmla="*/ f818 1 f478"/>
                <a:gd name="f1058" fmla="*/ f819 1 f479"/>
                <a:gd name="f1059" fmla="*/ f820 1 f478"/>
                <a:gd name="f1060" fmla="*/ f821 1 f479"/>
                <a:gd name="f1061" fmla="*/ f822 1 f478"/>
                <a:gd name="f1062" fmla="*/ f823 1 f479"/>
                <a:gd name="f1063" fmla="*/ f824 1 f478"/>
                <a:gd name="f1064" fmla="*/ f825 1 f479"/>
                <a:gd name="f1065" fmla="*/ f826 1 f478"/>
                <a:gd name="f1066" fmla="*/ f827 1 f479"/>
                <a:gd name="f1067" fmla="*/ f828 1 f478"/>
                <a:gd name="f1068" fmla="*/ f829 1 f479"/>
                <a:gd name="f1069" fmla="*/ f830 1 f478"/>
                <a:gd name="f1070" fmla="*/ f831 1 f479"/>
                <a:gd name="f1071" fmla="*/ f832 1 f478"/>
                <a:gd name="f1072" fmla="*/ f833 1 f479"/>
                <a:gd name="f1073" fmla="*/ f834 1 f478"/>
                <a:gd name="f1074" fmla="*/ f835 1 f479"/>
                <a:gd name="f1075" fmla="*/ f836 1 f478"/>
                <a:gd name="f1076" fmla="*/ f837 1 f479"/>
                <a:gd name="f1077" fmla="*/ f838 1 f478"/>
                <a:gd name="f1078" fmla="*/ f839 1 f479"/>
                <a:gd name="f1079" fmla="*/ f840 1 f478"/>
                <a:gd name="f1080" fmla="*/ f841 1 f479"/>
                <a:gd name="f1081" fmla="*/ f842 1 f478"/>
                <a:gd name="f1082" fmla="*/ f843 1 f479"/>
                <a:gd name="f1083" fmla="*/ f844 1 f478"/>
                <a:gd name="f1084" fmla="*/ f845 1 f479"/>
                <a:gd name="f1085" fmla="*/ f846 1 f479"/>
                <a:gd name="f1086" fmla="*/ f847 1 f479"/>
                <a:gd name="f1087" fmla="*/ f848 1 f478"/>
                <a:gd name="f1088" fmla="*/ f849 1 f479"/>
                <a:gd name="f1089" fmla="*/ f850 1 f478"/>
                <a:gd name="f1090" fmla="*/ f851 1 f479"/>
                <a:gd name="f1091" fmla="*/ f852 1 f478"/>
                <a:gd name="f1092" fmla="*/ f853 1 f479"/>
                <a:gd name="f1093" fmla="*/ f854 1 f478"/>
                <a:gd name="f1094" fmla="*/ f855 1 f479"/>
                <a:gd name="f1095" fmla="*/ f856 1 f478"/>
                <a:gd name="f1096" fmla="*/ f857 1 f479"/>
                <a:gd name="f1097" fmla="*/ f858 1 f478"/>
                <a:gd name="f1098" fmla="*/ f859 1 f479"/>
                <a:gd name="f1099" fmla="*/ f860 1 f478"/>
                <a:gd name="f1100" fmla="*/ f861 1 f479"/>
                <a:gd name="f1101" fmla="*/ f862 1 f478"/>
                <a:gd name="f1102" fmla="*/ f863 1 f479"/>
                <a:gd name="f1103" fmla="*/ f864 1 f478"/>
                <a:gd name="f1104" fmla="*/ f865 1 f478"/>
                <a:gd name="f1105" fmla="*/ f866 1 f479"/>
                <a:gd name="f1106" fmla="*/ f867 1 f478"/>
                <a:gd name="f1107" fmla="*/ f868 1 f479"/>
                <a:gd name="f1108" fmla="*/ f869 1 f478"/>
                <a:gd name="f1109" fmla="*/ f870 1 f479"/>
                <a:gd name="f1110" fmla="*/ f871 1 f478"/>
                <a:gd name="f1111" fmla="*/ f872 1 f479"/>
                <a:gd name="f1112" fmla="*/ f873 1 f478"/>
                <a:gd name="f1113" fmla="*/ f874 1 f479"/>
                <a:gd name="f1114" fmla="*/ f875 1 f478"/>
                <a:gd name="f1115" fmla="*/ f876 1 f479"/>
                <a:gd name="f1116" fmla="*/ f877 1 f478"/>
                <a:gd name="f1117" fmla="*/ f878 1 f479"/>
                <a:gd name="f1118" fmla="*/ f879 1 f478"/>
                <a:gd name="f1119" fmla="*/ f880 1 f479"/>
                <a:gd name="f1120" fmla="*/ f881 1 f478"/>
                <a:gd name="f1121" fmla="*/ f882 1 f479"/>
                <a:gd name="f1122" fmla="*/ f883 1 f478"/>
                <a:gd name="f1123" fmla="*/ f884 1 f479"/>
                <a:gd name="f1124" fmla="*/ f885 1 f478"/>
                <a:gd name="f1125" fmla="*/ f886 1 f479"/>
                <a:gd name="f1126" fmla="*/ f887 1 f478"/>
                <a:gd name="f1127" fmla="*/ f888 1 f479"/>
                <a:gd name="f1128" fmla="*/ f889 1 f478"/>
                <a:gd name="f1129" fmla="*/ f890 1 f479"/>
                <a:gd name="f1130" fmla="*/ f891 1 f478"/>
                <a:gd name="f1131" fmla="*/ f892 1 f479"/>
                <a:gd name="f1132" fmla="*/ f893 1 f478"/>
                <a:gd name="f1133" fmla="*/ f894 1 f479"/>
                <a:gd name="f1134" fmla="*/ f895 1 f478"/>
                <a:gd name="f1135" fmla="*/ f896 1 f479"/>
                <a:gd name="f1136" fmla="*/ f897 1 f478"/>
                <a:gd name="f1137" fmla="*/ f898 1 f479"/>
                <a:gd name="f1138" fmla="*/ f899 1 f478"/>
                <a:gd name="f1139" fmla="*/ f900 1 f479"/>
                <a:gd name="f1140" fmla="*/ f901 1 f478"/>
                <a:gd name="f1141" fmla="*/ f902 1 f479"/>
                <a:gd name="f1142" fmla="*/ f903 1 f478"/>
                <a:gd name="f1143" fmla="*/ f904 1 f479"/>
                <a:gd name="f1144" fmla="*/ f905 1 f478"/>
                <a:gd name="f1145" fmla="*/ f906 1 f479"/>
                <a:gd name="f1146" fmla="*/ f907 1 f478"/>
                <a:gd name="f1147" fmla="*/ f908 1 f479"/>
                <a:gd name="f1148" fmla="*/ f909 1 f478"/>
                <a:gd name="f1149" fmla="*/ f910 1 f479"/>
                <a:gd name="f1150" fmla="*/ f911 1 f478"/>
                <a:gd name="f1151" fmla="*/ f912 1 f479"/>
                <a:gd name="f1152" fmla="*/ f913 1 f478"/>
                <a:gd name="f1153" fmla="*/ f914 1 f479"/>
                <a:gd name="f1154" fmla="*/ f915 1 f478"/>
                <a:gd name="f1155" fmla="*/ f916 1 f479"/>
                <a:gd name="f1156" fmla="*/ f917 1 f478"/>
                <a:gd name="f1157" fmla="*/ f918 1 f479"/>
                <a:gd name="f1158" fmla="*/ f919 1 f478"/>
                <a:gd name="f1159" fmla="*/ f920 1 f479"/>
                <a:gd name="f1160" fmla="*/ f921 1 f478"/>
                <a:gd name="f1161" fmla="*/ f922 1 f479"/>
                <a:gd name="f1162" fmla="*/ f923 1 f478"/>
                <a:gd name="f1163" fmla="*/ f924 1 f479"/>
                <a:gd name="f1164" fmla="*/ f925 1 f478"/>
                <a:gd name="f1165" fmla="*/ f926 1 f479"/>
                <a:gd name="f1166" fmla="*/ f927 1 f478"/>
                <a:gd name="f1167" fmla="*/ f928 1 f479"/>
                <a:gd name="f1168" fmla="*/ f929 1 f478"/>
                <a:gd name="f1169" fmla="*/ f930 1 f479"/>
                <a:gd name="f1170" fmla="*/ f931 1 f478"/>
                <a:gd name="f1171" fmla="*/ f932 1 f479"/>
                <a:gd name="f1172" fmla="*/ f933 1 f478"/>
                <a:gd name="f1173" fmla="*/ f934 1 f479"/>
                <a:gd name="f1174" fmla="*/ f935 1 f478"/>
                <a:gd name="f1175" fmla="*/ f936 1 f479"/>
                <a:gd name="f1176" fmla="*/ f937 1 f478"/>
                <a:gd name="f1177" fmla="*/ f938 1 f479"/>
                <a:gd name="f1178" fmla="*/ f939 1 f478"/>
                <a:gd name="f1179" fmla="*/ f940 1 f479"/>
                <a:gd name="f1180" fmla="*/ f941 1 f478"/>
                <a:gd name="f1181" fmla="*/ f942 1 f479"/>
                <a:gd name="f1182" fmla="*/ f943 1 f478"/>
                <a:gd name="f1183" fmla="*/ f944 1 f479"/>
                <a:gd name="f1184" fmla="*/ f945 1 f478"/>
                <a:gd name="f1185" fmla="*/ f946 1 f479"/>
                <a:gd name="f1186" fmla="*/ f947 1 f478"/>
                <a:gd name="f1187" fmla="*/ f948 1 f479"/>
                <a:gd name="f1188" fmla="*/ f949 1 f478"/>
                <a:gd name="f1189" fmla="*/ f950 1 f479"/>
                <a:gd name="f1190" fmla="*/ f951 f469 1"/>
                <a:gd name="f1191" fmla="*/ f952 f469 1"/>
                <a:gd name="f1192" fmla="*/ f954 f470 1"/>
                <a:gd name="f1193" fmla="*/ f953 f470 1"/>
                <a:gd name="f1194" fmla="*/ f955 f469 1"/>
                <a:gd name="f1195" fmla="*/ f956 f470 1"/>
                <a:gd name="f1196" fmla="*/ f957 f469 1"/>
                <a:gd name="f1197" fmla="*/ f958 f470 1"/>
                <a:gd name="f1198" fmla="*/ f959 f469 1"/>
                <a:gd name="f1199" fmla="*/ f960 f470 1"/>
                <a:gd name="f1200" fmla="*/ f961 f469 1"/>
                <a:gd name="f1201" fmla="*/ f962 f470 1"/>
                <a:gd name="f1202" fmla="*/ f963 f469 1"/>
                <a:gd name="f1203" fmla="*/ f964 f469 1"/>
                <a:gd name="f1204" fmla="*/ f965 f469 1"/>
                <a:gd name="f1205" fmla="*/ f966 f470 1"/>
                <a:gd name="f1206" fmla="*/ f967 f469 1"/>
                <a:gd name="f1207" fmla="*/ f968 f470 1"/>
                <a:gd name="f1208" fmla="*/ f969 f469 1"/>
                <a:gd name="f1209" fmla="*/ f970 f470 1"/>
                <a:gd name="f1210" fmla="*/ f971 f469 1"/>
                <a:gd name="f1211" fmla="*/ f972 f470 1"/>
                <a:gd name="f1212" fmla="*/ f973 f469 1"/>
                <a:gd name="f1213" fmla="*/ f974 f470 1"/>
                <a:gd name="f1214" fmla="*/ f975 f469 1"/>
                <a:gd name="f1215" fmla="*/ f976 f470 1"/>
                <a:gd name="f1216" fmla="*/ f977 f469 1"/>
                <a:gd name="f1217" fmla="*/ f978 f470 1"/>
                <a:gd name="f1218" fmla="*/ f979 f469 1"/>
                <a:gd name="f1219" fmla="*/ f980 f470 1"/>
                <a:gd name="f1220" fmla="*/ f981 f469 1"/>
                <a:gd name="f1221" fmla="*/ f982 f470 1"/>
                <a:gd name="f1222" fmla="*/ f983 f469 1"/>
                <a:gd name="f1223" fmla="*/ f984 f470 1"/>
                <a:gd name="f1224" fmla="*/ f985 f469 1"/>
                <a:gd name="f1225" fmla="*/ f986 f470 1"/>
                <a:gd name="f1226" fmla="*/ f987 f469 1"/>
                <a:gd name="f1227" fmla="*/ f988 f470 1"/>
                <a:gd name="f1228" fmla="*/ f989 f469 1"/>
                <a:gd name="f1229" fmla="*/ f990 f470 1"/>
                <a:gd name="f1230" fmla="*/ f991 f469 1"/>
                <a:gd name="f1231" fmla="*/ f992 f470 1"/>
                <a:gd name="f1232" fmla="*/ f993 f469 1"/>
                <a:gd name="f1233" fmla="*/ f994 f470 1"/>
                <a:gd name="f1234" fmla="*/ f995 f469 1"/>
                <a:gd name="f1235" fmla="*/ f996 f470 1"/>
                <a:gd name="f1236" fmla="*/ f997 f469 1"/>
                <a:gd name="f1237" fmla="*/ f998 f470 1"/>
                <a:gd name="f1238" fmla="*/ f999 f469 1"/>
                <a:gd name="f1239" fmla="*/ f1000 f470 1"/>
                <a:gd name="f1240" fmla="*/ f1001 f469 1"/>
                <a:gd name="f1241" fmla="*/ f1002 f470 1"/>
                <a:gd name="f1242" fmla="*/ f1003 f469 1"/>
                <a:gd name="f1243" fmla="*/ f1004 f470 1"/>
                <a:gd name="f1244" fmla="*/ f1005 f469 1"/>
                <a:gd name="f1245" fmla="*/ f1006 f470 1"/>
                <a:gd name="f1246" fmla="*/ f1007 f469 1"/>
                <a:gd name="f1247" fmla="*/ f1008 f470 1"/>
                <a:gd name="f1248" fmla="*/ f1009 f469 1"/>
                <a:gd name="f1249" fmla="*/ f1010 f470 1"/>
                <a:gd name="f1250" fmla="*/ f1011 f469 1"/>
                <a:gd name="f1251" fmla="*/ f1012 f470 1"/>
                <a:gd name="f1252" fmla="*/ f1013 f469 1"/>
                <a:gd name="f1253" fmla="*/ f1014 f470 1"/>
                <a:gd name="f1254" fmla="*/ f1015 f469 1"/>
                <a:gd name="f1255" fmla="*/ f1016 f470 1"/>
                <a:gd name="f1256" fmla="*/ f1017 f469 1"/>
                <a:gd name="f1257" fmla="*/ f1018 f470 1"/>
                <a:gd name="f1258" fmla="*/ f1019 f469 1"/>
                <a:gd name="f1259" fmla="*/ f1020 f470 1"/>
                <a:gd name="f1260" fmla="*/ f1021 f469 1"/>
                <a:gd name="f1261" fmla="*/ f1022 f470 1"/>
                <a:gd name="f1262" fmla="*/ f1023 f469 1"/>
                <a:gd name="f1263" fmla="*/ f1024 f470 1"/>
                <a:gd name="f1264" fmla="*/ f1025 f469 1"/>
                <a:gd name="f1265" fmla="*/ f1026 f470 1"/>
                <a:gd name="f1266" fmla="*/ f1027 f469 1"/>
                <a:gd name="f1267" fmla="*/ f1028 f470 1"/>
                <a:gd name="f1268" fmla="*/ f1029 f469 1"/>
                <a:gd name="f1269" fmla="*/ f1030 f470 1"/>
                <a:gd name="f1270" fmla="*/ f1031 f469 1"/>
                <a:gd name="f1271" fmla="*/ f1032 f470 1"/>
                <a:gd name="f1272" fmla="*/ f1033 f469 1"/>
                <a:gd name="f1273" fmla="*/ f1034 f470 1"/>
                <a:gd name="f1274" fmla="*/ f1035 f469 1"/>
                <a:gd name="f1275" fmla="*/ f1036 f470 1"/>
                <a:gd name="f1276" fmla="*/ f1037 f469 1"/>
                <a:gd name="f1277" fmla="*/ f1038 f470 1"/>
                <a:gd name="f1278" fmla="*/ f1039 f469 1"/>
                <a:gd name="f1279" fmla="*/ f1040 f470 1"/>
                <a:gd name="f1280" fmla="*/ f1041 f469 1"/>
                <a:gd name="f1281" fmla="*/ f1042 f470 1"/>
                <a:gd name="f1282" fmla="*/ f1043 f469 1"/>
                <a:gd name="f1283" fmla="*/ f1044 f470 1"/>
                <a:gd name="f1284" fmla="*/ f1045 f469 1"/>
                <a:gd name="f1285" fmla="*/ f1046 f470 1"/>
                <a:gd name="f1286" fmla="*/ f1047 f469 1"/>
                <a:gd name="f1287" fmla="*/ f1048 f470 1"/>
                <a:gd name="f1288" fmla="*/ f1049 f469 1"/>
                <a:gd name="f1289" fmla="*/ f1050 f470 1"/>
                <a:gd name="f1290" fmla="*/ f1051 f469 1"/>
                <a:gd name="f1291" fmla="*/ f1052 f470 1"/>
                <a:gd name="f1292" fmla="*/ f1053 f469 1"/>
                <a:gd name="f1293" fmla="*/ f1054 f470 1"/>
                <a:gd name="f1294" fmla="*/ f1055 f469 1"/>
                <a:gd name="f1295" fmla="*/ f1056 f470 1"/>
                <a:gd name="f1296" fmla="*/ f1057 f469 1"/>
                <a:gd name="f1297" fmla="*/ f1058 f470 1"/>
                <a:gd name="f1298" fmla="*/ f1059 f469 1"/>
                <a:gd name="f1299" fmla="*/ f1060 f470 1"/>
                <a:gd name="f1300" fmla="*/ f1061 f469 1"/>
                <a:gd name="f1301" fmla="*/ f1062 f470 1"/>
                <a:gd name="f1302" fmla="*/ f1063 f469 1"/>
                <a:gd name="f1303" fmla="*/ f1064 f470 1"/>
                <a:gd name="f1304" fmla="*/ f1065 f469 1"/>
                <a:gd name="f1305" fmla="*/ f1066 f470 1"/>
                <a:gd name="f1306" fmla="*/ f1067 f469 1"/>
                <a:gd name="f1307" fmla="*/ f1068 f470 1"/>
                <a:gd name="f1308" fmla="*/ f1069 f469 1"/>
                <a:gd name="f1309" fmla="*/ f1070 f470 1"/>
                <a:gd name="f1310" fmla="*/ f1071 f469 1"/>
                <a:gd name="f1311" fmla="*/ f1072 f470 1"/>
                <a:gd name="f1312" fmla="*/ f1073 f469 1"/>
                <a:gd name="f1313" fmla="*/ f1074 f470 1"/>
                <a:gd name="f1314" fmla="*/ f1075 f469 1"/>
                <a:gd name="f1315" fmla="*/ f1076 f470 1"/>
                <a:gd name="f1316" fmla="*/ f1077 f469 1"/>
                <a:gd name="f1317" fmla="*/ f1078 f470 1"/>
                <a:gd name="f1318" fmla="*/ f1079 f469 1"/>
                <a:gd name="f1319" fmla="*/ f1080 f470 1"/>
                <a:gd name="f1320" fmla="*/ f1081 f469 1"/>
                <a:gd name="f1321" fmla="*/ f1082 f470 1"/>
                <a:gd name="f1322" fmla="*/ f1083 f469 1"/>
                <a:gd name="f1323" fmla="*/ f1084 f470 1"/>
                <a:gd name="f1324" fmla="*/ f1085 f470 1"/>
                <a:gd name="f1325" fmla="*/ f1086 f470 1"/>
                <a:gd name="f1326" fmla="*/ f1087 f469 1"/>
                <a:gd name="f1327" fmla="*/ f1088 f470 1"/>
                <a:gd name="f1328" fmla="*/ f1089 f469 1"/>
                <a:gd name="f1329" fmla="*/ f1090 f470 1"/>
                <a:gd name="f1330" fmla="*/ f1091 f469 1"/>
                <a:gd name="f1331" fmla="*/ f1092 f470 1"/>
                <a:gd name="f1332" fmla="*/ f1093 f469 1"/>
                <a:gd name="f1333" fmla="*/ f1094 f470 1"/>
                <a:gd name="f1334" fmla="*/ f1095 f469 1"/>
                <a:gd name="f1335" fmla="*/ f1096 f470 1"/>
                <a:gd name="f1336" fmla="*/ f1097 f469 1"/>
                <a:gd name="f1337" fmla="*/ f1098 f470 1"/>
                <a:gd name="f1338" fmla="*/ f1099 f469 1"/>
                <a:gd name="f1339" fmla="*/ f1100 f470 1"/>
                <a:gd name="f1340" fmla="*/ f1101 f469 1"/>
                <a:gd name="f1341" fmla="*/ f1102 f470 1"/>
                <a:gd name="f1342" fmla="*/ f1103 f469 1"/>
                <a:gd name="f1343" fmla="*/ f1104 f469 1"/>
                <a:gd name="f1344" fmla="*/ f1105 f470 1"/>
                <a:gd name="f1345" fmla="*/ f1106 f469 1"/>
                <a:gd name="f1346" fmla="*/ f1107 f470 1"/>
                <a:gd name="f1347" fmla="*/ f1108 f469 1"/>
                <a:gd name="f1348" fmla="*/ f1109 f470 1"/>
                <a:gd name="f1349" fmla="*/ f1110 f469 1"/>
                <a:gd name="f1350" fmla="*/ f1111 f470 1"/>
                <a:gd name="f1351" fmla="*/ f1112 f469 1"/>
                <a:gd name="f1352" fmla="*/ f1113 f470 1"/>
                <a:gd name="f1353" fmla="*/ f1114 f469 1"/>
                <a:gd name="f1354" fmla="*/ f1115 f470 1"/>
                <a:gd name="f1355" fmla="*/ f1116 f469 1"/>
                <a:gd name="f1356" fmla="*/ f1117 f470 1"/>
                <a:gd name="f1357" fmla="*/ f1118 f469 1"/>
                <a:gd name="f1358" fmla="*/ f1119 f470 1"/>
                <a:gd name="f1359" fmla="*/ f1120 f469 1"/>
                <a:gd name="f1360" fmla="*/ f1121 f470 1"/>
                <a:gd name="f1361" fmla="*/ f1122 f469 1"/>
                <a:gd name="f1362" fmla="*/ f1123 f470 1"/>
                <a:gd name="f1363" fmla="*/ f1124 f469 1"/>
                <a:gd name="f1364" fmla="*/ f1125 f470 1"/>
                <a:gd name="f1365" fmla="*/ f1126 f469 1"/>
                <a:gd name="f1366" fmla="*/ f1127 f470 1"/>
                <a:gd name="f1367" fmla="*/ f1128 f469 1"/>
                <a:gd name="f1368" fmla="*/ f1129 f470 1"/>
                <a:gd name="f1369" fmla="*/ f1130 f469 1"/>
                <a:gd name="f1370" fmla="*/ f1131 f470 1"/>
                <a:gd name="f1371" fmla="*/ f1132 f469 1"/>
                <a:gd name="f1372" fmla="*/ f1133 f470 1"/>
                <a:gd name="f1373" fmla="*/ f1134 f469 1"/>
                <a:gd name="f1374" fmla="*/ f1135 f470 1"/>
                <a:gd name="f1375" fmla="*/ f1136 f469 1"/>
                <a:gd name="f1376" fmla="*/ f1137 f470 1"/>
                <a:gd name="f1377" fmla="*/ f1138 f469 1"/>
                <a:gd name="f1378" fmla="*/ f1139 f470 1"/>
                <a:gd name="f1379" fmla="*/ f1140 f469 1"/>
                <a:gd name="f1380" fmla="*/ f1141 f470 1"/>
                <a:gd name="f1381" fmla="*/ f1142 f469 1"/>
                <a:gd name="f1382" fmla="*/ f1143 f470 1"/>
                <a:gd name="f1383" fmla="*/ f1144 f469 1"/>
                <a:gd name="f1384" fmla="*/ f1145 f470 1"/>
                <a:gd name="f1385" fmla="*/ f1146 f469 1"/>
                <a:gd name="f1386" fmla="*/ f1147 f470 1"/>
                <a:gd name="f1387" fmla="*/ f1148 f469 1"/>
                <a:gd name="f1388" fmla="*/ f1149 f470 1"/>
                <a:gd name="f1389" fmla="*/ f1150 f469 1"/>
                <a:gd name="f1390" fmla="*/ f1151 f470 1"/>
                <a:gd name="f1391" fmla="*/ f1152 f469 1"/>
                <a:gd name="f1392" fmla="*/ f1153 f470 1"/>
                <a:gd name="f1393" fmla="*/ f1154 f469 1"/>
                <a:gd name="f1394" fmla="*/ f1155 f470 1"/>
                <a:gd name="f1395" fmla="*/ f1156 f469 1"/>
                <a:gd name="f1396" fmla="*/ f1157 f470 1"/>
                <a:gd name="f1397" fmla="*/ f1158 f469 1"/>
                <a:gd name="f1398" fmla="*/ f1159 f470 1"/>
                <a:gd name="f1399" fmla="*/ f1160 f469 1"/>
                <a:gd name="f1400" fmla="*/ f1161 f470 1"/>
                <a:gd name="f1401" fmla="*/ f1162 f469 1"/>
                <a:gd name="f1402" fmla="*/ f1163 f470 1"/>
                <a:gd name="f1403" fmla="*/ f1164 f469 1"/>
                <a:gd name="f1404" fmla="*/ f1165 f470 1"/>
                <a:gd name="f1405" fmla="*/ f1166 f469 1"/>
                <a:gd name="f1406" fmla="*/ f1167 f470 1"/>
                <a:gd name="f1407" fmla="*/ f1168 f469 1"/>
                <a:gd name="f1408" fmla="*/ f1169 f470 1"/>
                <a:gd name="f1409" fmla="*/ f1170 f469 1"/>
                <a:gd name="f1410" fmla="*/ f1171 f470 1"/>
                <a:gd name="f1411" fmla="*/ f1172 f469 1"/>
                <a:gd name="f1412" fmla="*/ f1173 f470 1"/>
                <a:gd name="f1413" fmla="*/ f1174 f469 1"/>
                <a:gd name="f1414" fmla="*/ f1175 f470 1"/>
                <a:gd name="f1415" fmla="*/ f1176 f469 1"/>
                <a:gd name="f1416" fmla="*/ f1177 f470 1"/>
                <a:gd name="f1417" fmla="*/ f1178 f469 1"/>
                <a:gd name="f1418" fmla="*/ f1179 f470 1"/>
                <a:gd name="f1419" fmla="*/ f1180 f469 1"/>
                <a:gd name="f1420" fmla="*/ f1181 f470 1"/>
                <a:gd name="f1421" fmla="*/ f1182 f469 1"/>
                <a:gd name="f1422" fmla="*/ f1183 f470 1"/>
                <a:gd name="f1423" fmla="*/ f1184 f469 1"/>
                <a:gd name="f1424" fmla="*/ f1185 f470 1"/>
                <a:gd name="f1425" fmla="*/ f1186 f469 1"/>
                <a:gd name="f1426" fmla="*/ f1187 f470 1"/>
                <a:gd name="f1427" fmla="*/ f1188 f469 1"/>
                <a:gd name="f1428" fmla="*/ f1189 f47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15">
                  <a:pos x="f1194" y="f1195"/>
                </a:cxn>
                <a:cxn ang="f715">
                  <a:pos x="f1196" y="f1195"/>
                </a:cxn>
                <a:cxn ang="f715">
                  <a:pos x="f1196" y="f1197"/>
                </a:cxn>
                <a:cxn ang="f715">
                  <a:pos x="f1198" y="f1199"/>
                </a:cxn>
                <a:cxn ang="f715">
                  <a:pos x="f1200" y="f1201"/>
                </a:cxn>
                <a:cxn ang="f715">
                  <a:pos x="f1202" y="f1195"/>
                </a:cxn>
                <a:cxn ang="f715">
                  <a:pos x="f1203" y="f1195"/>
                </a:cxn>
                <a:cxn ang="f715">
                  <a:pos x="f1204" y="f1205"/>
                </a:cxn>
                <a:cxn ang="f715">
                  <a:pos x="f1206" y="f1207"/>
                </a:cxn>
                <a:cxn ang="f715">
                  <a:pos x="f1208" y="f1209"/>
                </a:cxn>
                <a:cxn ang="f715">
                  <a:pos x="f1210" y="f1211"/>
                </a:cxn>
                <a:cxn ang="f715">
                  <a:pos x="f1212" y="f1213"/>
                </a:cxn>
                <a:cxn ang="f715">
                  <a:pos x="f1214" y="f1215"/>
                </a:cxn>
                <a:cxn ang="f715">
                  <a:pos x="f1216" y="f1217"/>
                </a:cxn>
                <a:cxn ang="f715">
                  <a:pos x="f1218" y="f1219"/>
                </a:cxn>
                <a:cxn ang="f715">
                  <a:pos x="f1220" y="f1221"/>
                </a:cxn>
                <a:cxn ang="f715">
                  <a:pos x="f1222" y="f1223"/>
                </a:cxn>
                <a:cxn ang="f715">
                  <a:pos x="f1224" y="f1225"/>
                </a:cxn>
                <a:cxn ang="f715">
                  <a:pos x="f1226" y="f1227"/>
                </a:cxn>
                <a:cxn ang="f715">
                  <a:pos x="f1228" y="f1229"/>
                </a:cxn>
                <a:cxn ang="f715">
                  <a:pos x="f1230" y="f1231"/>
                </a:cxn>
                <a:cxn ang="f715">
                  <a:pos x="f1232" y="f1233"/>
                </a:cxn>
                <a:cxn ang="f715">
                  <a:pos x="f1234" y="f1235"/>
                </a:cxn>
                <a:cxn ang="f715">
                  <a:pos x="f1236" y="f1237"/>
                </a:cxn>
                <a:cxn ang="f715">
                  <a:pos x="f1238" y="f1239"/>
                </a:cxn>
                <a:cxn ang="f715">
                  <a:pos x="f1240" y="f1241"/>
                </a:cxn>
                <a:cxn ang="f715">
                  <a:pos x="f1242" y="f1243"/>
                </a:cxn>
                <a:cxn ang="f715">
                  <a:pos x="f1244" y="f1245"/>
                </a:cxn>
                <a:cxn ang="f715">
                  <a:pos x="f1246" y="f1247"/>
                </a:cxn>
                <a:cxn ang="f715">
                  <a:pos x="f1248" y="f1249"/>
                </a:cxn>
                <a:cxn ang="f715">
                  <a:pos x="f1250" y="f1251"/>
                </a:cxn>
                <a:cxn ang="f715">
                  <a:pos x="f1252" y="f1253"/>
                </a:cxn>
                <a:cxn ang="f715">
                  <a:pos x="f1254" y="f1255"/>
                </a:cxn>
                <a:cxn ang="f715">
                  <a:pos x="f1256" y="f1257"/>
                </a:cxn>
                <a:cxn ang="f715">
                  <a:pos x="f1258" y="f1259"/>
                </a:cxn>
                <a:cxn ang="f715">
                  <a:pos x="f1260" y="f1261"/>
                </a:cxn>
                <a:cxn ang="f715">
                  <a:pos x="f1262" y="f1263"/>
                </a:cxn>
                <a:cxn ang="f715">
                  <a:pos x="f1264" y="f1265"/>
                </a:cxn>
                <a:cxn ang="f715">
                  <a:pos x="f1266" y="f1267"/>
                </a:cxn>
                <a:cxn ang="f715">
                  <a:pos x="f1268" y="f1269"/>
                </a:cxn>
                <a:cxn ang="f715">
                  <a:pos x="f1270" y="f1271"/>
                </a:cxn>
                <a:cxn ang="f715">
                  <a:pos x="f1272" y="f1273"/>
                </a:cxn>
                <a:cxn ang="f715">
                  <a:pos x="f1274" y="f1275"/>
                </a:cxn>
                <a:cxn ang="f715">
                  <a:pos x="f1276" y="f1277"/>
                </a:cxn>
                <a:cxn ang="f715">
                  <a:pos x="f1278" y="f1279"/>
                </a:cxn>
                <a:cxn ang="f715">
                  <a:pos x="f1280" y="f1281"/>
                </a:cxn>
                <a:cxn ang="f715">
                  <a:pos x="f1282" y="f1283"/>
                </a:cxn>
                <a:cxn ang="f715">
                  <a:pos x="f1284" y="f1285"/>
                </a:cxn>
                <a:cxn ang="f715">
                  <a:pos x="f1286" y="f1287"/>
                </a:cxn>
                <a:cxn ang="f715">
                  <a:pos x="f1288" y="f1289"/>
                </a:cxn>
                <a:cxn ang="f715">
                  <a:pos x="f1290" y="f1291"/>
                </a:cxn>
                <a:cxn ang="f715">
                  <a:pos x="f1292" y="f1293"/>
                </a:cxn>
                <a:cxn ang="f715">
                  <a:pos x="f1294" y="f1295"/>
                </a:cxn>
                <a:cxn ang="f715">
                  <a:pos x="f1296" y="f1297"/>
                </a:cxn>
                <a:cxn ang="f715">
                  <a:pos x="f1298" y="f1299"/>
                </a:cxn>
                <a:cxn ang="f715">
                  <a:pos x="f1300" y="f1301"/>
                </a:cxn>
                <a:cxn ang="f715">
                  <a:pos x="f1302" y="f1303"/>
                </a:cxn>
                <a:cxn ang="f715">
                  <a:pos x="f1304" y="f1305"/>
                </a:cxn>
                <a:cxn ang="f715">
                  <a:pos x="f1306" y="f1307"/>
                </a:cxn>
                <a:cxn ang="f715">
                  <a:pos x="f1308" y="f1309"/>
                </a:cxn>
                <a:cxn ang="f715">
                  <a:pos x="f1310" y="f1311"/>
                </a:cxn>
                <a:cxn ang="f715">
                  <a:pos x="f1312" y="f1313"/>
                </a:cxn>
                <a:cxn ang="f715">
                  <a:pos x="f1314" y="f1315"/>
                </a:cxn>
                <a:cxn ang="f715">
                  <a:pos x="f1316" y="f1317"/>
                </a:cxn>
                <a:cxn ang="f715">
                  <a:pos x="f1318" y="f1319"/>
                </a:cxn>
                <a:cxn ang="f715">
                  <a:pos x="f1320" y="f1321"/>
                </a:cxn>
                <a:cxn ang="f715">
                  <a:pos x="f1322" y="f1323"/>
                </a:cxn>
                <a:cxn ang="f715">
                  <a:pos x="f1196" y="f1324"/>
                </a:cxn>
                <a:cxn ang="f715">
                  <a:pos x="f1196" y="f1325"/>
                </a:cxn>
                <a:cxn ang="f715">
                  <a:pos x="f1326" y="f1327"/>
                </a:cxn>
                <a:cxn ang="f715">
                  <a:pos x="f1328" y="f1329"/>
                </a:cxn>
                <a:cxn ang="f715">
                  <a:pos x="f1330" y="f1331"/>
                </a:cxn>
                <a:cxn ang="f715">
                  <a:pos x="f1332" y="f1333"/>
                </a:cxn>
                <a:cxn ang="f715">
                  <a:pos x="f1334" y="f1335"/>
                </a:cxn>
                <a:cxn ang="f715">
                  <a:pos x="f1336" y="f1337"/>
                </a:cxn>
                <a:cxn ang="f715">
                  <a:pos x="f1338" y="f1339"/>
                </a:cxn>
                <a:cxn ang="f715">
                  <a:pos x="f1340" y="f1341"/>
                </a:cxn>
                <a:cxn ang="f715">
                  <a:pos x="f1342" y="f1273"/>
                </a:cxn>
                <a:cxn ang="f715">
                  <a:pos x="f1343" y="f1344"/>
                </a:cxn>
                <a:cxn ang="f715">
                  <a:pos x="f1345" y="f1346"/>
                </a:cxn>
                <a:cxn ang="f715">
                  <a:pos x="f1347" y="f1348"/>
                </a:cxn>
                <a:cxn ang="f715">
                  <a:pos x="f1349" y="f1350"/>
                </a:cxn>
                <a:cxn ang="f715">
                  <a:pos x="f1351" y="f1352"/>
                </a:cxn>
                <a:cxn ang="f715">
                  <a:pos x="f1353" y="f1354"/>
                </a:cxn>
                <a:cxn ang="f715">
                  <a:pos x="f1355" y="f1356"/>
                </a:cxn>
                <a:cxn ang="f715">
                  <a:pos x="f1357" y="f1358"/>
                </a:cxn>
                <a:cxn ang="f715">
                  <a:pos x="f1359" y="f1360"/>
                </a:cxn>
                <a:cxn ang="f715">
                  <a:pos x="f1361" y="f1362"/>
                </a:cxn>
                <a:cxn ang="f715">
                  <a:pos x="f1363" y="f1364"/>
                </a:cxn>
                <a:cxn ang="f715">
                  <a:pos x="f1365" y="f1366"/>
                </a:cxn>
                <a:cxn ang="f715">
                  <a:pos x="f1367" y="f1368"/>
                </a:cxn>
                <a:cxn ang="f715">
                  <a:pos x="f1369" y="f1370"/>
                </a:cxn>
                <a:cxn ang="f715">
                  <a:pos x="f1371" y="f1372"/>
                </a:cxn>
                <a:cxn ang="f715">
                  <a:pos x="f1373" y="f1374"/>
                </a:cxn>
                <a:cxn ang="f715">
                  <a:pos x="f1375" y="f1376"/>
                </a:cxn>
                <a:cxn ang="f715">
                  <a:pos x="f1377" y="f1378"/>
                </a:cxn>
                <a:cxn ang="f715">
                  <a:pos x="f1379" y="f1380"/>
                </a:cxn>
                <a:cxn ang="f715">
                  <a:pos x="f1381" y="f1382"/>
                </a:cxn>
                <a:cxn ang="f715">
                  <a:pos x="f1383" y="f1384"/>
                </a:cxn>
                <a:cxn ang="f715">
                  <a:pos x="f1385" y="f1386"/>
                </a:cxn>
                <a:cxn ang="f715">
                  <a:pos x="f1387" y="f1388"/>
                </a:cxn>
                <a:cxn ang="f715">
                  <a:pos x="f1389" y="f1390"/>
                </a:cxn>
                <a:cxn ang="f715">
                  <a:pos x="f1391" y="f1392"/>
                </a:cxn>
                <a:cxn ang="f715">
                  <a:pos x="f1393" y="f1394"/>
                </a:cxn>
                <a:cxn ang="f715">
                  <a:pos x="f1395" y="f1396"/>
                </a:cxn>
                <a:cxn ang="f715">
                  <a:pos x="f1397" y="f1398"/>
                </a:cxn>
                <a:cxn ang="f715">
                  <a:pos x="f1399" y="f1400"/>
                </a:cxn>
                <a:cxn ang="f715">
                  <a:pos x="f1401" y="f1402"/>
                </a:cxn>
                <a:cxn ang="f715">
                  <a:pos x="f1403" y="f1404"/>
                </a:cxn>
                <a:cxn ang="f715">
                  <a:pos x="f1405" y="f1406"/>
                </a:cxn>
                <a:cxn ang="f715">
                  <a:pos x="f1407" y="f1408"/>
                </a:cxn>
                <a:cxn ang="f715">
                  <a:pos x="f1409" y="f1410"/>
                </a:cxn>
                <a:cxn ang="f715">
                  <a:pos x="f1411" y="f1412"/>
                </a:cxn>
                <a:cxn ang="f715">
                  <a:pos x="f1413" y="f1414"/>
                </a:cxn>
                <a:cxn ang="f715">
                  <a:pos x="f1415" y="f1416"/>
                </a:cxn>
                <a:cxn ang="f715">
                  <a:pos x="f1417" y="f1418"/>
                </a:cxn>
                <a:cxn ang="f715">
                  <a:pos x="f1419" y="f1420"/>
                </a:cxn>
                <a:cxn ang="f715">
                  <a:pos x="f1421" y="f1422"/>
                </a:cxn>
                <a:cxn ang="f715">
                  <a:pos x="f1423" y="f1424"/>
                </a:cxn>
                <a:cxn ang="f715">
                  <a:pos x="f1425" y="f1426"/>
                </a:cxn>
                <a:cxn ang="f715">
                  <a:pos x="f1427" y="f1428"/>
                </a:cxn>
              </a:cxnLst>
              <a:rect l="f1190" t="f1193" r="f1191" b="f1192"/>
              <a:pathLst>
                <a:path w="4357350" h="3735720">
                  <a:moveTo>
                    <a:pt x="f8" y="f5"/>
                  </a:moveTo>
                  <a:lnTo>
                    <a:pt x="f6" y="f5"/>
                  </a:lnTo>
                  <a:lnTo>
                    <a:pt x="f6" y="f9"/>
                  </a:lnTo>
                  <a:lnTo>
                    <a:pt x="f10" y="f11"/>
                  </a:lnTo>
                  <a:cubicBezTo>
                    <a:pt x="f12" y="f13"/>
                    <a:pt x="f14" y="f15"/>
                    <a:pt x="f16" y="f17"/>
                  </a:cubicBezTo>
                  <a:close/>
                  <a:moveTo>
                    <a:pt x="f18" y="f5"/>
                  </a:moveTo>
                  <a:lnTo>
                    <a:pt x="f19" y="f5"/>
                  </a:lnTo>
                  <a:lnTo>
                    <a:pt x="f20" y="f21"/>
                  </a:ln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8" y="f39"/>
                  </a:cubicBezTo>
                  <a:cubicBezTo>
                    <a:pt x="f40" y="f41"/>
                    <a:pt x="f42" y="f43"/>
                    <a:pt x="f44" y="f45"/>
                  </a:cubicBezTo>
                  <a:cubicBezTo>
                    <a:pt x="f46" y="f47"/>
                    <a:pt x="f48" y="f49"/>
                    <a:pt x="f50" y="f51"/>
                  </a:cubicBezTo>
                  <a:cubicBezTo>
                    <a:pt x="f52" y="f53"/>
                    <a:pt x="f54" y="f55"/>
                    <a:pt x="f56" y="f57"/>
                  </a:cubicBezTo>
                  <a:cubicBezTo>
                    <a:pt x="f58" y="f59"/>
                    <a:pt x="f60" y="f61"/>
                    <a:pt x="f62" y="f63"/>
                  </a:cubicBezTo>
                  <a:cubicBezTo>
                    <a:pt x="f64" y="f65"/>
                    <a:pt x="f66" y="f67"/>
                    <a:pt x="f68" y="f69"/>
                  </a:cubicBezTo>
                  <a:lnTo>
                    <a:pt x="f70" y="f71"/>
                  </a:lnTo>
                  <a:lnTo>
                    <a:pt x="f72" y="f73"/>
                  </a:lnTo>
                  <a:cubicBezTo>
                    <a:pt x="f74" y="f75"/>
                    <a:pt x="f76" y="f77"/>
                    <a:pt x="f78" y="f79"/>
                  </a:cubicBezTo>
                  <a:cubicBezTo>
                    <a:pt x="f80" y="f81"/>
                    <a:pt x="f82" y="f83"/>
                    <a:pt x="f84" y="f85"/>
                  </a:cubicBezTo>
                  <a:cubicBezTo>
                    <a:pt x="f86" y="f87"/>
                    <a:pt x="f88" y="f89"/>
                    <a:pt x="f90" y="f91"/>
                  </a:cubicBezTo>
                  <a:lnTo>
                    <a:pt x="f92" y="f93"/>
                  </a:lnTo>
                  <a:cubicBezTo>
                    <a:pt x="f94" y="f95"/>
                    <a:pt x="f96" y="f97"/>
                    <a:pt x="f98" y="f99"/>
                  </a:cubicBezTo>
                  <a:lnTo>
                    <a:pt x="f100" y="f101"/>
                  </a:lnTo>
                  <a:cubicBezTo>
                    <a:pt x="f102" y="f103"/>
                    <a:pt x="f104" y="f105"/>
                    <a:pt x="f106" y="f107"/>
                  </a:cubicBezTo>
                  <a:lnTo>
                    <a:pt x="f108" y="f109"/>
                  </a:lnTo>
                  <a:lnTo>
                    <a:pt x="f110" y="f111"/>
                  </a:lnTo>
                  <a:lnTo>
                    <a:pt x="f112" y="f113"/>
                  </a:lnTo>
                  <a:lnTo>
                    <a:pt x="f114" y="f115"/>
                  </a:lnTo>
                  <a:lnTo>
                    <a:pt x="f116" y="f117"/>
                  </a:lnTo>
                  <a:cubicBezTo>
                    <a:pt x="f118" y="f119"/>
                    <a:pt x="f120" y="f121"/>
                    <a:pt x="f122" y="f123"/>
                  </a:cubicBezTo>
                  <a:cubicBezTo>
                    <a:pt x="f124" y="f125"/>
                    <a:pt x="f126" y="f127"/>
                    <a:pt x="f128" y="f129"/>
                  </a:cubicBezTo>
                  <a:cubicBezTo>
                    <a:pt x="f130" y="f131"/>
                    <a:pt x="f132" y="f133"/>
                    <a:pt x="f134" y="f135"/>
                  </a:cubicBezTo>
                  <a:cubicBezTo>
                    <a:pt x="f136" y="f137"/>
                    <a:pt x="f138" y="f139"/>
                    <a:pt x="f140" y="f141"/>
                  </a:cubicBezTo>
                  <a:cubicBezTo>
                    <a:pt x="f142" y="f143"/>
                    <a:pt x="f144" y="f145"/>
                    <a:pt x="f146" y="f147"/>
                  </a:cubicBezTo>
                  <a:lnTo>
                    <a:pt x="f148" y="f149"/>
                  </a:lnTo>
                  <a:lnTo>
                    <a:pt x="f150" y="f151"/>
                  </a:lnTo>
                  <a:lnTo>
                    <a:pt x="f152" y="f153"/>
                  </a:lnTo>
                  <a:cubicBezTo>
                    <a:pt x="f154" y="f155"/>
                    <a:pt x="f156" y="f157"/>
                    <a:pt x="f158" y="f159"/>
                  </a:cubicBezTo>
                  <a:lnTo>
                    <a:pt x="f160" y="f161"/>
                  </a:lnTo>
                  <a:cubicBezTo>
                    <a:pt x="f162" y="f163"/>
                    <a:pt x="f164" y="f165"/>
                    <a:pt x="f166" y="f167"/>
                  </a:cubicBezTo>
                  <a:lnTo>
                    <a:pt x="f168" y="f169"/>
                  </a:lnTo>
                  <a:lnTo>
                    <a:pt x="f170" y="f171"/>
                  </a:lnTo>
                  <a:cubicBezTo>
                    <a:pt x="f172" y="f173"/>
                    <a:pt x="f174" y="f175"/>
                    <a:pt x="f176" y="f177"/>
                  </a:cubicBezTo>
                  <a:cubicBezTo>
                    <a:pt x="f178" y="f179"/>
                    <a:pt x="f180" y="f181"/>
                    <a:pt x="f182" y="f183"/>
                  </a:cubicBezTo>
                  <a:lnTo>
                    <a:pt x="f184" y="f185"/>
                  </a:lnTo>
                  <a:lnTo>
                    <a:pt x="f186" y="f187"/>
                  </a:lnTo>
                  <a:cubicBezTo>
                    <a:pt x="f188" y="f189"/>
                    <a:pt x="f190" y="f191"/>
                    <a:pt x="f192" y="f193"/>
                  </a:cubicBezTo>
                  <a:lnTo>
                    <a:pt x="f194" y="f195"/>
                  </a:lnTo>
                  <a:cubicBezTo>
                    <a:pt x="f196" y="f197"/>
                    <a:pt x="f198" y="f199"/>
                    <a:pt x="f200" y="f201"/>
                  </a:cubicBezTo>
                  <a:cubicBezTo>
                    <a:pt x="f202" y="f203"/>
                    <a:pt x="f204" y="f205"/>
                    <a:pt x="f206" y="f207"/>
                  </a:cubicBezTo>
                  <a:cubicBezTo>
                    <a:pt x="f208" y="f209"/>
                    <a:pt x="f210" y="f211"/>
                    <a:pt x="f212" y="f213"/>
                  </a:cubicBezTo>
                  <a:lnTo>
                    <a:pt x="f214" y="f215"/>
                  </a:lnTo>
                  <a:lnTo>
                    <a:pt x="f216" y="f217"/>
                  </a:lnTo>
                  <a:lnTo>
                    <a:pt x="f218" y="f219"/>
                  </a:lnTo>
                  <a:lnTo>
                    <a:pt x="f220" y="f221"/>
                  </a:lnTo>
                  <a:lnTo>
                    <a:pt x="f222" y="f223"/>
                  </a:lnTo>
                  <a:lnTo>
                    <a:pt x="f224" y="f225"/>
                  </a:lnTo>
                  <a:lnTo>
                    <a:pt x="f226" y="f227"/>
                  </a:lnTo>
                  <a:lnTo>
                    <a:pt x="f228" y="f229"/>
                  </a:lnTo>
                  <a:cubicBezTo>
                    <a:pt x="f230" y="f231"/>
                    <a:pt x="f232" y="f233"/>
                    <a:pt x="f234" y="f235"/>
                  </a:cubicBezTo>
                  <a:lnTo>
                    <a:pt x="f236" y="f237"/>
                  </a:lnTo>
                  <a:cubicBezTo>
                    <a:pt x="f238" y="f239"/>
                    <a:pt x="f240" y="f241"/>
                    <a:pt x="f242" y="f243"/>
                  </a:cubicBezTo>
                  <a:lnTo>
                    <a:pt x="f244" y="f245"/>
                  </a:lnTo>
                  <a:lnTo>
                    <a:pt x="f246" y="f247"/>
                  </a:lnTo>
                  <a:cubicBezTo>
                    <a:pt x="f248" y="f249"/>
                    <a:pt x="f250" y="f251"/>
                    <a:pt x="f252" y="f253"/>
                  </a:cubicBezTo>
                  <a:lnTo>
                    <a:pt x="f254" y="f255"/>
                  </a:lnTo>
                  <a:lnTo>
                    <a:pt x="f6" y="f256"/>
                  </a:lnTo>
                  <a:lnTo>
                    <a:pt x="f6" y="f257"/>
                  </a:lnTo>
                  <a:lnTo>
                    <a:pt x="f258" y="f259"/>
                  </a:lnTo>
                  <a:cubicBezTo>
                    <a:pt x="f260" y="f261"/>
                    <a:pt x="f262" y="f263"/>
                    <a:pt x="f264" y="f265"/>
                  </a:cubicBezTo>
                  <a:lnTo>
                    <a:pt x="f266" y="f267"/>
                  </a:lnTo>
                  <a:lnTo>
                    <a:pt x="f268" y="f269"/>
                  </a:lnTo>
                  <a:lnTo>
                    <a:pt x="f270" y="f271"/>
                  </a:lnTo>
                  <a:lnTo>
                    <a:pt x="f272" y="f273"/>
                  </a:lnTo>
                  <a:cubicBezTo>
                    <a:pt x="f274" y="f275"/>
                    <a:pt x="f276" y="f277"/>
                    <a:pt x="f278" y="f279"/>
                  </a:cubicBezTo>
                  <a:cubicBezTo>
                    <a:pt x="f280" y="f281"/>
                    <a:pt x="f282" y="f283"/>
                    <a:pt x="f284" y="f285"/>
                  </a:cubicBezTo>
                  <a:cubicBezTo>
                    <a:pt x="f286" y="f287"/>
                    <a:pt x="f288" y="f289"/>
                    <a:pt x="f290" y="f169"/>
                  </a:cubicBezTo>
                  <a:cubicBezTo>
                    <a:pt x="f291" y="f292"/>
                    <a:pt x="f293" y="f294"/>
                    <a:pt x="f295" y="f296"/>
                  </a:cubicBezTo>
                  <a:lnTo>
                    <a:pt x="f297" y="f298"/>
                  </a:lnTo>
                  <a:cubicBezTo>
                    <a:pt x="f299" y="f300"/>
                    <a:pt x="f301" y="f302"/>
                    <a:pt x="f303" y="f304"/>
                  </a:cubicBezTo>
                  <a:cubicBezTo>
                    <a:pt x="f305" y="f306"/>
                    <a:pt x="f307" y="f308"/>
                    <a:pt x="f309" y="f310"/>
                  </a:cubicBezTo>
                  <a:cubicBezTo>
                    <a:pt x="f311" y="f312"/>
                    <a:pt x="f313" y="f314"/>
                    <a:pt x="f315" y="f316"/>
                  </a:cubicBezTo>
                  <a:lnTo>
                    <a:pt x="f317" y="f318"/>
                  </a:lnTo>
                  <a:lnTo>
                    <a:pt x="f319" y="f320"/>
                  </a:lnTo>
                  <a:cubicBezTo>
                    <a:pt x="f321" y="f322"/>
                    <a:pt x="f323" y="f324"/>
                    <a:pt x="f325" y="f326"/>
                  </a:cubicBezTo>
                  <a:cubicBezTo>
                    <a:pt x="f327" y="f328"/>
                    <a:pt x="f329" y="f330"/>
                    <a:pt x="f331" y="f332"/>
                  </a:cubicBezTo>
                  <a:lnTo>
                    <a:pt x="f333" y="f334"/>
                  </a:lnTo>
                  <a:lnTo>
                    <a:pt x="f335" y="f7"/>
                  </a:lnTo>
                  <a:lnTo>
                    <a:pt x="f336" y="f337"/>
                  </a:lnTo>
                  <a:lnTo>
                    <a:pt x="f338" y="f339"/>
                  </a:lnTo>
                  <a:cubicBezTo>
                    <a:pt x="f340" y="f341"/>
                    <a:pt x="f342" y="f343"/>
                    <a:pt x="f344" y="f345"/>
                  </a:cubicBezTo>
                  <a:cubicBezTo>
                    <a:pt x="f346" y="f347"/>
                    <a:pt x="f348" y="f349"/>
                    <a:pt x="f350" y="f351"/>
                  </a:cubicBezTo>
                  <a:cubicBezTo>
                    <a:pt x="f352" y="f353"/>
                    <a:pt x="f354" y="f355"/>
                    <a:pt x="f356" y="f357"/>
                  </a:cubicBezTo>
                  <a:cubicBezTo>
                    <a:pt x="f358" y="f359"/>
                    <a:pt x="f360" y="f361"/>
                    <a:pt x="f362" y="f363"/>
                  </a:cubicBezTo>
                  <a:lnTo>
                    <a:pt x="f364" y="f365"/>
                  </a:lnTo>
                  <a:lnTo>
                    <a:pt x="f366" y="f367"/>
                  </a:lnTo>
                  <a:lnTo>
                    <a:pt x="f368" y="f369"/>
                  </a:lnTo>
                  <a:lnTo>
                    <a:pt x="f370" y="f371"/>
                  </a:lnTo>
                  <a:lnTo>
                    <a:pt x="f372" y="f373"/>
                  </a:lnTo>
                  <a:cubicBezTo>
                    <a:pt x="f374" y="f375"/>
                    <a:pt x="f376" y="f377"/>
                    <a:pt x="f378" y="f379"/>
                  </a:cubicBezTo>
                  <a:lnTo>
                    <a:pt x="f380" y="f381"/>
                  </a:lnTo>
                  <a:cubicBezTo>
                    <a:pt x="f382" y="f383"/>
                    <a:pt x="f384" y="f385"/>
                    <a:pt x="f386" y="f387"/>
                  </a:cubicBezTo>
                  <a:lnTo>
                    <a:pt x="f388" y="f389"/>
                  </a:lnTo>
                  <a:cubicBezTo>
                    <a:pt x="f390" y="f391"/>
                    <a:pt x="f392" y="f393"/>
                    <a:pt x="f394" y="f395"/>
                  </a:cubicBezTo>
                  <a:cubicBezTo>
                    <a:pt x="f396" y="f397"/>
                    <a:pt x="f398" y="f399"/>
                    <a:pt x="f400" y="f401"/>
                  </a:cubicBezTo>
                  <a:cubicBezTo>
                    <a:pt x="f402" y="f403"/>
                    <a:pt x="f404" y="f405"/>
                    <a:pt x="f406" y="f407"/>
                  </a:cubicBezTo>
                  <a:cubicBezTo>
                    <a:pt x="f408" y="f409"/>
                    <a:pt x="f410" y="f411"/>
                    <a:pt x="f412" y="f413"/>
                  </a:cubicBezTo>
                  <a:lnTo>
                    <a:pt x="f414" y="f415"/>
                  </a:lnTo>
                  <a:cubicBezTo>
                    <a:pt x="f416" y="f417"/>
                    <a:pt x="f418" y="f419"/>
                    <a:pt x="f420" y="f421"/>
                  </a:cubicBezTo>
                  <a:cubicBezTo>
                    <a:pt x="f422" y="f423"/>
                    <a:pt x="f424" y="f425"/>
                    <a:pt x="f426" y="f427"/>
                  </a:cubicBezTo>
                  <a:lnTo>
                    <a:pt x="f428" y="f429"/>
                  </a:lnTo>
                  <a:lnTo>
                    <a:pt x="f430" y="f431"/>
                  </a:lnTo>
                  <a:lnTo>
                    <a:pt x="f432" y="f433"/>
                  </a:lnTo>
                  <a:lnTo>
                    <a:pt x="f434" y="f435"/>
                  </a:lnTo>
                  <a:lnTo>
                    <a:pt x="f436" y="f437"/>
                  </a:lnTo>
                  <a:cubicBezTo>
                    <a:pt x="f438" y="f439"/>
                    <a:pt x="f440" y="f441"/>
                    <a:pt x="f442" y="f443"/>
                  </a:cubicBezTo>
                  <a:cubicBezTo>
                    <a:pt x="f444" y="f445"/>
                    <a:pt x="f446" y="f447"/>
                    <a:pt x="f448" y="f449"/>
                  </a:cubicBezTo>
                  <a:cubicBezTo>
                    <a:pt x="f450" y="f451"/>
                    <a:pt x="f452" y="f453"/>
                    <a:pt x="f454" y="f455"/>
                  </a:cubicBezTo>
                  <a:cubicBezTo>
                    <a:pt x="f456" y="f457"/>
                    <a:pt x="f458" y="f459"/>
                    <a:pt x="f460" y="f461"/>
                  </a:cubicBezTo>
                  <a:cubicBezTo>
                    <a:pt x="f462" y="f463"/>
                    <a:pt x="f464" y="f465"/>
                    <a:pt x="f466" y="f467"/>
                  </a:cubicBez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1" name="Freeform: Shape 2072">
              <a:extLst>
                <a:ext uri="{FF2B5EF4-FFF2-40B4-BE49-F238E27FC236}">
                  <a16:creationId xmlns:a16="http://schemas.microsoft.com/office/drawing/2014/main" id="{2B9C96F1-EE8C-BC26-CA50-2E172342B85A}"/>
                </a:ext>
              </a:extLst>
            </p:cNvPr>
            <p:cNvSpPr/>
            <p:nvPr/>
          </p:nvSpPr>
          <p:spPr>
            <a:xfrm>
              <a:off x="7994123" y="0"/>
              <a:ext cx="4213738" cy="374501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343355"/>
                <a:gd name="f7" fmla="val 3687666"/>
                <a:gd name="f8" fmla="val 3582008"/>
                <a:gd name="f9" fmla="val 776570"/>
                <a:gd name="f10" fmla="val 4323609"/>
                <a:gd name="f11" fmla="val 743183"/>
                <a:gd name="f12" fmla="val 4227949"/>
                <a:gd name="f13" fmla="val 603145"/>
                <a:gd name="f14" fmla="val 4080469"/>
                <a:gd name="f15" fmla="val 468037"/>
                <a:gd name="f16" fmla="val 3909680"/>
                <a:gd name="f17" fmla="val 311502"/>
                <a:gd name="f18" fmla="val 3818682"/>
                <a:gd name="f19" fmla="val 228125"/>
                <a:gd name="f20" fmla="val 3724636"/>
                <a:gd name="f21" fmla="val 141878"/>
                <a:gd name="f22" fmla="val 3628885"/>
                <a:gd name="f23" fmla="val 46128"/>
                <a:gd name="f24" fmla="val 336035"/>
                <a:gd name="f25" fmla="val 1014751"/>
                <a:gd name="f26" fmla="val 976850"/>
                <a:gd name="f27" fmla="val 40570"/>
                <a:gd name="f28" fmla="val 798082"/>
                <a:gd name="f29" fmla="val 245875"/>
                <a:gd name="f30" fmla="val 666740"/>
                <a:gd name="f31" fmla="val 462478"/>
                <a:gd name="f32" fmla="val 596990"/>
                <a:gd name="f33" fmla="val 666978"/>
                <a:gd name="f34" fmla="val 520784"/>
                <a:gd name="f35" fmla="val 890483"/>
                <a:gd name="f36" fmla="val 518274"/>
                <a:gd name="f37" fmla="val 1092652"/>
                <a:gd name="f38" fmla="val 589279"/>
                <a:gd name="f39" fmla="val 1285047"/>
                <a:gd name="f40" fmla="val 719097"/>
                <a:gd name="f41" fmla="val 1636936"/>
                <a:gd name="f42" fmla="val 783468"/>
                <a:gd name="f43" fmla="val 1893166"/>
                <a:gd name="f44" fmla="val 830447"/>
                <a:gd name="f45" fmla="val 2080182"/>
                <a:gd name="f46" fmla="val 865502"/>
                <a:gd name="f47" fmla="val 2219952"/>
                <a:gd name="f48" fmla="val 890872"/>
                <a:gd name="f49" fmla="val 2320902"/>
                <a:gd name="f50" fmla="val 926465"/>
                <a:gd name="f51" fmla="val 2395583"/>
                <a:gd name="f52" fmla="val 950850"/>
                <a:gd name="f53" fmla="val 2446775"/>
                <a:gd name="f54" fmla="val 992181"/>
                <a:gd name="f55" fmla="val 2515538"/>
                <a:gd name="f56" fmla="val 1113662"/>
                <a:gd name="f57" fmla="val 2637019"/>
                <a:gd name="f58" fmla="val 1473082"/>
                <a:gd name="f59" fmla="val 2996439"/>
                <a:gd name="f60" fmla="val 1867018"/>
                <a:gd name="f61" fmla="val 3149836"/>
                <a:gd name="f62" fmla="val 2430758"/>
                <a:gd name="f63" fmla="val 2963568"/>
                <a:gd name="f64" fmla="val 3465806"/>
                <a:gd name="f65" fmla="val 2943813"/>
                <a:gd name="f66" fmla="val 3844950"/>
                <a:gd name="f67" fmla="val 2569689"/>
                <a:gd name="f68" fmla="val 4032952"/>
                <a:gd name="f69" fmla="val 2384197"/>
                <a:gd name="f70" fmla="val 4180612"/>
                <a:gd name="f71" fmla="val 2167684"/>
                <a:gd name="f72" fmla="val 4283713"/>
                <a:gd name="f73" fmla="val 1926158"/>
                <a:gd name="f74" fmla="val 1764383"/>
                <a:gd name="f75" fmla="val 2821581"/>
                <a:gd name="f76" fmla="val 4222839"/>
                <a:gd name="f77" fmla="val 2952509"/>
                <a:gd name="f78" fmla="val 3762110"/>
                <a:gd name="f79" fmla="val 3407141"/>
                <a:gd name="f80" fmla="val 3129247"/>
                <a:gd name="f81" fmla="val 2430848"/>
                <a:gd name="f82" fmla="val 1726262"/>
                <a:gd name="f83" fmla="val 1195156"/>
                <a:gd name="f84" fmla="val 3479043"/>
                <a:gd name="f85" fmla="val 733352"/>
                <a:gd name="f86" fmla="val 3017329"/>
                <a:gd name="f87" fmla="val 271637"/>
                <a:gd name="f88" fmla="val 2555614"/>
                <a:gd name="f89" fmla="val 419835"/>
                <a:gd name="f90" fmla="val 2379445"/>
                <a:gd name="f91" fmla="val 84621"/>
                <a:gd name="f92" fmla="val 1471257"/>
                <a:gd name="f93" fmla="val -102844"/>
                <a:gd name="f94" fmla="val 963393"/>
                <a:gd name="f95" fmla="val 45000"/>
                <a:gd name="f96" fmla="val 465969"/>
                <a:gd name="f97" fmla="val 295318"/>
                <a:gd name="f98" fmla="val 59886"/>
                <a:gd name="f99" fmla="+- 0 0 -90"/>
                <a:gd name="f100" fmla="*/ f3 1 4343355"/>
                <a:gd name="f101" fmla="*/ f4 1 3687666"/>
                <a:gd name="f102" fmla="val f5"/>
                <a:gd name="f103" fmla="val f6"/>
                <a:gd name="f104" fmla="val f7"/>
                <a:gd name="f105" fmla="*/ f99 f0 1"/>
                <a:gd name="f106" fmla="+- f104 0 f102"/>
                <a:gd name="f107" fmla="+- f103 0 f102"/>
                <a:gd name="f108" fmla="*/ f105 1 f2"/>
                <a:gd name="f109" fmla="*/ f107 1 4343355"/>
                <a:gd name="f110" fmla="*/ f106 1 3687666"/>
                <a:gd name="f111" fmla="*/ 3582008 f107 1"/>
                <a:gd name="f112" fmla="*/ 0 f106 1"/>
                <a:gd name="f113" fmla="*/ 4343355 f107 1"/>
                <a:gd name="f114" fmla="*/ 776570 f106 1"/>
                <a:gd name="f115" fmla="*/ 4323609 f107 1"/>
                <a:gd name="f116" fmla="*/ 743183 f106 1"/>
                <a:gd name="f117" fmla="*/ 3909680 f107 1"/>
                <a:gd name="f118" fmla="*/ 311502 f106 1"/>
                <a:gd name="f119" fmla="*/ 3628885 f107 1"/>
                <a:gd name="f120" fmla="*/ 46128 f106 1"/>
                <a:gd name="f121" fmla="*/ 336035 f107 1"/>
                <a:gd name="f122" fmla="*/ 1014751 f107 1"/>
                <a:gd name="f123" fmla="*/ 976850 f107 1"/>
                <a:gd name="f124" fmla="*/ 40570 f106 1"/>
                <a:gd name="f125" fmla="*/ 596990 f107 1"/>
                <a:gd name="f126" fmla="*/ 666978 f106 1"/>
                <a:gd name="f127" fmla="*/ 589279 f107 1"/>
                <a:gd name="f128" fmla="*/ 1285047 f106 1"/>
                <a:gd name="f129" fmla="*/ 830447 f107 1"/>
                <a:gd name="f130" fmla="*/ 2080182 f106 1"/>
                <a:gd name="f131" fmla="*/ 926465 f107 1"/>
                <a:gd name="f132" fmla="*/ 2395583 f106 1"/>
                <a:gd name="f133" fmla="*/ 1113662 f107 1"/>
                <a:gd name="f134" fmla="*/ 2637019 f106 1"/>
                <a:gd name="f135" fmla="*/ 2430758 f107 1"/>
                <a:gd name="f136" fmla="*/ 3149836 f106 1"/>
                <a:gd name="f137" fmla="*/ 3844950 f107 1"/>
                <a:gd name="f138" fmla="*/ 2569689 f106 1"/>
                <a:gd name="f139" fmla="*/ 4283713 f107 1"/>
                <a:gd name="f140" fmla="*/ 1926158 f106 1"/>
                <a:gd name="f141" fmla="*/ 1764383 f106 1"/>
                <a:gd name="f142" fmla="*/ 2821581 f106 1"/>
                <a:gd name="f143" fmla="*/ 4222839 f107 1"/>
                <a:gd name="f144" fmla="*/ 2952509 f106 1"/>
                <a:gd name="f145" fmla="*/ 2430848 f107 1"/>
                <a:gd name="f146" fmla="*/ 3687666 f106 1"/>
                <a:gd name="f147" fmla="*/ 733352 f107 1"/>
                <a:gd name="f148" fmla="*/ 3017329 f106 1"/>
                <a:gd name="f149" fmla="*/ 84621 f107 1"/>
                <a:gd name="f150" fmla="*/ 1471257 f106 1"/>
                <a:gd name="f151" fmla="*/ 295318 f107 1"/>
                <a:gd name="f152" fmla="*/ 59886 f106 1"/>
                <a:gd name="f153" fmla="+- f108 0 f1"/>
                <a:gd name="f154" fmla="*/ f111 1 4343355"/>
                <a:gd name="f155" fmla="*/ f112 1 3687666"/>
                <a:gd name="f156" fmla="*/ f113 1 4343355"/>
                <a:gd name="f157" fmla="*/ f114 1 3687666"/>
                <a:gd name="f158" fmla="*/ f115 1 4343355"/>
                <a:gd name="f159" fmla="*/ f116 1 3687666"/>
                <a:gd name="f160" fmla="*/ f117 1 4343355"/>
                <a:gd name="f161" fmla="*/ f118 1 3687666"/>
                <a:gd name="f162" fmla="*/ f119 1 4343355"/>
                <a:gd name="f163" fmla="*/ f120 1 3687666"/>
                <a:gd name="f164" fmla="*/ f121 1 4343355"/>
                <a:gd name="f165" fmla="*/ f122 1 4343355"/>
                <a:gd name="f166" fmla="*/ f123 1 4343355"/>
                <a:gd name="f167" fmla="*/ f124 1 3687666"/>
                <a:gd name="f168" fmla="*/ f125 1 4343355"/>
                <a:gd name="f169" fmla="*/ f126 1 3687666"/>
                <a:gd name="f170" fmla="*/ f127 1 4343355"/>
                <a:gd name="f171" fmla="*/ f128 1 3687666"/>
                <a:gd name="f172" fmla="*/ f129 1 4343355"/>
                <a:gd name="f173" fmla="*/ f130 1 3687666"/>
                <a:gd name="f174" fmla="*/ f131 1 4343355"/>
                <a:gd name="f175" fmla="*/ f132 1 3687666"/>
                <a:gd name="f176" fmla="*/ f133 1 4343355"/>
                <a:gd name="f177" fmla="*/ f134 1 3687666"/>
                <a:gd name="f178" fmla="*/ f135 1 4343355"/>
                <a:gd name="f179" fmla="*/ f136 1 3687666"/>
                <a:gd name="f180" fmla="*/ f137 1 4343355"/>
                <a:gd name="f181" fmla="*/ f138 1 3687666"/>
                <a:gd name="f182" fmla="*/ f139 1 4343355"/>
                <a:gd name="f183" fmla="*/ f140 1 3687666"/>
                <a:gd name="f184" fmla="*/ f141 1 3687666"/>
                <a:gd name="f185" fmla="*/ f142 1 3687666"/>
                <a:gd name="f186" fmla="*/ f143 1 4343355"/>
                <a:gd name="f187" fmla="*/ f144 1 3687666"/>
                <a:gd name="f188" fmla="*/ f145 1 4343355"/>
                <a:gd name="f189" fmla="*/ f146 1 3687666"/>
                <a:gd name="f190" fmla="*/ f147 1 4343355"/>
                <a:gd name="f191" fmla="*/ f148 1 3687666"/>
                <a:gd name="f192" fmla="*/ f149 1 4343355"/>
                <a:gd name="f193" fmla="*/ f150 1 3687666"/>
                <a:gd name="f194" fmla="*/ f151 1 4343355"/>
                <a:gd name="f195" fmla="*/ f152 1 3687666"/>
                <a:gd name="f196" fmla="*/ f102 1 f109"/>
                <a:gd name="f197" fmla="*/ f103 1 f109"/>
                <a:gd name="f198" fmla="*/ f102 1 f110"/>
                <a:gd name="f199" fmla="*/ f104 1 f110"/>
                <a:gd name="f200" fmla="*/ f154 1 f109"/>
                <a:gd name="f201" fmla="*/ f155 1 f110"/>
                <a:gd name="f202" fmla="*/ f156 1 f109"/>
                <a:gd name="f203" fmla="*/ f157 1 f110"/>
                <a:gd name="f204" fmla="*/ f158 1 f109"/>
                <a:gd name="f205" fmla="*/ f159 1 f110"/>
                <a:gd name="f206" fmla="*/ f160 1 f109"/>
                <a:gd name="f207" fmla="*/ f161 1 f110"/>
                <a:gd name="f208" fmla="*/ f162 1 f109"/>
                <a:gd name="f209" fmla="*/ f163 1 f110"/>
                <a:gd name="f210" fmla="*/ f164 1 f109"/>
                <a:gd name="f211" fmla="*/ f165 1 f109"/>
                <a:gd name="f212" fmla="*/ f166 1 f109"/>
                <a:gd name="f213" fmla="*/ f167 1 f110"/>
                <a:gd name="f214" fmla="*/ f168 1 f109"/>
                <a:gd name="f215" fmla="*/ f169 1 f110"/>
                <a:gd name="f216" fmla="*/ f170 1 f109"/>
                <a:gd name="f217" fmla="*/ f171 1 f110"/>
                <a:gd name="f218" fmla="*/ f172 1 f109"/>
                <a:gd name="f219" fmla="*/ f173 1 f110"/>
                <a:gd name="f220" fmla="*/ f174 1 f109"/>
                <a:gd name="f221" fmla="*/ f175 1 f110"/>
                <a:gd name="f222" fmla="*/ f176 1 f109"/>
                <a:gd name="f223" fmla="*/ f177 1 f110"/>
                <a:gd name="f224" fmla="*/ f178 1 f109"/>
                <a:gd name="f225" fmla="*/ f179 1 f110"/>
                <a:gd name="f226" fmla="*/ f180 1 f109"/>
                <a:gd name="f227" fmla="*/ f181 1 f110"/>
                <a:gd name="f228" fmla="*/ f182 1 f109"/>
                <a:gd name="f229" fmla="*/ f183 1 f110"/>
                <a:gd name="f230" fmla="*/ f184 1 f110"/>
                <a:gd name="f231" fmla="*/ f185 1 f110"/>
                <a:gd name="f232" fmla="*/ f186 1 f109"/>
                <a:gd name="f233" fmla="*/ f187 1 f110"/>
                <a:gd name="f234" fmla="*/ f188 1 f109"/>
                <a:gd name="f235" fmla="*/ f189 1 f110"/>
                <a:gd name="f236" fmla="*/ f190 1 f109"/>
                <a:gd name="f237" fmla="*/ f191 1 f110"/>
                <a:gd name="f238" fmla="*/ f192 1 f109"/>
                <a:gd name="f239" fmla="*/ f193 1 f110"/>
                <a:gd name="f240" fmla="*/ f194 1 f109"/>
                <a:gd name="f241" fmla="*/ f195 1 f110"/>
                <a:gd name="f242" fmla="*/ f196 f100 1"/>
                <a:gd name="f243" fmla="*/ f197 f100 1"/>
                <a:gd name="f244" fmla="*/ f199 f101 1"/>
                <a:gd name="f245" fmla="*/ f198 f101 1"/>
                <a:gd name="f246" fmla="*/ f200 f100 1"/>
                <a:gd name="f247" fmla="*/ f201 f101 1"/>
                <a:gd name="f248" fmla="*/ f202 f100 1"/>
                <a:gd name="f249" fmla="*/ f203 f101 1"/>
                <a:gd name="f250" fmla="*/ f204 f100 1"/>
                <a:gd name="f251" fmla="*/ f205 f101 1"/>
                <a:gd name="f252" fmla="*/ f206 f100 1"/>
                <a:gd name="f253" fmla="*/ f207 f101 1"/>
                <a:gd name="f254" fmla="*/ f208 f100 1"/>
                <a:gd name="f255" fmla="*/ f209 f101 1"/>
                <a:gd name="f256" fmla="*/ f210 f100 1"/>
                <a:gd name="f257" fmla="*/ f211 f100 1"/>
                <a:gd name="f258" fmla="*/ f212 f100 1"/>
                <a:gd name="f259" fmla="*/ f213 f101 1"/>
                <a:gd name="f260" fmla="*/ f214 f100 1"/>
                <a:gd name="f261" fmla="*/ f215 f101 1"/>
                <a:gd name="f262" fmla="*/ f216 f100 1"/>
                <a:gd name="f263" fmla="*/ f217 f101 1"/>
                <a:gd name="f264" fmla="*/ f218 f100 1"/>
                <a:gd name="f265" fmla="*/ f219 f101 1"/>
                <a:gd name="f266" fmla="*/ f220 f100 1"/>
                <a:gd name="f267" fmla="*/ f221 f101 1"/>
                <a:gd name="f268" fmla="*/ f222 f100 1"/>
                <a:gd name="f269" fmla="*/ f223 f101 1"/>
                <a:gd name="f270" fmla="*/ f224 f100 1"/>
                <a:gd name="f271" fmla="*/ f225 f101 1"/>
                <a:gd name="f272" fmla="*/ f226 f100 1"/>
                <a:gd name="f273" fmla="*/ f227 f101 1"/>
                <a:gd name="f274" fmla="*/ f228 f100 1"/>
                <a:gd name="f275" fmla="*/ f229 f101 1"/>
                <a:gd name="f276" fmla="*/ f230 f101 1"/>
                <a:gd name="f277" fmla="*/ f231 f101 1"/>
                <a:gd name="f278" fmla="*/ f232 f100 1"/>
                <a:gd name="f279" fmla="*/ f233 f101 1"/>
                <a:gd name="f280" fmla="*/ f234 f100 1"/>
                <a:gd name="f281" fmla="*/ f235 f101 1"/>
                <a:gd name="f282" fmla="*/ f236 f100 1"/>
                <a:gd name="f283" fmla="*/ f237 f101 1"/>
                <a:gd name="f284" fmla="*/ f238 f100 1"/>
                <a:gd name="f285" fmla="*/ f239 f101 1"/>
                <a:gd name="f286" fmla="*/ f240 f100 1"/>
                <a:gd name="f287" fmla="*/ f241 f10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53">
                  <a:pos x="f246" y="f247"/>
                </a:cxn>
                <a:cxn ang="f153">
                  <a:pos x="f248" y="f247"/>
                </a:cxn>
                <a:cxn ang="f153">
                  <a:pos x="f248" y="f249"/>
                </a:cxn>
                <a:cxn ang="f153">
                  <a:pos x="f250" y="f251"/>
                </a:cxn>
                <a:cxn ang="f153">
                  <a:pos x="f252" y="f253"/>
                </a:cxn>
                <a:cxn ang="f153">
                  <a:pos x="f254" y="f255"/>
                </a:cxn>
                <a:cxn ang="f153">
                  <a:pos x="f256" y="f247"/>
                </a:cxn>
                <a:cxn ang="f153">
                  <a:pos x="f257" y="f247"/>
                </a:cxn>
                <a:cxn ang="f153">
                  <a:pos x="f258" y="f259"/>
                </a:cxn>
                <a:cxn ang="f153">
                  <a:pos x="f260" y="f261"/>
                </a:cxn>
                <a:cxn ang="f153">
                  <a:pos x="f262" y="f263"/>
                </a:cxn>
                <a:cxn ang="f153">
                  <a:pos x="f264" y="f265"/>
                </a:cxn>
                <a:cxn ang="f153">
                  <a:pos x="f266" y="f267"/>
                </a:cxn>
                <a:cxn ang="f153">
                  <a:pos x="f268" y="f269"/>
                </a:cxn>
                <a:cxn ang="f153">
                  <a:pos x="f270" y="f271"/>
                </a:cxn>
                <a:cxn ang="f153">
                  <a:pos x="f272" y="f273"/>
                </a:cxn>
                <a:cxn ang="f153">
                  <a:pos x="f274" y="f275"/>
                </a:cxn>
                <a:cxn ang="f153">
                  <a:pos x="f248" y="f276"/>
                </a:cxn>
                <a:cxn ang="f153">
                  <a:pos x="f248" y="f277"/>
                </a:cxn>
                <a:cxn ang="f153">
                  <a:pos x="f278" y="f279"/>
                </a:cxn>
                <a:cxn ang="f153">
                  <a:pos x="f280" y="f281"/>
                </a:cxn>
                <a:cxn ang="f153">
                  <a:pos x="f282" y="f283"/>
                </a:cxn>
                <a:cxn ang="f153">
                  <a:pos x="f284" y="f285"/>
                </a:cxn>
                <a:cxn ang="f153">
                  <a:pos x="f286" y="f287"/>
                </a:cxn>
              </a:cxnLst>
              <a:rect l="f242" t="f245" r="f243" b="f244"/>
              <a:pathLst>
                <a:path w="4343355" h="3687666">
                  <a:moveTo>
                    <a:pt x="f8" y="f5"/>
                  </a:moveTo>
                  <a:lnTo>
                    <a:pt x="f6" y="f5"/>
                  </a:lnTo>
                  <a:lnTo>
                    <a:pt x="f6" y="f9"/>
                  </a:lnTo>
                  <a:lnTo>
                    <a:pt x="f10" y="f11"/>
                  </a:lnTo>
                  <a:cubicBezTo>
                    <a:pt x="f12" y="f13"/>
                    <a:pt x="f14" y="f15"/>
                    <a:pt x="f16" y="f17"/>
                  </a:cubicBezTo>
                  <a:cubicBezTo>
                    <a:pt x="f18" y="f19"/>
                    <a:pt x="f20" y="f21"/>
                    <a:pt x="f22" y="f23"/>
                  </a:cubicBezTo>
                  <a:close/>
                  <a:moveTo>
                    <a:pt x="f24" y="f5"/>
                  </a:moveTo>
                  <a:lnTo>
                    <a:pt x="f25" y="f5"/>
                  </a:lnTo>
                  <a:lnTo>
                    <a:pt x="f26" y="f27"/>
                  </a:lnTo>
                  <a:cubicBezTo>
                    <a:pt x="f28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8" y="f39"/>
                  </a:cubicBezTo>
                  <a:cubicBezTo>
                    <a:pt x="f40" y="f41"/>
                    <a:pt x="f42" y="f43"/>
                    <a:pt x="f44" y="f45"/>
                  </a:cubicBezTo>
                  <a:cubicBezTo>
                    <a:pt x="f46" y="f47"/>
                    <a:pt x="f48" y="f49"/>
                    <a:pt x="f50" y="f51"/>
                  </a:cubicBezTo>
                  <a:cubicBezTo>
                    <a:pt x="f52" y="f53"/>
                    <a:pt x="f54" y="f55"/>
                    <a:pt x="f56" y="f57"/>
                  </a:cubicBezTo>
                  <a:cubicBezTo>
                    <a:pt x="f58" y="f59"/>
                    <a:pt x="f60" y="f61"/>
                    <a:pt x="f62" y="f61"/>
                  </a:cubicBezTo>
                  <a:cubicBezTo>
                    <a:pt x="f63" y="f61"/>
                    <a:pt x="f64" y="f65"/>
                    <a:pt x="f66" y="f67"/>
                  </a:cubicBezTo>
                  <a:cubicBezTo>
                    <a:pt x="f68" y="f69"/>
                    <a:pt x="f70" y="f71"/>
                    <a:pt x="f72" y="f73"/>
                  </a:cubicBezTo>
                  <a:lnTo>
                    <a:pt x="f6" y="f74"/>
                  </a:lnTo>
                  <a:lnTo>
                    <a:pt x="f6" y="f75"/>
                  </a:lnTo>
                  <a:lnTo>
                    <a:pt x="f76" y="f77"/>
                  </a:lnTo>
                  <a:cubicBezTo>
                    <a:pt x="f78" y="f79"/>
                    <a:pt x="f80" y="f7"/>
                    <a:pt x="f81" y="f7"/>
                  </a:cubicBezTo>
                  <a:cubicBezTo>
                    <a:pt x="f82" y="f7"/>
                    <a:pt x="f83" y="f84"/>
                    <a:pt x="f85" y="f86"/>
                  </a:cubicBezTo>
                  <a:cubicBezTo>
                    <a:pt x="f87" y="f88"/>
                    <a:pt x="f89" y="f90"/>
                    <a:pt x="f91" y="f92"/>
                  </a:cubicBezTo>
                  <a:cubicBezTo>
                    <a:pt x="f93" y="f94"/>
                    <a:pt x="f95" y="f96"/>
                    <a:pt x="f97" y="f98"/>
                  </a:cubicBez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2" name="Freeform: Shape 2073">
              <a:extLst>
                <a:ext uri="{FF2B5EF4-FFF2-40B4-BE49-F238E27FC236}">
                  <a16:creationId xmlns:a16="http://schemas.microsoft.com/office/drawing/2014/main" id="{42DAF0C9-1C38-CF78-6296-71883D252786}"/>
                </a:ext>
              </a:extLst>
            </p:cNvPr>
            <p:cNvSpPr/>
            <p:nvPr/>
          </p:nvSpPr>
          <p:spPr>
            <a:xfrm>
              <a:off x="7994160" y="0"/>
              <a:ext cx="4213701" cy="374501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343318"/>
                <a:gd name="f7" fmla="val 3687666"/>
                <a:gd name="f8" fmla="val 3710477"/>
                <a:gd name="f9" fmla="val 621939"/>
                <a:gd name="f10" fmla="val 4312719"/>
                <a:gd name="f11" fmla="val 582333"/>
                <a:gd name="f12" fmla="val 4219243"/>
                <a:gd name="f13" fmla="val 473220"/>
                <a:gd name="f14" fmla="val 4101523"/>
                <a:gd name="f15" fmla="val 365316"/>
                <a:gd name="f16" fmla="val 3970338"/>
                <a:gd name="f17" fmla="val 245158"/>
                <a:gd name="f18" fmla="val 3925197"/>
                <a:gd name="f19" fmla="val 203784"/>
                <a:gd name="f20" fmla="val 3879295"/>
                <a:gd name="f21" fmla="val 161691"/>
                <a:gd name="f22" fmla="val 3832877"/>
                <a:gd name="f23" fmla="val 118154"/>
                <a:gd name="f24" fmla="val 336008"/>
                <a:gd name="f25" fmla="val 894351"/>
                <a:gd name="f26" fmla="val 778775"/>
                <a:gd name="f27" fmla="val 144119"/>
                <a:gd name="f28" fmla="val 658096"/>
                <a:gd name="f29" fmla="val 308319"/>
                <a:gd name="f30" fmla="val 567121"/>
                <a:gd name="f31" fmla="val 476352"/>
                <a:gd name="f32" fmla="val 512051"/>
                <a:gd name="f33" fmla="val 637930"/>
                <a:gd name="f34" fmla="val 428942"/>
                <a:gd name="f35" fmla="val 881697"/>
                <a:gd name="f36" fmla="val 426701"/>
                <a:gd name="f37" fmla="val 1103410"/>
                <a:gd name="f38" fmla="val 505148"/>
                <a:gd name="f39" fmla="val 1315977"/>
                <a:gd name="f40" fmla="val 633351"/>
                <a:gd name="f41" fmla="val 1663295"/>
                <a:gd name="f42" fmla="val 697006"/>
                <a:gd name="f43" fmla="val 1916834"/>
                <a:gd name="f44" fmla="val 743446"/>
                <a:gd name="f45" fmla="val 2101879"/>
                <a:gd name="f46" fmla="val 779845"/>
                <a:gd name="f47" fmla="val 2246669"/>
                <a:gd name="f48" fmla="val 806114"/>
                <a:gd name="f49" fmla="val 2351294"/>
                <a:gd name="f50" fmla="val 845561"/>
                <a:gd name="f51" fmla="val 2434044"/>
                <a:gd name="f52" fmla="val 873264"/>
                <a:gd name="f53" fmla="val 2492139"/>
                <a:gd name="f54" fmla="val 919257"/>
                <a:gd name="f55" fmla="val 2569241"/>
                <a:gd name="f56" fmla="val 1050329"/>
                <a:gd name="f57" fmla="val 2700224"/>
                <a:gd name="f58" fmla="val 1238781"/>
                <a:gd name="f59" fmla="val 2888676"/>
                <a:gd name="f60" fmla="val 1436735"/>
                <a:gd name="f61" fmla="val 3022259"/>
                <a:gd name="f62" fmla="val 1655489"/>
                <a:gd name="f63" fmla="val 3108506"/>
                <a:gd name="f64" fmla="val 1878547"/>
                <a:gd name="f65" fmla="val 3196456"/>
                <a:gd name="f66" fmla="val 2132176"/>
                <a:gd name="f67" fmla="val 3239220"/>
                <a:gd name="f68" fmla="val 2430811"/>
                <a:gd name="f69" fmla="val 2987289"/>
                <a:gd name="f70" fmla="val 3511940"/>
                <a:gd name="f71" fmla="val 3023963"/>
                <a:gd name="f72" fmla="val 3908029"/>
                <a:gd name="f73" fmla="val 2633254"/>
                <a:gd name="f74" fmla="val 4055284"/>
                <a:gd name="f75" fmla="val 2487948"/>
                <a:gd name="f76" fmla="val 4178838"/>
                <a:gd name="f77" fmla="val 2324437"/>
                <a:gd name="f78" fmla="val 4276836"/>
                <a:gd name="f79" fmla="val 2145331"/>
                <a:gd name="f80" fmla="val 2008362"/>
                <a:gd name="f81" fmla="val 2821581"/>
                <a:gd name="f82" fmla="val 4222802"/>
                <a:gd name="f83" fmla="val 2952509"/>
                <a:gd name="f84" fmla="val 3762073"/>
                <a:gd name="f85" fmla="val 3407141"/>
                <a:gd name="f86" fmla="val 3129210"/>
                <a:gd name="f87" fmla="val 1726226"/>
                <a:gd name="f88" fmla="val 1195119"/>
                <a:gd name="f89" fmla="val 3479043"/>
                <a:gd name="f90" fmla="val 733315"/>
                <a:gd name="f91" fmla="val 3017329"/>
                <a:gd name="f92" fmla="val 271600"/>
                <a:gd name="f93" fmla="val 2555614"/>
                <a:gd name="f94" fmla="val 419798"/>
                <a:gd name="f95" fmla="val 2379445"/>
                <a:gd name="f96" fmla="val 84584"/>
                <a:gd name="f97" fmla="val 1471257"/>
                <a:gd name="f98" fmla="val -102814"/>
                <a:gd name="f99" fmla="val 963393"/>
                <a:gd name="f100" fmla="val 44996"/>
                <a:gd name="f101" fmla="val 465969"/>
                <a:gd name="f102" fmla="val 295293"/>
                <a:gd name="f103" fmla="val 59886"/>
                <a:gd name="f104" fmla="+- 0 0 -90"/>
                <a:gd name="f105" fmla="*/ f3 1 4343318"/>
                <a:gd name="f106" fmla="*/ f4 1 3687666"/>
                <a:gd name="f107" fmla="val f5"/>
                <a:gd name="f108" fmla="val f6"/>
                <a:gd name="f109" fmla="val f7"/>
                <a:gd name="f110" fmla="*/ f104 f0 1"/>
                <a:gd name="f111" fmla="+- f109 0 f107"/>
                <a:gd name="f112" fmla="+- f108 0 f107"/>
                <a:gd name="f113" fmla="*/ f110 1 f2"/>
                <a:gd name="f114" fmla="*/ f112 1 4343318"/>
                <a:gd name="f115" fmla="*/ f111 1 3687666"/>
                <a:gd name="f116" fmla="*/ 3710477 f112 1"/>
                <a:gd name="f117" fmla="*/ 0 f111 1"/>
                <a:gd name="f118" fmla="*/ 4343318 f112 1"/>
                <a:gd name="f119" fmla="*/ 621939 f111 1"/>
                <a:gd name="f120" fmla="*/ 4312719 f112 1"/>
                <a:gd name="f121" fmla="*/ 582333 f111 1"/>
                <a:gd name="f122" fmla="*/ 3970338 f112 1"/>
                <a:gd name="f123" fmla="*/ 245158 f111 1"/>
                <a:gd name="f124" fmla="*/ 3832877 f112 1"/>
                <a:gd name="f125" fmla="*/ 118154 f111 1"/>
                <a:gd name="f126" fmla="*/ 336008 f112 1"/>
                <a:gd name="f127" fmla="*/ 894351 f112 1"/>
                <a:gd name="f128" fmla="*/ 778775 f112 1"/>
                <a:gd name="f129" fmla="*/ 144119 f111 1"/>
                <a:gd name="f130" fmla="*/ 512051 f112 1"/>
                <a:gd name="f131" fmla="*/ 637930 f111 1"/>
                <a:gd name="f132" fmla="*/ 505148 f112 1"/>
                <a:gd name="f133" fmla="*/ 1315977 f111 1"/>
                <a:gd name="f134" fmla="*/ 743446 f112 1"/>
                <a:gd name="f135" fmla="*/ 2101879 f111 1"/>
                <a:gd name="f136" fmla="*/ 845561 f112 1"/>
                <a:gd name="f137" fmla="*/ 2434044 f111 1"/>
                <a:gd name="f138" fmla="*/ 1050329 f112 1"/>
                <a:gd name="f139" fmla="*/ 2700224 f111 1"/>
                <a:gd name="f140" fmla="*/ 1655489 f112 1"/>
                <a:gd name="f141" fmla="*/ 3108506 f111 1"/>
                <a:gd name="f142" fmla="*/ 2430811 f112 1"/>
                <a:gd name="f143" fmla="*/ 3239220 f111 1"/>
                <a:gd name="f144" fmla="*/ 3908029 f112 1"/>
                <a:gd name="f145" fmla="*/ 2633254 f111 1"/>
                <a:gd name="f146" fmla="*/ 4276836 f112 1"/>
                <a:gd name="f147" fmla="*/ 2145331 f111 1"/>
                <a:gd name="f148" fmla="*/ 2008362 f111 1"/>
                <a:gd name="f149" fmla="*/ 2821581 f111 1"/>
                <a:gd name="f150" fmla="*/ 4222802 f112 1"/>
                <a:gd name="f151" fmla="*/ 2952509 f111 1"/>
                <a:gd name="f152" fmla="*/ 3687666 f111 1"/>
                <a:gd name="f153" fmla="*/ 733315 f112 1"/>
                <a:gd name="f154" fmla="*/ 3017329 f111 1"/>
                <a:gd name="f155" fmla="*/ 84584 f112 1"/>
                <a:gd name="f156" fmla="*/ 1471257 f111 1"/>
                <a:gd name="f157" fmla="*/ 295293 f112 1"/>
                <a:gd name="f158" fmla="*/ 59886 f111 1"/>
                <a:gd name="f159" fmla="+- f113 0 f1"/>
                <a:gd name="f160" fmla="*/ f116 1 4343318"/>
                <a:gd name="f161" fmla="*/ f117 1 3687666"/>
                <a:gd name="f162" fmla="*/ f118 1 4343318"/>
                <a:gd name="f163" fmla="*/ f119 1 3687666"/>
                <a:gd name="f164" fmla="*/ f120 1 4343318"/>
                <a:gd name="f165" fmla="*/ f121 1 3687666"/>
                <a:gd name="f166" fmla="*/ f122 1 4343318"/>
                <a:gd name="f167" fmla="*/ f123 1 3687666"/>
                <a:gd name="f168" fmla="*/ f124 1 4343318"/>
                <a:gd name="f169" fmla="*/ f125 1 3687666"/>
                <a:gd name="f170" fmla="*/ f126 1 4343318"/>
                <a:gd name="f171" fmla="*/ f127 1 4343318"/>
                <a:gd name="f172" fmla="*/ f128 1 4343318"/>
                <a:gd name="f173" fmla="*/ f129 1 3687666"/>
                <a:gd name="f174" fmla="*/ f130 1 4343318"/>
                <a:gd name="f175" fmla="*/ f131 1 3687666"/>
                <a:gd name="f176" fmla="*/ f132 1 4343318"/>
                <a:gd name="f177" fmla="*/ f133 1 3687666"/>
                <a:gd name="f178" fmla="*/ f134 1 4343318"/>
                <a:gd name="f179" fmla="*/ f135 1 3687666"/>
                <a:gd name="f180" fmla="*/ f136 1 4343318"/>
                <a:gd name="f181" fmla="*/ f137 1 3687666"/>
                <a:gd name="f182" fmla="*/ f138 1 4343318"/>
                <a:gd name="f183" fmla="*/ f139 1 3687666"/>
                <a:gd name="f184" fmla="*/ f140 1 4343318"/>
                <a:gd name="f185" fmla="*/ f141 1 3687666"/>
                <a:gd name="f186" fmla="*/ f142 1 4343318"/>
                <a:gd name="f187" fmla="*/ f143 1 3687666"/>
                <a:gd name="f188" fmla="*/ f144 1 4343318"/>
                <a:gd name="f189" fmla="*/ f145 1 3687666"/>
                <a:gd name="f190" fmla="*/ f146 1 4343318"/>
                <a:gd name="f191" fmla="*/ f147 1 3687666"/>
                <a:gd name="f192" fmla="*/ f148 1 3687666"/>
                <a:gd name="f193" fmla="*/ f149 1 3687666"/>
                <a:gd name="f194" fmla="*/ f150 1 4343318"/>
                <a:gd name="f195" fmla="*/ f151 1 3687666"/>
                <a:gd name="f196" fmla="*/ f152 1 3687666"/>
                <a:gd name="f197" fmla="*/ f153 1 4343318"/>
                <a:gd name="f198" fmla="*/ f154 1 3687666"/>
                <a:gd name="f199" fmla="*/ f155 1 4343318"/>
                <a:gd name="f200" fmla="*/ f156 1 3687666"/>
                <a:gd name="f201" fmla="*/ f157 1 4343318"/>
                <a:gd name="f202" fmla="*/ f158 1 3687666"/>
                <a:gd name="f203" fmla="*/ f107 1 f114"/>
                <a:gd name="f204" fmla="*/ f108 1 f114"/>
                <a:gd name="f205" fmla="*/ f107 1 f115"/>
                <a:gd name="f206" fmla="*/ f109 1 f115"/>
                <a:gd name="f207" fmla="*/ f160 1 f114"/>
                <a:gd name="f208" fmla="*/ f161 1 f115"/>
                <a:gd name="f209" fmla="*/ f162 1 f114"/>
                <a:gd name="f210" fmla="*/ f163 1 f115"/>
                <a:gd name="f211" fmla="*/ f164 1 f114"/>
                <a:gd name="f212" fmla="*/ f165 1 f115"/>
                <a:gd name="f213" fmla="*/ f166 1 f114"/>
                <a:gd name="f214" fmla="*/ f167 1 f115"/>
                <a:gd name="f215" fmla="*/ f168 1 f114"/>
                <a:gd name="f216" fmla="*/ f169 1 f115"/>
                <a:gd name="f217" fmla="*/ f170 1 f114"/>
                <a:gd name="f218" fmla="*/ f171 1 f114"/>
                <a:gd name="f219" fmla="*/ f172 1 f114"/>
                <a:gd name="f220" fmla="*/ f173 1 f115"/>
                <a:gd name="f221" fmla="*/ f174 1 f114"/>
                <a:gd name="f222" fmla="*/ f175 1 f115"/>
                <a:gd name="f223" fmla="*/ f176 1 f114"/>
                <a:gd name="f224" fmla="*/ f177 1 f115"/>
                <a:gd name="f225" fmla="*/ f178 1 f114"/>
                <a:gd name="f226" fmla="*/ f179 1 f115"/>
                <a:gd name="f227" fmla="*/ f180 1 f114"/>
                <a:gd name="f228" fmla="*/ f181 1 f115"/>
                <a:gd name="f229" fmla="*/ f182 1 f114"/>
                <a:gd name="f230" fmla="*/ f183 1 f115"/>
                <a:gd name="f231" fmla="*/ f184 1 f114"/>
                <a:gd name="f232" fmla="*/ f185 1 f115"/>
                <a:gd name="f233" fmla="*/ f186 1 f114"/>
                <a:gd name="f234" fmla="*/ f187 1 f115"/>
                <a:gd name="f235" fmla="*/ f188 1 f114"/>
                <a:gd name="f236" fmla="*/ f189 1 f115"/>
                <a:gd name="f237" fmla="*/ f190 1 f114"/>
                <a:gd name="f238" fmla="*/ f191 1 f115"/>
                <a:gd name="f239" fmla="*/ f192 1 f115"/>
                <a:gd name="f240" fmla="*/ f193 1 f115"/>
                <a:gd name="f241" fmla="*/ f194 1 f114"/>
                <a:gd name="f242" fmla="*/ f195 1 f115"/>
                <a:gd name="f243" fmla="*/ f196 1 f115"/>
                <a:gd name="f244" fmla="*/ f197 1 f114"/>
                <a:gd name="f245" fmla="*/ f198 1 f115"/>
                <a:gd name="f246" fmla="*/ f199 1 f114"/>
                <a:gd name="f247" fmla="*/ f200 1 f115"/>
                <a:gd name="f248" fmla="*/ f201 1 f114"/>
                <a:gd name="f249" fmla="*/ f202 1 f115"/>
                <a:gd name="f250" fmla="*/ f203 f105 1"/>
                <a:gd name="f251" fmla="*/ f204 f105 1"/>
                <a:gd name="f252" fmla="*/ f206 f106 1"/>
                <a:gd name="f253" fmla="*/ f205 f106 1"/>
                <a:gd name="f254" fmla="*/ f207 f105 1"/>
                <a:gd name="f255" fmla="*/ f208 f106 1"/>
                <a:gd name="f256" fmla="*/ f209 f105 1"/>
                <a:gd name="f257" fmla="*/ f210 f106 1"/>
                <a:gd name="f258" fmla="*/ f211 f105 1"/>
                <a:gd name="f259" fmla="*/ f212 f106 1"/>
                <a:gd name="f260" fmla="*/ f213 f105 1"/>
                <a:gd name="f261" fmla="*/ f214 f106 1"/>
                <a:gd name="f262" fmla="*/ f215 f105 1"/>
                <a:gd name="f263" fmla="*/ f216 f106 1"/>
                <a:gd name="f264" fmla="*/ f217 f105 1"/>
                <a:gd name="f265" fmla="*/ f218 f105 1"/>
                <a:gd name="f266" fmla="*/ f219 f105 1"/>
                <a:gd name="f267" fmla="*/ f220 f106 1"/>
                <a:gd name="f268" fmla="*/ f221 f105 1"/>
                <a:gd name="f269" fmla="*/ f222 f106 1"/>
                <a:gd name="f270" fmla="*/ f223 f105 1"/>
                <a:gd name="f271" fmla="*/ f224 f106 1"/>
                <a:gd name="f272" fmla="*/ f225 f105 1"/>
                <a:gd name="f273" fmla="*/ f226 f106 1"/>
                <a:gd name="f274" fmla="*/ f227 f105 1"/>
                <a:gd name="f275" fmla="*/ f228 f106 1"/>
                <a:gd name="f276" fmla="*/ f229 f105 1"/>
                <a:gd name="f277" fmla="*/ f230 f106 1"/>
                <a:gd name="f278" fmla="*/ f231 f105 1"/>
                <a:gd name="f279" fmla="*/ f232 f106 1"/>
                <a:gd name="f280" fmla="*/ f233 f105 1"/>
                <a:gd name="f281" fmla="*/ f234 f106 1"/>
                <a:gd name="f282" fmla="*/ f235 f105 1"/>
                <a:gd name="f283" fmla="*/ f236 f106 1"/>
                <a:gd name="f284" fmla="*/ f237 f105 1"/>
                <a:gd name="f285" fmla="*/ f238 f106 1"/>
                <a:gd name="f286" fmla="*/ f239 f106 1"/>
                <a:gd name="f287" fmla="*/ f240 f106 1"/>
                <a:gd name="f288" fmla="*/ f241 f105 1"/>
                <a:gd name="f289" fmla="*/ f242 f106 1"/>
                <a:gd name="f290" fmla="*/ f243 f106 1"/>
                <a:gd name="f291" fmla="*/ f244 f105 1"/>
                <a:gd name="f292" fmla="*/ f245 f106 1"/>
                <a:gd name="f293" fmla="*/ f246 f105 1"/>
                <a:gd name="f294" fmla="*/ f247 f106 1"/>
                <a:gd name="f295" fmla="*/ f248 f105 1"/>
                <a:gd name="f296" fmla="*/ f249 f10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59">
                  <a:pos x="f254" y="f255"/>
                </a:cxn>
                <a:cxn ang="f159">
                  <a:pos x="f256" y="f255"/>
                </a:cxn>
                <a:cxn ang="f159">
                  <a:pos x="f256" y="f257"/>
                </a:cxn>
                <a:cxn ang="f159">
                  <a:pos x="f258" y="f259"/>
                </a:cxn>
                <a:cxn ang="f159">
                  <a:pos x="f260" y="f261"/>
                </a:cxn>
                <a:cxn ang="f159">
                  <a:pos x="f262" y="f263"/>
                </a:cxn>
                <a:cxn ang="f159">
                  <a:pos x="f264" y="f255"/>
                </a:cxn>
                <a:cxn ang="f159">
                  <a:pos x="f265" y="f255"/>
                </a:cxn>
                <a:cxn ang="f159">
                  <a:pos x="f266" y="f267"/>
                </a:cxn>
                <a:cxn ang="f159">
                  <a:pos x="f268" y="f269"/>
                </a:cxn>
                <a:cxn ang="f159">
                  <a:pos x="f270" y="f271"/>
                </a:cxn>
                <a:cxn ang="f159">
                  <a:pos x="f272" y="f273"/>
                </a:cxn>
                <a:cxn ang="f159">
                  <a:pos x="f274" y="f275"/>
                </a:cxn>
                <a:cxn ang="f159">
                  <a:pos x="f276" y="f277"/>
                </a:cxn>
                <a:cxn ang="f159">
                  <a:pos x="f278" y="f279"/>
                </a:cxn>
                <a:cxn ang="f159">
                  <a:pos x="f280" y="f281"/>
                </a:cxn>
                <a:cxn ang="f159">
                  <a:pos x="f282" y="f283"/>
                </a:cxn>
                <a:cxn ang="f159">
                  <a:pos x="f284" y="f285"/>
                </a:cxn>
                <a:cxn ang="f159">
                  <a:pos x="f256" y="f286"/>
                </a:cxn>
                <a:cxn ang="f159">
                  <a:pos x="f256" y="f287"/>
                </a:cxn>
                <a:cxn ang="f159">
                  <a:pos x="f288" y="f289"/>
                </a:cxn>
                <a:cxn ang="f159">
                  <a:pos x="f280" y="f290"/>
                </a:cxn>
                <a:cxn ang="f159">
                  <a:pos x="f291" y="f292"/>
                </a:cxn>
                <a:cxn ang="f159">
                  <a:pos x="f293" y="f294"/>
                </a:cxn>
                <a:cxn ang="f159">
                  <a:pos x="f295" y="f296"/>
                </a:cxn>
              </a:cxnLst>
              <a:rect l="f250" t="f253" r="f251" b="f252"/>
              <a:pathLst>
                <a:path w="4343318" h="3687666">
                  <a:moveTo>
                    <a:pt x="f8" y="f5"/>
                  </a:moveTo>
                  <a:lnTo>
                    <a:pt x="f6" y="f5"/>
                  </a:lnTo>
                  <a:lnTo>
                    <a:pt x="f6" y="f9"/>
                  </a:lnTo>
                  <a:lnTo>
                    <a:pt x="f10" y="f11"/>
                  </a:lnTo>
                  <a:cubicBezTo>
                    <a:pt x="f12" y="f13"/>
                    <a:pt x="f14" y="f15"/>
                    <a:pt x="f16" y="f17"/>
                  </a:cubicBezTo>
                  <a:cubicBezTo>
                    <a:pt x="f18" y="f19"/>
                    <a:pt x="f20" y="f21"/>
                    <a:pt x="f22" y="f23"/>
                  </a:cubicBezTo>
                  <a:close/>
                  <a:moveTo>
                    <a:pt x="f24" y="f5"/>
                  </a:moveTo>
                  <a:lnTo>
                    <a:pt x="f25" y="f5"/>
                  </a:lnTo>
                  <a:lnTo>
                    <a:pt x="f26" y="f27"/>
                  </a:lnTo>
                  <a:cubicBezTo>
                    <a:pt x="f28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8" y="f39"/>
                  </a:cubicBezTo>
                  <a:cubicBezTo>
                    <a:pt x="f40" y="f41"/>
                    <a:pt x="f42" y="f43"/>
                    <a:pt x="f44" y="f45"/>
                  </a:cubicBezTo>
                  <a:cubicBezTo>
                    <a:pt x="f46" y="f47"/>
                    <a:pt x="f48" y="f49"/>
                    <a:pt x="f50" y="f51"/>
                  </a:cubicBezTo>
                  <a:cubicBezTo>
                    <a:pt x="f52" y="f53"/>
                    <a:pt x="f54" y="f55"/>
                    <a:pt x="f56" y="f57"/>
                  </a:cubicBezTo>
                  <a:cubicBezTo>
                    <a:pt x="f58" y="f59"/>
                    <a:pt x="f60" y="f61"/>
                    <a:pt x="f62" y="f63"/>
                  </a:cubicBezTo>
                  <a:cubicBezTo>
                    <a:pt x="f64" y="f65"/>
                    <a:pt x="f66" y="f67"/>
                    <a:pt x="f68" y="f67"/>
                  </a:cubicBezTo>
                  <a:cubicBezTo>
                    <a:pt x="f69" y="f67"/>
                    <a:pt x="f70" y="f71"/>
                    <a:pt x="f72" y="f73"/>
                  </a:cubicBezTo>
                  <a:cubicBezTo>
                    <a:pt x="f74" y="f75"/>
                    <a:pt x="f76" y="f77"/>
                    <a:pt x="f78" y="f79"/>
                  </a:cubicBezTo>
                  <a:lnTo>
                    <a:pt x="f6" y="f80"/>
                  </a:lnTo>
                  <a:lnTo>
                    <a:pt x="f6" y="f81"/>
                  </a:lnTo>
                  <a:lnTo>
                    <a:pt x="f82" y="f83"/>
                  </a:lnTo>
                  <a:cubicBezTo>
                    <a:pt x="f84" y="f85"/>
                    <a:pt x="f86" y="f7"/>
                    <a:pt x="f68" y="f7"/>
                  </a:cubicBezTo>
                  <a:cubicBezTo>
                    <a:pt x="f87" y="f7"/>
                    <a:pt x="f88" y="f89"/>
                    <a:pt x="f90" y="f91"/>
                  </a:cubicBezTo>
                  <a:cubicBezTo>
                    <a:pt x="f92" y="f93"/>
                    <a:pt x="f94" y="f95"/>
                    <a:pt x="f96" y="f97"/>
                  </a:cubicBezTo>
                  <a:cubicBezTo>
                    <a:pt x="f98" y="f99"/>
                    <a:pt x="f100" y="f101"/>
                    <a:pt x="f102" y="f103"/>
                  </a:cubicBez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3" name="Freeform: Shape 2074">
              <a:extLst>
                <a:ext uri="{FF2B5EF4-FFF2-40B4-BE49-F238E27FC236}">
                  <a16:creationId xmlns:a16="http://schemas.microsoft.com/office/drawing/2014/main" id="{F047E9E6-F3E5-B7C4-B8B2-73F56494EA7F}"/>
                </a:ext>
              </a:extLst>
            </p:cNvPr>
            <p:cNvSpPr/>
            <p:nvPr/>
          </p:nvSpPr>
          <p:spPr>
            <a:xfrm>
              <a:off x="7909258" y="0"/>
              <a:ext cx="4298612" cy="388841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447007"/>
                <a:gd name="f7" fmla="val 3828870"/>
                <a:gd name="f8" fmla="val 4265391"/>
                <a:gd name="f9" fmla="val 163237"/>
                <a:gd name="f10" fmla="val 4394537"/>
                <a:gd name="f11" fmla="val 114265"/>
                <a:gd name="f12" fmla="val 311415"/>
                <a:gd name="f13" fmla="val 495912"/>
                <a:gd name="f14" fmla="val 402275"/>
                <a:gd name="f15" fmla="val 124934"/>
                <a:gd name="f16" fmla="val 314594"/>
                <a:gd name="f17" fmla="val 254214"/>
                <a:gd name="f18" fmla="val 239555"/>
                <a:gd name="f19" fmla="val 392908"/>
                <a:gd name="f20" fmla="val 185314"/>
                <a:gd name="f21" fmla="val 540298"/>
                <a:gd name="f22" fmla="val 178231"/>
                <a:gd name="f23" fmla="val 558587"/>
                <a:gd name="f24" fmla="val 172225"/>
                <a:gd name="f25" fmla="val 577235"/>
                <a:gd name="f26" fmla="val 166038"/>
                <a:gd name="f27" fmla="val 595883"/>
                <a:gd name="f28" fmla="val 159583"/>
                <a:gd name="f29" fmla="val 614441"/>
                <a:gd name="f30" fmla="val 154204"/>
                <a:gd name="f31" fmla="val 633268"/>
                <a:gd name="f32" fmla="val 148646"/>
                <a:gd name="f33" fmla="val 652185"/>
                <a:gd name="f34" fmla="val 142728"/>
                <a:gd name="f35" fmla="val 670922"/>
                <a:gd name="f36" fmla="val 138336"/>
                <a:gd name="f37" fmla="val 690109"/>
                <a:gd name="f38" fmla="val 133674"/>
                <a:gd name="f39" fmla="val 709205"/>
                <a:gd name="f40" fmla="val 128653"/>
                <a:gd name="f41" fmla="val 728211"/>
                <a:gd name="f42" fmla="val 124798"/>
                <a:gd name="f43" fmla="val 747487"/>
                <a:gd name="f44" fmla="val 120942"/>
                <a:gd name="f45" fmla="val 766761"/>
                <a:gd name="f46" fmla="val 105343"/>
                <a:gd name="f47" fmla="val 843863"/>
                <a:gd name="f48" fmla="val 96198"/>
                <a:gd name="f49" fmla="val 922400"/>
                <a:gd name="f50" fmla="val 94585"/>
                <a:gd name="f51" fmla="val 1001294"/>
                <a:gd name="f52" fmla="val 90820"/>
                <a:gd name="f53" fmla="val 1159084"/>
                <a:gd name="f54" fmla="val 117446"/>
                <a:gd name="f55" fmla="val 1317771"/>
                <a:gd name="f56" fmla="val 171776"/>
                <a:gd name="f57" fmla="val 1466685"/>
                <a:gd name="f58" fmla="val 226017"/>
                <a:gd name="f59" fmla="val 1617572"/>
                <a:gd name="f60" fmla="val 278464"/>
                <a:gd name="f61" fmla="val 1769085"/>
                <a:gd name="f62" fmla="val 325621"/>
                <a:gd name="f63" fmla="val 1922482"/>
                <a:gd name="f64" fmla="val 360407"/>
                <a:gd name="f65" fmla="val 2037777"/>
                <a:gd name="f66" fmla="val 394207"/>
                <a:gd name="f67" fmla="val 2153250"/>
                <a:gd name="f68" fmla="val 416350"/>
                <a:gd name="f69" fmla="val 2230173"/>
                <a:gd name="f70" fmla="val 438316"/>
                <a:gd name="f71" fmla="val 2307274"/>
                <a:gd name="f72" fmla="val 463239"/>
                <a:gd name="f73" fmla="val 2382314"/>
                <a:gd name="f74" fmla="val 469066"/>
                <a:gd name="f75" fmla="val 2401320"/>
                <a:gd name="f76" fmla="val 475880"/>
                <a:gd name="f77" fmla="val 2419700"/>
                <a:gd name="f78" fmla="val 482694"/>
                <a:gd name="f79" fmla="val 2438168"/>
                <a:gd name="f80" fmla="val 489687"/>
                <a:gd name="f81" fmla="val 2456457"/>
                <a:gd name="f82" fmla="val 495693"/>
                <a:gd name="f83" fmla="val 2475285"/>
                <a:gd name="f84" fmla="val 503762"/>
                <a:gd name="f85" fmla="val 2492947"/>
                <a:gd name="f86" fmla="val 526624"/>
                <a:gd name="f87" fmla="val 2546469"/>
                <a:gd name="f88" fmla="val 535142"/>
                <a:gd name="f89" fmla="val 2563773"/>
                <a:gd name="f90" fmla="val 543927"/>
                <a:gd name="f91" fmla="val 2580896"/>
                <a:gd name="f92" fmla="val 552714"/>
                <a:gd name="f93" fmla="val 2598020"/>
                <a:gd name="f94" fmla="val 589740"/>
                <a:gd name="f95" fmla="val 2665350"/>
                <a:gd name="f96" fmla="val 631876"/>
                <a:gd name="f97" fmla="val 2728735"/>
                <a:gd name="f98" fmla="val 682800"/>
                <a:gd name="f99" fmla="val 2786472"/>
                <a:gd name="f100" fmla="val 731751"/>
                <a:gd name="f101" fmla="val 2845285"/>
                <a:gd name="f102" fmla="val 787874"/>
                <a:gd name="f103" fmla="val 2899166"/>
                <a:gd name="f104" fmla="val 845072"/>
                <a:gd name="f105" fmla="val 2951793"/>
                <a:gd name="f106" fmla="val 858968"/>
                <a:gd name="f107" fmla="val 2965240"/>
                <a:gd name="f108" fmla="val 874120"/>
                <a:gd name="f109" fmla="val 2977612"/>
                <a:gd name="f110" fmla="val 888913"/>
                <a:gd name="f111" fmla="val 2990343"/>
                <a:gd name="f112" fmla="val 933381"/>
                <a:gd name="f113" fmla="val 3028177"/>
                <a:gd name="f114" fmla="val 947905"/>
                <a:gd name="f115" fmla="val 3041087"/>
                <a:gd name="f116" fmla="val 963504"/>
                <a:gd name="f117" fmla="val 3052652"/>
                <a:gd name="f118" fmla="val 978836"/>
                <a:gd name="f119" fmla="val 3064576"/>
                <a:gd name="f120" fmla="val 1024648"/>
                <a:gd name="f121" fmla="val 3100259"/>
                <a:gd name="f122" fmla="val 1148101"/>
                <a:gd name="f123" fmla="val 3193318"/>
                <a:gd name="f124" fmla="val 1278546"/>
                <a:gd name="f125" fmla="val 3274275"/>
                <a:gd name="f126" fmla="val 1415716"/>
                <a:gd name="f127" fmla="val 3339363"/>
                <a:gd name="f128" fmla="val 1552886"/>
                <a:gd name="f129" fmla="val 3404272"/>
                <a:gd name="f130" fmla="val 1695972"/>
                <a:gd name="f131" fmla="val 3454389"/>
                <a:gd name="f132" fmla="val 1843093"/>
                <a:gd name="f133" fmla="val 3490339"/>
                <a:gd name="f134" fmla="val 1990214"/>
                <a:gd name="f135" fmla="val 3526380"/>
                <a:gd name="f136" fmla="val 2141370"/>
                <a:gd name="f137" fmla="val 3548524"/>
                <a:gd name="f138" fmla="val 2294498"/>
                <a:gd name="f139" fmla="val 3560001"/>
                <a:gd name="f140" fmla="val 2370882"/>
                <a:gd name="f141" fmla="val 3565917"/>
                <a:gd name="f142" fmla="val 2448432"/>
                <a:gd name="f143" fmla="val 3568697"/>
                <a:gd name="f144" fmla="val 2525265"/>
                <a:gd name="f145" fmla="val 3569952"/>
                <a:gd name="f146" fmla="val 2563458"/>
                <a:gd name="f147" fmla="val 3569503"/>
                <a:gd name="f148" fmla="val 2601650"/>
                <a:gd name="f149" fmla="val 3569862"/>
                <a:gd name="f150" fmla="val 2639842"/>
                <a:gd name="f151" fmla="val 3568786"/>
                <a:gd name="f152" fmla="val 2754419"/>
                <a:gd name="f153" fmla="val 3563138"/>
                <a:gd name="f154" fmla="val 2792432"/>
                <a:gd name="f155" fmla="val 3559283"/>
                <a:gd name="f156" fmla="val 2830534"/>
                <a:gd name="f157" fmla="val 3555607"/>
                <a:gd name="f158" fmla="val 2868727"/>
                <a:gd name="f159" fmla="val 3552290"/>
                <a:gd name="f160" fmla="val 2906740"/>
                <a:gd name="f161" fmla="val 3547359"/>
                <a:gd name="f162" fmla="val 2944573"/>
                <a:gd name="f163" fmla="val 3541621"/>
                <a:gd name="f164" fmla="val 2982586"/>
                <a:gd name="f165" fmla="val 3536331"/>
                <a:gd name="f166" fmla="val 2992179"/>
                <a:gd name="f167" fmla="val 3535255"/>
                <a:gd name="f168" fmla="val 3001593"/>
                <a:gd name="f169" fmla="val 3533373"/>
                <a:gd name="f170" fmla="val 3011007"/>
                <a:gd name="f171" fmla="val 3531581"/>
                <a:gd name="f172" fmla="val 3039338"/>
                <a:gd name="f173" fmla="val 3526290"/>
                <a:gd name="f174" fmla="val 3095998"/>
                <a:gd name="f175" fmla="val 3515712"/>
                <a:gd name="f176" fmla="val 3115005"/>
                <a:gd name="f177" fmla="val 3512663"/>
                <a:gd name="f178" fmla="val 3133473"/>
                <a:gd name="f179" fmla="val 3507374"/>
                <a:gd name="f180" fmla="val 3152301"/>
                <a:gd name="f181" fmla="val 3503160"/>
                <a:gd name="f182" fmla="val 3208603"/>
                <a:gd name="f183" fmla="val 3490071"/>
                <a:gd name="f184" fmla="val 3358054"/>
                <a:gd name="f185" fmla="val 3452596"/>
                <a:gd name="f186" fmla="val 3504638"/>
                <a:gd name="f187" fmla="val 3400776"/>
                <a:gd name="f188" fmla="val 3645752"/>
                <a:gd name="f189" fmla="val 3335508"/>
                <a:gd name="f190" fmla="val 3927981"/>
                <a:gd name="f191" fmla="val 3205242"/>
                <a:gd name="f192" fmla="val 4186989"/>
                <a:gd name="f193" fmla="val 3016970"/>
                <a:gd name="f194" fmla="val 4396778"/>
                <a:gd name="f195" fmla="val 2782347"/>
                <a:gd name="f196" fmla="val 2720295"/>
                <a:gd name="f197" fmla="val 3050277"/>
                <a:gd name="f198" fmla="val 4430275"/>
                <a:gd name="f199" fmla="val 3068689"/>
                <a:gd name="f200" fmla="val 3960637"/>
                <a:gd name="f201" fmla="val 3538371"/>
                <a:gd name="f202" fmla="val 3311838"/>
                <a:gd name="f203" fmla="val 2595194"/>
                <a:gd name="f204" fmla="val 1161907"/>
                <a:gd name="f205" fmla="val 2666874"/>
                <a:gd name="f206" fmla="val 1233408"/>
                <a:gd name="f207" fmla="val 875041"/>
                <a:gd name="f208" fmla="val 72620"/>
                <a:gd name="f209" fmla="val 533641"/>
                <a:gd name="f210" fmla="val 203943"/>
                <a:gd name="f211" fmla="val 223122"/>
                <a:gd name="f212" fmla="+- 0 0 -90"/>
                <a:gd name="f213" fmla="*/ f3 1 4447007"/>
                <a:gd name="f214" fmla="*/ f4 1 3828870"/>
                <a:gd name="f215" fmla="val f5"/>
                <a:gd name="f216" fmla="val f6"/>
                <a:gd name="f217" fmla="val f7"/>
                <a:gd name="f218" fmla="*/ f212 f0 1"/>
                <a:gd name="f219" fmla="+- f217 0 f215"/>
                <a:gd name="f220" fmla="+- f216 0 f215"/>
                <a:gd name="f221" fmla="*/ f218 1 f2"/>
                <a:gd name="f222" fmla="*/ f220 1 4447007"/>
                <a:gd name="f223" fmla="*/ f219 1 3828870"/>
                <a:gd name="f224" fmla="*/ 4265391 f220 1"/>
                <a:gd name="f225" fmla="*/ 0 f219 1"/>
                <a:gd name="f226" fmla="*/ 4447007 f220 1"/>
                <a:gd name="f227" fmla="*/ 163237 f219 1"/>
                <a:gd name="f228" fmla="*/ 4394537 f220 1"/>
                <a:gd name="f229" fmla="*/ 114265 f219 1"/>
                <a:gd name="f230" fmla="*/ 311415 f220 1"/>
                <a:gd name="f231" fmla="*/ 495912 f220 1"/>
                <a:gd name="f232" fmla="*/ 402275 f220 1"/>
                <a:gd name="f233" fmla="*/ 124934 f219 1"/>
                <a:gd name="f234" fmla="*/ 185314 f220 1"/>
                <a:gd name="f235" fmla="*/ 540298 f219 1"/>
                <a:gd name="f236" fmla="*/ 166038 f220 1"/>
                <a:gd name="f237" fmla="*/ 595883 f219 1"/>
                <a:gd name="f238" fmla="*/ 148646 f220 1"/>
                <a:gd name="f239" fmla="*/ 652185 f219 1"/>
                <a:gd name="f240" fmla="*/ 133674 f220 1"/>
                <a:gd name="f241" fmla="*/ 709205 f219 1"/>
                <a:gd name="f242" fmla="*/ 120942 f220 1"/>
                <a:gd name="f243" fmla="*/ 766761 f219 1"/>
                <a:gd name="f244" fmla="*/ 94585 f220 1"/>
                <a:gd name="f245" fmla="*/ 1001294 f219 1"/>
                <a:gd name="f246" fmla="*/ 171776 f220 1"/>
                <a:gd name="f247" fmla="*/ 1466685 f219 1"/>
                <a:gd name="f248" fmla="*/ 325621 f220 1"/>
                <a:gd name="f249" fmla="*/ 1922482 f219 1"/>
                <a:gd name="f250" fmla="*/ 360407 f220 1"/>
                <a:gd name="f251" fmla="*/ 2037777 f219 1"/>
                <a:gd name="f252" fmla="*/ 394207 f220 1"/>
                <a:gd name="f253" fmla="*/ 2153250 f219 1"/>
                <a:gd name="f254" fmla="*/ 463239 f220 1"/>
                <a:gd name="f255" fmla="*/ 2382314 f219 1"/>
                <a:gd name="f256" fmla="*/ 482694 f220 1"/>
                <a:gd name="f257" fmla="*/ 2438168 f219 1"/>
                <a:gd name="f258" fmla="*/ 503762 f220 1"/>
                <a:gd name="f259" fmla="*/ 2492947 f219 1"/>
                <a:gd name="f260" fmla="*/ 526624 f220 1"/>
                <a:gd name="f261" fmla="*/ 2546469 f219 1"/>
                <a:gd name="f262" fmla="*/ 552714 f220 1"/>
                <a:gd name="f263" fmla="*/ 2598020 f219 1"/>
                <a:gd name="f264" fmla="*/ 682800 f220 1"/>
                <a:gd name="f265" fmla="*/ 2786472 f219 1"/>
                <a:gd name="f266" fmla="*/ 845072 f220 1"/>
                <a:gd name="f267" fmla="*/ 2951793 f219 1"/>
                <a:gd name="f268" fmla="*/ 888913 f220 1"/>
                <a:gd name="f269" fmla="*/ 2990343 f219 1"/>
                <a:gd name="f270" fmla="*/ 933381 f220 1"/>
                <a:gd name="f271" fmla="*/ 3028177 f219 1"/>
                <a:gd name="f272" fmla="*/ 978836 f220 1"/>
                <a:gd name="f273" fmla="*/ 3064576 f219 1"/>
                <a:gd name="f274" fmla="*/ 1024648 f220 1"/>
                <a:gd name="f275" fmla="*/ 3100259 f219 1"/>
                <a:gd name="f276" fmla="*/ 1415716 f220 1"/>
                <a:gd name="f277" fmla="*/ 3339363 f219 1"/>
                <a:gd name="f278" fmla="*/ 1843093 f220 1"/>
                <a:gd name="f279" fmla="*/ 3490339 f219 1"/>
                <a:gd name="f280" fmla="*/ 2294498 f220 1"/>
                <a:gd name="f281" fmla="*/ 3560001 f219 1"/>
                <a:gd name="f282" fmla="*/ 2525265 f220 1"/>
                <a:gd name="f283" fmla="*/ 3569952 f219 1"/>
                <a:gd name="f284" fmla="*/ 2639842 f220 1"/>
                <a:gd name="f285" fmla="*/ 3568786 f219 1"/>
                <a:gd name="f286" fmla="*/ 2754419 f220 1"/>
                <a:gd name="f287" fmla="*/ 3563138 f219 1"/>
                <a:gd name="f288" fmla="*/ 2868727 f220 1"/>
                <a:gd name="f289" fmla="*/ 3552290 f219 1"/>
                <a:gd name="f290" fmla="*/ 2982586 f220 1"/>
                <a:gd name="f291" fmla="*/ 3536331 f219 1"/>
                <a:gd name="f292" fmla="*/ 3011007 f220 1"/>
                <a:gd name="f293" fmla="*/ 3531581 f219 1"/>
                <a:gd name="f294" fmla="*/ 3039338 f220 1"/>
                <a:gd name="f295" fmla="*/ 3526290 f219 1"/>
                <a:gd name="f296" fmla="*/ 3095998 f220 1"/>
                <a:gd name="f297" fmla="*/ 3515712 f219 1"/>
                <a:gd name="f298" fmla="*/ 3152301 f220 1"/>
                <a:gd name="f299" fmla="*/ 3503160 f219 1"/>
                <a:gd name="f300" fmla="*/ 3208603 f220 1"/>
                <a:gd name="f301" fmla="*/ 3490071 f219 1"/>
                <a:gd name="f302" fmla="*/ 3645752 f220 1"/>
                <a:gd name="f303" fmla="*/ 3335508 f219 1"/>
                <a:gd name="f304" fmla="*/ 4396778 f220 1"/>
                <a:gd name="f305" fmla="*/ 2782347 f219 1"/>
                <a:gd name="f306" fmla="*/ 2720295 f219 1"/>
                <a:gd name="f307" fmla="*/ 3050277 f219 1"/>
                <a:gd name="f308" fmla="*/ 4430275 f220 1"/>
                <a:gd name="f309" fmla="*/ 3068689 f219 1"/>
                <a:gd name="f310" fmla="*/ 2595194 f220 1"/>
                <a:gd name="f311" fmla="*/ 3828870 f219 1"/>
                <a:gd name="f312" fmla="*/ 0 f220 1"/>
                <a:gd name="f313" fmla="*/ 1233408 f219 1"/>
                <a:gd name="f314" fmla="*/ 203943 f220 1"/>
                <a:gd name="f315" fmla="*/ 223122 f219 1"/>
                <a:gd name="f316" fmla="+- f221 0 f1"/>
                <a:gd name="f317" fmla="*/ f224 1 4447007"/>
                <a:gd name="f318" fmla="*/ f225 1 3828870"/>
                <a:gd name="f319" fmla="*/ f226 1 4447007"/>
                <a:gd name="f320" fmla="*/ f227 1 3828870"/>
                <a:gd name="f321" fmla="*/ f228 1 4447007"/>
                <a:gd name="f322" fmla="*/ f229 1 3828870"/>
                <a:gd name="f323" fmla="*/ f230 1 4447007"/>
                <a:gd name="f324" fmla="*/ f231 1 4447007"/>
                <a:gd name="f325" fmla="*/ f232 1 4447007"/>
                <a:gd name="f326" fmla="*/ f233 1 3828870"/>
                <a:gd name="f327" fmla="*/ f234 1 4447007"/>
                <a:gd name="f328" fmla="*/ f235 1 3828870"/>
                <a:gd name="f329" fmla="*/ f236 1 4447007"/>
                <a:gd name="f330" fmla="*/ f237 1 3828870"/>
                <a:gd name="f331" fmla="*/ f238 1 4447007"/>
                <a:gd name="f332" fmla="*/ f239 1 3828870"/>
                <a:gd name="f333" fmla="*/ f240 1 4447007"/>
                <a:gd name="f334" fmla="*/ f241 1 3828870"/>
                <a:gd name="f335" fmla="*/ f242 1 4447007"/>
                <a:gd name="f336" fmla="*/ f243 1 3828870"/>
                <a:gd name="f337" fmla="*/ f244 1 4447007"/>
                <a:gd name="f338" fmla="*/ f245 1 3828870"/>
                <a:gd name="f339" fmla="*/ f246 1 4447007"/>
                <a:gd name="f340" fmla="*/ f247 1 3828870"/>
                <a:gd name="f341" fmla="*/ f248 1 4447007"/>
                <a:gd name="f342" fmla="*/ f249 1 3828870"/>
                <a:gd name="f343" fmla="*/ f250 1 4447007"/>
                <a:gd name="f344" fmla="*/ f251 1 3828870"/>
                <a:gd name="f345" fmla="*/ f252 1 4447007"/>
                <a:gd name="f346" fmla="*/ f253 1 3828870"/>
                <a:gd name="f347" fmla="*/ f254 1 4447007"/>
                <a:gd name="f348" fmla="*/ f255 1 3828870"/>
                <a:gd name="f349" fmla="*/ f256 1 4447007"/>
                <a:gd name="f350" fmla="*/ f257 1 3828870"/>
                <a:gd name="f351" fmla="*/ f258 1 4447007"/>
                <a:gd name="f352" fmla="*/ f259 1 3828870"/>
                <a:gd name="f353" fmla="*/ f260 1 4447007"/>
                <a:gd name="f354" fmla="*/ f261 1 3828870"/>
                <a:gd name="f355" fmla="*/ f262 1 4447007"/>
                <a:gd name="f356" fmla="*/ f263 1 3828870"/>
                <a:gd name="f357" fmla="*/ f264 1 4447007"/>
                <a:gd name="f358" fmla="*/ f265 1 3828870"/>
                <a:gd name="f359" fmla="*/ f266 1 4447007"/>
                <a:gd name="f360" fmla="*/ f267 1 3828870"/>
                <a:gd name="f361" fmla="*/ f268 1 4447007"/>
                <a:gd name="f362" fmla="*/ f269 1 3828870"/>
                <a:gd name="f363" fmla="*/ f270 1 4447007"/>
                <a:gd name="f364" fmla="*/ f271 1 3828870"/>
                <a:gd name="f365" fmla="*/ f272 1 4447007"/>
                <a:gd name="f366" fmla="*/ f273 1 3828870"/>
                <a:gd name="f367" fmla="*/ f274 1 4447007"/>
                <a:gd name="f368" fmla="*/ f275 1 3828870"/>
                <a:gd name="f369" fmla="*/ f276 1 4447007"/>
                <a:gd name="f370" fmla="*/ f277 1 3828870"/>
                <a:gd name="f371" fmla="*/ f278 1 4447007"/>
                <a:gd name="f372" fmla="*/ f279 1 3828870"/>
                <a:gd name="f373" fmla="*/ f280 1 4447007"/>
                <a:gd name="f374" fmla="*/ f281 1 3828870"/>
                <a:gd name="f375" fmla="*/ f282 1 4447007"/>
                <a:gd name="f376" fmla="*/ f283 1 3828870"/>
                <a:gd name="f377" fmla="*/ f284 1 4447007"/>
                <a:gd name="f378" fmla="*/ f285 1 3828870"/>
                <a:gd name="f379" fmla="*/ f286 1 4447007"/>
                <a:gd name="f380" fmla="*/ f287 1 3828870"/>
                <a:gd name="f381" fmla="*/ f288 1 4447007"/>
                <a:gd name="f382" fmla="*/ f289 1 3828870"/>
                <a:gd name="f383" fmla="*/ f290 1 4447007"/>
                <a:gd name="f384" fmla="*/ f291 1 3828870"/>
                <a:gd name="f385" fmla="*/ f292 1 4447007"/>
                <a:gd name="f386" fmla="*/ f293 1 3828870"/>
                <a:gd name="f387" fmla="*/ f294 1 4447007"/>
                <a:gd name="f388" fmla="*/ f295 1 3828870"/>
                <a:gd name="f389" fmla="*/ f296 1 4447007"/>
                <a:gd name="f390" fmla="*/ f297 1 3828870"/>
                <a:gd name="f391" fmla="*/ f298 1 4447007"/>
                <a:gd name="f392" fmla="*/ f299 1 3828870"/>
                <a:gd name="f393" fmla="*/ f300 1 4447007"/>
                <a:gd name="f394" fmla="*/ f301 1 3828870"/>
                <a:gd name="f395" fmla="*/ f302 1 4447007"/>
                <a:gd name="f396" fmla="*/ f303 1 3828870"/>
                <a:gd name="f397" fmla="*/ f304 1 4447007"/>
                <a:gd name="f398" fmla="*/ f305 1 3828870"/>
                <a:gd name="f399" fmla="*/ f306 1 3828870"/>
                <a:gd name="f400" fmla="*/ f307 1 3828870"/>
                <a:gd name="f401" fmla="*/ f308 1 4447007"/>
                <a:gd name="f402" fmla="*/ f309 1 3828870"/>
                <a:gd name="f403" fmla="*/ f310 1 4447007"/>
                <a:gd name="f404" fmla="*/ f311 1 3828870"/>
                <a:gd name="f405" fmla="*/ f312 1 4447007"/>
                <a:gd name="f406" fmla="*/ f313 1 3828870"/>
                <a:gd name="f407" fmla="*/ f314 1 4447007"/>
                <a:gd name="f408" fmla="*/ f315 1 3828870"/>
                <a:gd name="f409" fmla="*/ f215 1 f222"/>
                <a:gd name="f410" fmla="*/ f216 1 f222"/>
                <a:gd name="f411" fmla="*/ f215 1 f223"/>
                <a:gd name="f412" fmla="*/ f217 1 f223"/>
                <a:gd name="f413" fmla="*/ f317 1 f222"/>
                <a:gd name="f414" fmla="*/ f318 1 f223"/>
                <a:gd name="f415" fmla="*/ f319 1 f222"/>
                <a:gd name="f416" fmla="*/ f320 1 f223"/>
                <a:gd name="f417" fmla="*/ f321 1 f222"/>
                <a:gd name="f418" fmla="*/ f322 1 f223"/>
                <a:gd name="f419" fmla="*/ f323 1 f222"/>
                <a:gd name="f420" fmla="*/ f324 1 f222"/>
                <a:gd name="f421" fmla="*/ f325 1 f222"/>
                <a:gd name="f422" fmla="*/ f326 1 f223"/>
                <a:gd name="f423" fmla="*/ f327 1 f222"/>
                <a:gd name="f424" fmla="*/ f328 1 f223"/>
                <a:gd name="f425" fmla="*/ f329 1 f222"/>
                <a:gd name="f426" fmla="*/ f330 1 f223"/>
                <a:gd name="f427" fmla="*/ f331 1 f222"/>
                <a:gd name="f428" fmla="*/ f332 1 f223"/>
                <a:gd name="f429" fmla="*/ f333 1 f222"/>
                <a:gd name="f430" fmla="*/ f334 1 f223"/>
                <a:gd name="f431" fmla="*/ f335 1 f222"/>
                <a:gd name="f432" fmla="*/ f336 1 f223"/>
                <a:gd name="f433" fmla="*/ f337 1 f222"/>
                <a:gd name="f434" fmla="*/ f338 1 f223"/>
                <a:gd name="f435" fmla="*/ f339 1 f222"/>
                <a:gd name="f436" fmla="*/ f340 1 f223"/>
                <a:gd name="f437" fmla="*/ f341 1 f222"/>
                <a:gd name="f438" fmla="*/ f342 1 f223"/>
                <a:gd name="f439" fmla="*/ f343 1 f222"/>
                <a:gd name="f440" fmla="*/ f344 1 f223"/>
                <a:gd name="f441" fmla="*/ f345 1 f222"/>
                <a:gd name="f442" fmla="*/ f346 1 f223"/>
                <a:gd name="f443" fmla="*/ f347 1 f222"/>
                <a:gd name="f444" fmla="*/ f348 1 f223"/>
                <a:gd name="f445" fmla="*/ f349 1 f222"/>
                <a:gd name="f446" fmla="*/ f350 1 f223"/>
                <a:gd name="f447" fmla="*/ f351 1 f222"/>
                <a:gd name="f448" fmla="*/ f352 1 f223"/>
                <a:gd name="f449" fmla="*/ f353 1 f222"/>
                <a:gd name="f450" fmla="*/ f354 1 f223"/>
                <a:gd name="f451" fmla="*/ f355 1 f222"/>
                <a:gd name="f452" fmla="*/ f356 1 f223"/>
                <a:gd name="f453" fmla="*/ f357 1 f222"/>
                <a:gd name="f454" fmla="*/ f358 1 f223"/>
                <a:gd name="f455" fmla="*/ f359 1 f222"/>
                <a:gd name="f456" fmla="*/ f360 1 f223"/>
                <a:gd name="f457" fmla="*/ f361 1 f222"/>
                <a:gd name="f458" fmla="*/ f362 1 f223"/>
                <a:gd name="f459" fmla="*/ f363 1 f222"/>
                <a:gd name="f460" fmla="*/ f364 1 f223"/>
                <a:gd name="f461" fmla="*/ f365 1 f222"/>
                <a:gd name="f462" fmla="*/ f366 1 f223"/>
                <a:gd name="f463" fmla="*/ f367 1 f222"/>
                <a:gd name="f464" fmla="*/ f368 1 f223"/>
                <a:gd name="f465" fmla="*/ f369 1 f222"/>
                <a:gd name="f466" fmla="*/ f370 1 f223"/>
                <a:gd name="f467" fmla="*/ f371 1 f222"/>
                <a:gd name="f468" fmla="*/ f372 1 f223"/>
                <a:gd name="f469" fmla="*/ f373 1 f222"/>
                <a:gd name="f470" fmla="*/ f374 1 f223"/>
                <a:gd name="f471" fmla="*/ f375 1 f222"/>
                <a:gd name="f472" fmla="*/ f376 1 f223"/>
                <a:gd name="f473" fmla="*/ f377 1 f222"/>
                <a:gd name="f474" fmla="*/ f378 1 f223"/>
                <a:gd name="f475" fmla="*/ f379 1 f222"/>
                <a:gd name="f476" fmla="*/ f380 1 f223"/>
                <a:gd name="f477" fmla="*/ f381 1 f222"/>
                <a:gd name="f478" fmla="*/ f382 1 f223"/>
                <a:gd name="f479" fmla="*/ f383 1 f222"/>
                <a:gd name="f480" fmla="*/ f384 1 f223"/>
                <a:gd name="f481" fmla="*/ f385 1 f222"/>
                <a:gd name="f482" fmla="*/ f386 1 f223"/>
                <a:gd name="f483" fmla="*/ f387 1 f222"/>
                <a:gd name="f484" fmla="*/ f388 1 f223"/>
                <a:gd name="f485" fmla="*/ f389 1 f222"/>
                <a:gd name="f486" fmla="*/ f390 1 f223"/>
                <a:gd name="f487" fmla="*/ f391 1 f222"/>
                <a:gd name="f488" fmla="*/ f392 1 f223"/>
                <a:gd name="f489" fmla="*/ f393 1 f222"/>
                <a:gd name="f490" fmla="*/ f394 1 f223"/>
                <a:gd name="f491" fmla="*/ f395 1 f222"/>
                <a:gd name="f492" fmla="*/ f396 1 f223"/>
                <a:gd name="f493" fmla="*/ f397 1 f222"/>
                <a:gd name="f494" fmla="*/ f398 1 f223"/>
                <a:gd name="f495" fmla="*/ f399 1 f223"/>
                <a:gd name="f496" fmla="*/ f400 1 f223"/>
                <a:gd name="f497" fmla="*/ f401 1 f222"/>
                <a:gd name="f498" fmla="*/ f402 1 f223"/>
                <a:gd name="f499" fmla="*/ f403 1 f222"/>
                <a:gd name="f500" fmla="*/ f404 1 f223"/>
                <a:gd name="f501" fmla="*/ f405 1 f222"/>
                <a:gd name="f502" fmla="*/ f406 1 f223"/>
                <a:gd name="f503" fmla="*/ f407 1 f222"/>
                <a:gd name="f504" fmla="*/ f408 1 f223"/>
                <a:gd name="f505" fmla="*/ f409 f213 1"/>
                <a:gd name="f506" fmla="*/ f410 f213 1"/>
                <a:gd name="f507" fmla="*/ f412 f214 1"/>
                <a:gd name="f508" fmla="*/ f411 f214 1"/>
                <a:gd name="f509" fmla="*/ f413 f213 1"/>
                <a:gd name="f510" fmla="*/ f414 f214 1"/>
                <a:gd name="f511" fmla="*/ f415 f213 1"/>
                <a:gd name="f512" fmla="*/ f416 f214 1"/>
                <a:gd name="f513" fmla="*/ f417 f213 1"/>
                <a:gd name="f514" fmla="*/ f418 f214 1"/>
                <a:gd name="f515" fmla="*/ f419 f213 1"/>
                <a:gd name="f516" fmla="*/ f420 f213 1"/>
                <a:gd name="f517" fmla="*/ f421 f213 1"/>
                <a:gd name="f518" fmla="*/ f422 f214 1"/>
                <a:gd name="f519" fmla="*/ f423 f213 1"/>
                <a:gd name="f520" fmla="*/ f424 f214 1"/>
                <a:gd name="f521" fmla="*/ f425 f213 1"/>
                <a:gd name="f522" fmla="*/ f426 f214 1"/>
                <a:gd name="f523" fmla="*/ f427 f213 1"/>
                <a:gd name="f524" fmla="*/ f428 f214 1"/>
                <a:gd name="f525" fmla="*/ f429 f213 1"/>
                <a:gd name="f526" fmla="*/ f430 f214 1"/>
                <a:gd name="f527" fmla="*/ f431 f213 1"/>
                <a:gd name="f528" fmla="*/ f432 f214 1"/>
                <a:gd name="f529" fmla="*/ f433 f213 1"/>
                <a:gd name="f530" fmla="*/ f434 f214 1"/>
                <a:gd name="f531" fmla="*/ f435 f213 1"/>
                <a:gd name="f532" fmla="*/ f436 f214 1"/>
                <a:gd name="f533" fmla="*/ f437 f213 1"/>
                <a:gd name="f534" fmla="*/ f438 f214 1"/>
                <a:gd name="f535" fmla="*/ f439 f213 1"/>
                <a:gd name="f536" fmla="*/ f440 f214 1"/>
                <a:gd name="f537" fmla="*/ f441 f213 1"/>
                <a:gd name="f538" fmla="*/ f442 f214 1"/>
                <a:gd name="f539" fmla="*/ f443 f213 1"/>
                <a:gd name="f540" fmla="*/ f444 f214 1"/>
                <a:gd name="f541" fmla="*/ f445 f213 1"/>
                <a:gd name="f542" fmla="*/ f446 f214 1"/>
                <a:gd name="f543" fmla="*/ f447 f213 1"/>
                <a:gd name="f544" fmla="*/ f448 f214 1"/>
                <a:gd name="f545" fmla="*/ f449 f213 1"/>
                <a:gd name="f546" fmla="*/ f450 f214 1"/>
                <a:gd name="f547" fmla="*/ f451 f213 1"/>
                <a:gd name="f548" fmla="*/ f452 f214 1"/>
                <a:gd name="f549" fmla="*/ f453 f213 1"/>
                <a:gd name="f550" fmla="*/ f454 f214 1"/>
                <a:gd name="f551" fmla="*/ f455 f213 1"/>
                <a:gd name="f552" fmla="*/ f456 f214 1"/>
                <a:gd name="f553" fmla="*/ f457 f213 1"/>
                <a:gd name="f554" fmla="*/ f458 f214 1"/>
                <a:gd name="f555" fmla="*/ f459 f213 1"/>
                <a:gd name="f556" fmla="*/ f460 f214 1"/>
                <a:gd name="f557" fmla="*/ f461 f213 1"/>
                <a:gd name="f558" fmla="*/ f462 f214 1"/>
                <a:gd name="f559" fmla="*/ f463 f213 1"/>
                <a:gd name="f560" fmla="*/ f464 f214 1"/>
                <a:gd name="f561" fmla="*/ f465 f213 1"/>
                <a:gd name="f562" fmla="*/ f466 f214 1"/>
                <a:gd name="f563" fmla="*/ f467 f213 1"/>
                <a:gd name="f564" fmla="*/ f468 f214 1"/>
                <a:gd name="f565" fmla="*/ f469 f213 1"/>
                <a:gd name="f566" fmla="*/ f470 f214 1"/>
                <a:gd name="f567" fmla="*/ f471 f213 1"/>
                <a:gd name="f568" fmla="*/ f472 f214 1"/>
                <a:gd name="f569" fmla="*/ f473 f213 1"/>
                <a:gd name="f570" fmla="*/ f474 f214 1"/>
                <a:gd name="f571" fmla="*/ f475 f213 1"/>
                <a:gd name="f572" fmla="*/ f476 f214 1"/>
                <a:gd name="f573" fmla="*/ f477 f213 1"/>
                <a:gd name="f574" fmla="*/ f478 f214 1"/>
                <a:gd name="f575" fmla="*/ f479 f213 1"/>
                <a:gd name="f576" fmla="*/ f480 f214 1"/>
                <a:gd name="f577" fmla="*/ f481 f213 1"/>
                <a:gd name="f578" fmla="*/ f482 f214 1"/>
                <a:gd name="f579" fmla="*/ f483 f213 1"/>
                <a:gd name="f580" fmla="*/ f484 f214 1"/>
                <a:gd name="f581" fmla="*/ f485 f213 1"/>
                <a:gd name="f582" fmla="*/ f486 f214 1"/>
                <a:gd name="f583" fmla="*/ f487 f213 1"/>
                <a:gd name="f584" fmla="*/ f488 f214 1"/>
                <a:gd name="f585" fmla="*/ f489 f213 1"/>
                <a:gd name="f586" fmla="*/ f490 f214 1"/>
                <a:gd name="f587" fmla="*/ f491 f213 1"/>
                <a:gd name="f588" fmla="*/ f492 f214 1"/>
                <a:gd name="f589" fmla="*/ f493 f213 1"/>
                <a:gd name="f590" fmla="*/ f494 f214 1"/>
                <a:gd name="f591" fmla="*/ f495 f214 1"/>
                <a:gd name="f592" fmla="*/ f496 f214 1"/>
                <a:gd name="f593" fmla="*/ f497 f213 1"/>
                <a:gd name="f594" fmla="*/ f498 f214 1"/>
                <a:gd name="f595" fmla="*/ f499 f213 1"/>
                <a:gd name="f596" fmla="*/ f500 f214 1"/>
                <a:gd name="f597" fmla="*/ f501 f213 1"/>
                <a:gd name="f598" fmla="*/ f502 f214 1"/>
                <a:gd name="f599" fmla="*/ f503 f213 1"/>
                <a:gd name="f600" fmla="*/ f504 f2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16">
                  <a:pos x="f509" y="f510"/>
                </a:cxn>
                <a:cxn ang="f316">
                  <a:pos x="f511" y="f510"/>
                </a:cxn>
                <a:cxn ang="f316">
                  <a:pos x="f511" y="f512"/>
                </a:cxn>
                <a:cxn ang="f316">
                  <a:pos x="f513" y="f514"/>
                </a:cxn>
                <a:cxn ang="f316">
                  <a:pos x="f515" y="f510"/>
                </a:cxn>
                <a:cxn ang="f316">
                  <a:pos x="f516" y="f510"/>
                </a:cxn>
                <a:cxn ang="f316">
                  <a:pos x="f517" y="f518"/>
                </a:cxn>
                <a:cxn ang="f316">
                  <a:pos x="f519" y="f520"/>
                </a:cxn>
                <a:cxn ang="f316">
                  <a:pos x="f521" y="f522"/>
                </a:cxn>
                <a:cxn ang="f316">
                  <a:pos x="f523" y="f524"/>
                </a:cxn>
                <a:cxn ang="f316">
                  <a:pos x="f525" y="f526"/>
                </a:cxn>
                <a:cxn ang="f316">
                  <a:pos x="f527" y="f528"/>
                </a:cxn>
                <a:cxn ang="f316">
                  <a:pos x="f529" y="f530"/>
                </a:cxn>
                <a:cxn ang="f316">
                  <a:pos x="f531" y="f532"/>
                </a:cxn>
                <a:cxn ang="f316">
                  <a:pos x="f533" y="f534"/>
                </a:cxn>
                <a:cxn ang="f316">
                  <a:pos x="f535" y="f536"/>
                </a:cxn>
                <a:cxn ang="f316">
                  <a:pos x="f537" y="f538"/>
                </a:cxn>
                <a:cxn ang="f316">
                  <a:pos x="f539" y="f540"/>
                </a:cxn>
                <a:cxn ang="f316">
                  <a:pos x="f541" y="f542"/>
                </a:cxn>
                <a:cxn ang="f316">
                  <a:pos x="f543" y="f544"/>
                </a:cxn>
                <a:cxn ang="f316">
                  <a:pos x="f545" y="f546"/>
                </a:cxn>
                <a:cxn ang="f316">
                  <a:pos x="f547" y="f548"/>
                </a:cxn>
                <a:cxn ang="f316">
                  <a:pos x="f549" y="f550"/>
                </a:cxn>
                <a:cxn ang="f316">
                  <a:pos x="f551" y="f552"/>
                </a:cxn>
                <a:cxn ang="f316">
                  <a:pos x="f553" y="f554"/>
                </a:cxn>
                <a:cxn ang="f316">
                  <a:pos x="f555" y="f556"/>
                </a:cxn>
                <a:cxn ang="f316">
                  <a:pos x="f557" y="f558"/>
                </a:cxn>
                <a:cxn ang="f316">
                  <a:pos x="f559" y="f560"/>
                </a:cxn>
                <a:cxn ang="f316">
                  <a:pos x="f561" y="f562"/>
                </a:cxn>
                <a:cxn ang="f316">
                  <a:pos x="f563" y="f564"/>
                </a:cxn>
                <a:cxn ang="f316">
                  <a:pos x="f565" y="f566"/>
                </a:cxn>
                <a:cxn ang="f316">
                  <a:pos x="f567" y="f568"/>
                </a:cxn>
                <a:cxn ang="f316">
                  <a:pos x="f569" y="f570"/>
                </a:cxn>
                <a:cxn ang="f316">
                  <a:pos x="f571" y="f572"/>
                </a:cxn>
                <a:cxn ang="f316">
                  <a:pos x="f573" y="f574"/>
                </a:cxn>
                <a:cxn ang="f316">
                  <a:pos x="f575" y="f576"/>
                </a:cxn>
                <a:cxn ang="f316">
                  <a:pos x="f577" y="f578"/>
                </a:cxn>
                <a:cxn ang="f316">
                  <a:pos x="f579" y="f580"/>
                </a:cxn>
                <a:cxn ang="f316">
                  <a:pos x="f581" y="f582"/>
                </a:cxn>
                <a:cxn ang="f316">
                  <a:pos x="f583" y="f584"/>
                </a:cxn>
                <a:cxn ang="f316">
                  <a:pos x="f585" y="f586"/>
                </a:cxn>
                <a:cxn ang="f316">
                  <a:pos x="f587" y="f588"/>
                </a:cxn>
                <a:cxn ang="f316">
                  <a:pos x="f589" y="f590"/>
                </a:cxn>
                <a:cxn ang="f316">
                  <a:pos x="f511" y="f591"/>
                </a:cxn>
                <a:cxn ang="f316">
                  <a:pos x="f511" y="f592"/>
                </a:cxn>
                <a:cxn ang="f316">
                  <a:pos x="f593" y="f594"/>
                </a:cxn>
                <a:cxn ang="f316">
                  <a:pos x="f595" y="f596"/>
                </a:cxn>
                <a:cxn ang="f316">
                  <a:pos x="f597" y="f598"/>
                </a:cxn>
                <a:cxn ang="f316">
                  <a:pos x="f599" y="f600"/>
                </a:cxn>
              </a:cxnLst>
              <a:rect l="f505" t="f508" r="f506" b="f507"/>
              <a:pathLst>
                <a:path w="4447007" h="3828870">
                  <a:moveTo>
                    <a:pt x="f8" y="f5"/>
                  </a:moveTo>
                  <a:lnTo>
                    <a:pt x="f6" y="f5"/>
                  </a:lnTo>
                  <a:lnTo>
                    <a:pt x="f6" y="f9"/>
                  </a:lnTo>
                  <a:lnTo>
                    <a:pt x="f10" y="f11"/>
                  </a:lnTo>
                  <a:close/>
                  <a:moveTo>
                    <a:pt x="f12" y="f5"/>
                  </a:moveTo>
                  <a:lnTo>
                    <a:pt x="f13" y="f5"/>
                  </a:lnTo>
                  <a:lnTo>
                    <a:pt x="f14" y="f15"/>
                  </a:lnTo>
                  <a:cubicBezTo>
                    <a:pt x="f16" y="f17"/>
                    <a:pt x="f18" y="f19"/>
                    <a:pt x="f20" y="f21"/>
                  </a:cubicBez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8" y="f39"/>
                  </a:cubicBezTo>
                  <a:cubicBezTo>
                    <a:pt x="f40" y="f41"/>
                    <a:pt x="f42" y="f43"/>
                    <a:pt x="f44" y="f45"/>
                  </a:cubicBezTo>
                  <a:cubicBezTo>
                    <a:pt x="f46" y="f47"/>
                    <a:pt x="f48" y="f49"/>
                    <a:pt x="f50" y="f51"/>
                  </a:cubicBezTo>
                  <a:cubicBezTo>
                    <a:pt x="f52" y="f53"/>
                    <a:pt x="f54" y="f55"/>
                    <a:pt x="f56" y="f57"/>
                  </a:cubicBezTo>
                  <a:cubicBezTo>
                    <a:pt x="f58" y="f59"/>
                    <a:pt x="f60" y="f61"/>
                    <a:pt x="f62" y="f63"/>
                  </a:cubicBezTo>
                  <a:lnTo>
                    <a:pt x="f64" y="f65"/>
                  </a:lnTo>
                  <a:lnTo>
                    <a:pt x="f66" y="f67"/>
                  </a:lnTo>
                  <a:cubicBezTo>
                    <a:pt x="f68" y="f69"/>
                    <a:pt x="f70" y="f71"/>
                    <a:pt x="f72" y="f73"/>
                  </a:cubicBezTo>
                  <a:cubicBezTo>
                    <a:pt x="f74" y="f75"/>
                    <a:pt x="f76" y="f77"/>
                    <a:pt x="f78" y="f79"/>
                  </a:cubicBezTo>
                  <a:cubicBezTo>
                    <a:pt x="f80" y="f81"/>
                    <a:pt x="f82" y="f83"/>
                    <a:pt x="f84" y="f85"/>
                  </a:cubicBezTo>
                  <a:lnTo>
                    <a:pt x="f86" y="f87"/>
                  </a:lnTo>
                  <a:cubicBezTo>
                    <a:pt x="f88" y="f89"/>
                    <a:pt x="f90" y="f91"/>
                    <a:pt x="f92" y="f93"/>
                  </a:cubicBezTo>
                  <a:cubicBezTo>
                    <a:pt x="f94" y="f95"/>
                    <a:pt x="f96" y="f97"/>
                    <a:pt x="f98" y="f99"/>
                  </a:cubicBezTo>
                  <a:cubicBezTo>
                    <a:pt x="f100" y="f101"/>
                    <a:pt x="f102" y="f103"/>
                    <a:pt x="f104" y="f105"/>
                  </a:cubicBezTo>
                  <a:cubicBezTo>
                    <a:pt x="f106" y="f107"/>
                    <a:pt x="f108" y="f109"/>
                    <a:pt x="f110" y="f111"/>
                  </a:cubicBezTo>
                  <a:lnTo>
                    <a:pt x="f112" y="f113"/>
                  </a:lnTo>
                  <a:cubicBezTo>
                    <a:pt x="f114" y="f115"/>
                    <a:pt x="f116" y="f117"/>
                    <a:pt x="f118" y="f119"/>
                  </a:cubicBezTo>
                  <a:lnTo>
                    <a:pt x="f120" y="f121"/>
                  </a:lnTo>
                  <a:cubicBezTo>
                    <a:pt x="f122" y="f123"/>
                    <a:pt x="f124" y="f125"/>
                    <a:pt x="f126" y="f127"/>
                  </a:cubicBezTo>
                  <a:cubicBezTo>
                    <a:pt x="f128" y="f129"/>
                    <a:pt x="f130" y="f131"/>
                    <a:pt x="f132" y="f133"/>
                  </a:cubicBezTo>
                  <a:cubicBezTo>
                    <a:pt x="f134" y="f135"/>
                    <a:pt x="f136" y="f137"/>
                    <a:pt x="f138" y="f139"/>
                  </a:cubicBezTo>
                  <a:cubicBezTo>
                    <a:pt x="f140" y="f141"/>
                    <a:pt x="f142" y="f143"/>
                    <a:pt x="f144" y="f145"/>
                  </a:cubicBezTo>
                  <a:cubicBezTo>
                    <a:pt x="f146" y="f147"/>
                    <a:pt x="f148" y="f149"/>
                    <a:pt x="f150" y="f151"/>
                  </a:cubicBezTo>
                  <a:lnTo>
                    <a:pt x="f152" y="f153"/>
                  </a:lnTo>
                  <a:cubicBezTo>
                    <a:pt x="f154" y="f155"/>
                    <a:pt x="f156" y="f157"/>
                    <a:pt x="f158" y="f159"/>
                  </a:cubicBezTo>
                  <a:cubicBezTo>
                    <a:pt x="f160" y="f161"/>
                    <a:pt x="f162" y="f163"/>
                    <a:pt x="f164" y="f165"/>
                  </a:cubicBezTo>
                  <a:cubicBezTo>
                    <a:pt x="f166" y="f167"/>
                    <a:pt x="f168" y="f169"/>
                    <a:pt x="f170" y="f171"/>
                  </a:cubicBezTo>
                  <a:lnTo>
                    <a:pt x="f172" y="f173"/>
                  </a:lnTo>
                  <a:lnTo>
                    <a:pt x="f174" y="f175"/>
                  </a:lnTo>
                  <a:cubicBezTo>
                    <a:pt x="f176" y="f177"/>
                    <a:pt x="f178" y="f179"/>
                    <a:pt x="f180" y="f181"/>
                  </a:cubicBezTo>
                  <a:lnTo>
                    <a:pt x="f182" y="f183"/>
                  </a:lnTo>
                  <a:cubicBezTo>
                    <a:pt x="f184" y="f185"/>
                    <a:pt x="f186" y="f187"/>
                    <a:pt x="f188" y="f189"/>
                  </a:cubicBezTo>
                  <a:cubicBezTo>
                    <a:pt x="f190" y="f191"/>
                    <a:pt x="f192" y="f193"/>
                    <a:pt x="f194" y="f195"/>
                  </a:cubicBezTo>
                  <a:lnTo>
                    <a:pt x="f6" y="f196"/>
                  </a:lnTo>
                  <a:lnTo>
                    <a:pt x="f6" y="f197"/>
                  </a:lnTo>
                  <a:lnTo>
                    <a:pt x="f198" y="f199"/>
                  </a:lnTo>
                  <a:cubicBezTo>
                    <a:pt x="f200" y="f201"/>
                    <a:pt x="f202" y="f7"/>
                    <a:pt x="f203" y="f7"/>
                  </a:cubicBezTo>
                  <a:cubicBezTo>
                    <a:pt x="f204" y="f7"/>
                    <a:pt x="f5" y="f205"/>
                    <a:pt x="f5" y="f206"/>
                  </a:cubicBezTo>
                  <a:cubicBezTo>
                    <a:pt x="f5" y="f207"/>
                    <a:pt x="f208" y="f209"/>
                    <a:pt x="f210" y="f211"/>
                  </a:cubicBez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grpSp>
        <p:nvGrpSpPr>
          <p:cNvPr id="24" name="Group 2076">
            <a:extLst>
              <a:ext uri="{FF2B5EF4-FFF2-40B4-BE49-F238E27FC236}">
                <a16:creationId xmlns:a16="http://schemas.microsoft.com/office/drawing/2014/main" id="{B8FD02C6-9EFC-63D4-C85C-6CC2EB3F5E41}"/>
              </a:ext>
            </a:extLst>
          </p:cNvPr>
          <p:cNvGrpSpPr/>
          <p:nvPr/>
        </p:nvGrpSpPr>
        <p:grpSpPr>
          <a:xfrm>
            <a:off x="8694416" y="3850401"/>
            <a:ext cx="3513453" cy="3016002"/>
            <a:chOff x="8694416" y="3850401"/>
            <a:chExt cx="3513453" cy="3016002"/>
          </a:xfrm>
        </p:grpSpPr>
        <p:sp>
          <p:nvSpPr>
            <p:cNvPr id="25" name="Freeform: Shape 2077">
              <a:extLst>
                <a:ext uri="{FF2B5EF4-FFF2-40B4-BE49-F238E27FC236}">
                  <a16:creationId xmlns:a16="http://schemas.microsoft.com/office/drawing/2014/main" id="{26240798-F3BB-40C5-5BA4-F4BF35F9A9C2}"/>
                </a:ext>
              </a:extLst>
            </p:cNvPr>
            <p:cNvSpPr/>
            <p:nvPr/>
          </p:nvSpPr>
          <p:spPr>
            <a:xfrm>
              <a:off x="8751100" y="3853455"/>
              <a:ext cx="3456761" cy="301293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456760"/>
                <a:gd name="f7" fmla="val 3012940"/>
                <a:gd name="f8" fmla="val 2084159"/>
                <a:gd name="f9" fmla="val 2868171"/>
                <a:gd name="f10" fmla="val 3420868"/>
                <a:gd name="f11" fmla="val 2929680"/>
                <a:gd name="f12" fmla="val 3360500"/>
                <a:gd name="f13" fmla="val 3103825"/>
                <a:gd name="f14" fmla="val 3150117"/>
                <a:gd name="f15" fmla="val 2950711"/>
                <a:gd name="f16" fmla="val 3181432"/>
                <a:gd name="f17" fmla="val 2906459"/>
                <a:gd name="f18" fmla="val 3210557"/>
                <a:gd name="f19" fmla="val 2860682"/>
                <a:gd name="f20" fmla="val 3237625"/>
                <a:gd name="f21" fmla="val 2813843"/>
                <a:gd name="f22" fmla="val 3291563"/>
                <a:gd name="f23" fmla="val 2719966"/>
                <a:gd name="f24" fmla="val 3336146"/>
                <a:gd name="f25" fmla="val 2620981"/>
                <a:gd name="f26" fmla="val 3371043"/>
                <a:gd name="f27" fmla="val 2518944"/>
                <a:gd name="f28" fmla="val 3406007"/>
                <a:gd name="f29" fmla="val 2416906"/>
                <a:gd name="f30" fmla="val 3430554"/>
                <a:gd name="f31" fmla="val 2311619"/>
                <a:gd name="f32" fmla="val 3445282"/>
                <a:gd name="f33" fmla="val 2205203"/>
                <a:gd name="f34" fmla="val 1875913"/>
                <a:gd name="f35" fmla="val 58"/>
                <a:gd name="f36" fmla="val 1994868"/>
                <a:gd name="f37" fmla="val 986"/>
                <a:gd name="f38" fmla="val 2113757"/>
                <a:gd name="f39" fmla="val 12000"/>
                <a:gd name="f40" fmla="val 2231451"/>
                <a:gd name="f41" fmla="val 33296"/>
                <a:gd name="f42" fmla="val 2349013"/>
                <a:gd name="f43" fmla="val 54659"/>
                <a:gd name="f44" fmla="val 2465911"/>
                <a:gd name="f45" fmla="val 85509"/>
                <a:gd name="f46" fmla="val 2578961"/>
                <a:gd name="f47" fmla="val 129296"/>
                <a:gd name="f48" fmla="val 2692011"/>
                <a:gd name="f49" fmla="val 172951"/>
                <a:gd name="f50" fmla="val 2801147"/>
                <a:gd name="f51" fmla="val 229078"/>
                <a:gd name="f52" fmla="val 2902455"/>
                <a:gd name="f53" fmla="val 297611"/>
                <a:gd name="f54" fmla="val 2953009"/>
                <a:gd name="f55" fmla="val 331911"/>
                <a:gd name="f56" fmla="val 3002303"/>
                <a:gd name="f57" fmla="val 368600"/>
                <a:gd name="f58" fmla="val 3047749"/>
                <a:gd name="f59" fmla="val 409733"/>
                <a:gd name="f60" fmla="val 3093194"/>
                <a:gd name="f61" fmla="val 450866"/>
                <a:gd name="f62" fmla="val 3136052"/>
                <a:gd name="f63" fmla="val 494653"/>
                <a:gd name="f64" fmla="val 3177982"/>
                <a:gd name="f65" fmla="val 539303"/>
                <a:gd name="f66" fmla="val 3261476"/>
                <a:gd name="f67" fmla="val 628967"/>
                <a:gd name="f68" fmla="val 3336776"/>
                <a:gd name="f69" fmla="val 726310"/>
                <a:gd name="f70" fmla="val 3402955"/>
                <a:gd name="f71" fmla="val 829707"/>
                <a:gd name="f72" fmla="val 922637"/>
                <a:gd name="f73" fmla="val 1792893"/>
                <a:gd name="f74" fmla="val 3452115"/>
                <a:gd name="f75" fmla="val 1723478"/>
                <a:gd name="f76" fmla="val 3446277"/>
                <a:gd name="f77" fmla="val 1670071"/>
                <a:gd name="f78" fmla="val 3438316"/>
                <a:gd name="f79" fmla="val 1616930"/>
                <a:gd name="f80" fmla="val 3428033"/>
                <a:gd name="f81" fmla="val 1564120"/>
                <a:gd name="f82" fmla="val 3407334"/>
                <a:gd name="f83" fmla="val 1458566"/>
                <a:gd name="f84" fmla="val 3376749"/>
                <a:gd name="f85" fmla="val 1354804"/>
                <a:gd name="f86" fmla="val 3337141"/>
                <a:gd name="f87" fmla="val 1254625"/>
                <a:gd name="f88" fmla="val 3257993"/>
                <a:gd name="f89" fmla="val 1054199"/>
                <a:gd name="f90" fmla="val 3143019"/>
                <a:gd name="f91" fmla="val 867706"/>
                <a:gd name="f92" fmla="val 2998986"/>
                <a:gd name="f93" fmla="val 708281"/>
                <a:gd name="f94" fmla="val 2963226"/>
                <a:gd name="f95" fmla="val 668209"/>
                <a:gd name="f96" fmla="val 2924481"/>
                <a:gd name="f97" fmla="val 630991"/>
                <a:gd name="f98" fmla="val 2884741"/>
                <a:gd name="f99" fmla="val 595165"/>
                <a:gd name="f100" fmla="val 2845001"/>
                <a:gd name="f101" fmla="val 559338"/>
                <a:gd name="f102" fmla="val 2805526"/>
                <a:gd name="f103" fmla="val 523115"/>
                <a:gd name="f104" fmla="val 2764062"/>
                <a:gd name="f105" fmla="val 489080"/>
                <a:gd name="f106" fmla="val 2681397"/>
                <a:gd name="f107" fmla="val 420879"/>
                <a:gd name="f108" fmla="val 2593225"/>
                <a:gd name="f109" fmla="val 358449"/>
                <a:gd name="f110" fmla="val 2499017"/>
                <a:gd name="f111" fmla="val 305307"/>
                <a:gd name="f112" fmla="val 2404874"/>
                <a:gd name="f113" fmla="val 252298"/>
                <a:gd name="f114" fmla="val 2304562"/>
                <a:gd name="f115" fmla="val 208246"/>
                <a:gd name="f116" fmla="val 2199407"/>
                <a:gd name="f117" fmla="val 179452"/>
                <a:gd name="f118" fmla="val 2094384"/>
                <a:gd name="f119" fmla="val 150393"/>
                <a:gd name="f120" fmla="val 1985115"/>
                <a:gd name="f121" fmla="val 135997"/>
                <a:gd name="f122" fmla="val 136793"/>
                <a:gd name="f123" fmla="val 1822174"/>
                <a:gd name="f124" fmla="val 137457"/>
                <a:gd name="f125" fmla="val 1768369"/>
                <a:gd name="f126" fmla="val 142034"/>
                <a:gd name="f127" fmla="val 1714962"/>
                <a:gd name="f128" fmla="val 150592"/>
                <a:gd name="f129" fmla="val 1661621"/>
                <a:gd name="f130" fmla="val 159284"/>
                <a:gd name="f131" fmla="val 1608679"/>
                <a:gd name="f132" fmla="val 171292"/>
                <a:gd name="f133" fmla="val 1556732"/>
                <a:gd name="f134" fmla="val 186949"/>
                <a:gd name="f135" fmla="val 1504784"/>
                <a:gd name="f136" fmla="val 202673"/>
                <a:gd name="f137" fmla="val 1453500"/>
                <a:gd name="f138" fmla="val 221249"/>
                <a:gd name="f139" fmla="val 1403610"/>
                <a:gd name="f140" fmla="val 243143"/>
                <a:gd name="f141" fmla="val 1391203"/>
                <a:gd name="f142" fmla="val 248782"/>
                <a:gd name="f143" fmla="val 1378664"/>
                <a:gd name="f144" fmla="val 254089"/>
                <a:gd name="f145" fmla="val 1366324"/>
                <a:gd name="f146" fmla="val 259928"/>
                <a:gd name="f147" fmla="val 1329437"/>
                <a:gd name="f148" fmla="val 277708"/>
                <a:gd name="f149" fmla="val 1293147"/>
                <a:gd name="f150" fmla="val 296683"/>
                <a:gd name="f151" fmla="val 1281138"/>
                <a:gd name="f152" fmla="val 303118"/>
                <a:gd name="f153" fmla="val 1269263"/>
                <a:gd name="f154" fmla="val 309951"/>
                <a:gd name="f155" fmla="val 1257321"/>
                <a:gd name="f156" fmla="val 316586"/>
                <a:gd name="f157" fmla="val 1162383"/>
                <a:gd name="f158" fmla="val 370855"/>
                <a:gd name="f159" fmla="val 1072751"/>
                <a:gd name="f160" fmla="val 434678"/>
                <a:gd name="f161" fmla="val 989557"/>
                <a:gd name="f162" fmla="val 505931"/>
                <a:gd name="f163" fmla="val 906162"/>
                <a:gd name="f164" fmla="val 576920"/>
                <a:gd name="f165" fmla="val 828805"/>
                <a:gd name="f166" fmla="val 655007"/>
                <a:gd name="f167" fmla="val 758281"/>
                <a:gd name="f168" fmla="val 738401"/>
                <a:gd name="f169" fmla="val 722919"/>
                <a:gd name="f170" fmla="val 779999"/>
                <a:gd name="f171" fmla="val 688885"/>
                <a:gd name="f172" fmla="val 822725"/>
                <a:gd name="f173" fmla="val 656973"/>
                <a:gd name="f174" fmla="val 866843"/>
                <a:gd name="f175" fmla="val 625062"/>
                <a:gd name="f176" fmla="val 910963"/>
                <a:gd name="f177" fmla="val 594875"/>
                <a:gd name="f178" fmla="val 956209"/>
                <a:gd name="f179" fmla="val 566148"/>
                <a:gd name="f180" fmla="val 1002185"/>
                <a:gd name="f181" fmla="val 509026"/>
                <a:gd name="f182" fmla="val 1094338"/>
                <a:gd name="f183" fmla="val 459135"/>
                <a:gd name="f184" fmla="val 1190470"/>
                <a:gd name="f185" fmla="val 417206"/>
                <a:gd name="f186" fmla="val 1289124"/>
                <a:gd name="f187" fmla="val 375277"/>
                <a:gd name="f188" fmla="val 1387843"/>
                <a:gd name="f189" fmla="val 343298"/>
                <a:gd name="f190" fmla="val 1489681"/>
                <a:gd name="f191" fmla="val 316097"/>
                <a:gd name="f192" fmla="val 1591719"/>
                <a:gd name="f193" fmla="val 302497"/>
                <a:gd name="f194" fmla="val 1642737"/>
                <a:gd name="f195" fmla="val 289693"/>
                <a:gd name="f196" fmla="val 1693955"/>
                <a:gd name="f197" fmla="val 278945"/>
                <a:gd name="f198" fmla="val 1745770"/>
                <a:gd name="f199" fmla="val 268065"/>
                <a:gd name="f200" fmla="val 1797518"/>
                <a:gd name="f201" fmla="val 260303"/>
                <a:gd name="f202" fmla="val 1849864"/>
                <a:gd name="f203" fmla="val 255193"/>
                <a:gd name="f204" fmla="val 1902607"/>
                <a:gd name="f205" fmla="val 250085"/>
                <a:gd name="f206" fmla="val 1955351"/>
                <a:gd name="f207" fmla="val 246503"/>
                <a:gd name="f208" fmla="val 2008360"/>
                <a:gd name="f209" fmla="val 244844"/>
                <a:gd name="f210" fmla="val 2061966"/>
                <a:gd name="f211" fmla="val 243716"/>
                <a:gd name="f212" fmla="val 2115505"/>
                <a:gd name="f213" fmla="val 244911"/>
                <a:gd name="f214" fmla="val 2169509"/>
                <a:gd name="f215" fmla="val 250417"/>
                <a:gd name="f216" fmla="val 2223447"/>
                <a:gd name="f217" fmla="val 256123"/>
                <a:gd name="f218" fmla="val 2277186"/>
                <a:gd name="f219" fmla="val 266273"/>
                <a:gd name="f220" fmla="val 2331455"/>
                <a:gd name="f221" fmla="val 282129"/>
                <a:gd name="f222" fmla="val 2381810"/>
                <a:gd name="f223" fmla="val 298118"/>
                <a:gd name="f224" fmla="val 2432166"/>
                <a:gd name="f225" fmla="val 319481"/>
                <a:gd name="f226" fmla="val 2479137"/>
                <a:gd name="f227" fmla="val 346550"/>
                <a:gd name="f228" fmla="val 2519408"/>
                <a:gd name="f229" fmla="val 373817"/>
                <a:gd name="f230" fmla="val 2559679"/>
                <a:gd name="f231" fmla="val 407122"/>
                <a:gd name="f232" fmla="val 2592320"/>
                <a:gd name="f233" fmla="val 448255"/>
                <a:gd name="f234" fmla="val 2619787"/>
                <a:gd name="f235" fmla="val 468689"/>
                <a:gd name="f236" fmla="val 2633652"/>
                <a:gd name="f237" fmla="val 491179"/>
                <a:gd name="f238" fmla="val 2646258"/>
                <a:gd name="f239" fmla="val 515064"/>
                <a:gd name="f240" fmla="val 2658731"/>
                <a:gd name="f241" fmla="val 538881"/>
                <a:gd name="f242" fmla="val 2671270"/>
                <a:gd name="f243" fmla="val 564225"/>
                <a:gd name="f244" fmla="val 2683609"/>
                <a:gd name="f245" fmla="val 590231"/>
                <a:gd name="f246" fmla="val 2696347"/>
                <a:gd name="f247" fmla="val 642311"/>
                <a:gd name="f248" fmla="val 2721957"/>
                <a:gd name="f249" fmla="val 697112"/>
                <a:gd name="f250" fmla="val 2750352"/>
                <a:gd name="f251" fmla="val 749324"/>
                <a:gd name="f252" fmla="val 2784386"/>
                <a:gd name="f253" fmla="val 801603"/>
                <a:gd name="f254" fmla="val 2818354"/>
                <a:gd name="f255" fmla="val 851627"/>
                <a:gd name="f256" fmla="val 2857099"/>
                <a:gd name="f257" fmla="val 897139"/>
                <a:gd name="f258" fmla="val 2899958"/>
                <a:gd name="f259" fmla="val 908484"/>
                <a:gd name="f260" fmla="val 2910573"/>
                <a:gd name="f261" fmla="val 920028"/>
                <a:gd name="f262" fmla="val 2921719"/>
                <a:gd name="f263" fmla="val 930510"/>
                <a:gd name="f264" fmla="val 2932334"/>
                <a:gd name="f265" fmla="val 961625"/>
                <a:gd name="f266" fmla="val 2964245"/>
                <a:gd name="f267" fmla="val 1006445"/>
                <a:gd name="f268" fmla="val 723915"/>
                <a:gd name="f269" fmla="val 702419"/>
                <a:gd name="f270" fmla="val 2992574"/>
                <a:gd name="f271" fmla="val 682980"/>
                <a:gd name="f272" fmla="val 2975325"/>
                <a:gd name="f273" fmla="val 662945"/>
                <a:gd name="f274" fmla="val 2958738"/>
                <a:gd name="f275" fmla="val 641980"/>
                <a:gd name="f276" fmla="val 2943015"/>
                <a:gd name="f277" fmla="val 600315"/>
                <a:gd name="f278" fmla="val 2911302"/>
                <a:gd name="f279" fmla="val 555599"/>
                <a:gd name="f280" fmla="val 2882575"/>
                <a:gd name="f281" fmla="val 507102"/>
                <a:gd name="f282" fmla="val 2853649"/>
                <a:gd name="f283" fmla="val 458870"/>
                <a:gd name="f284" fmla="val 2824392"/>
                <a:gd name="f285" fmla="val 405927"/>
                <a:gd name="f286" fmla="val 2794869"/>
                <a:gd name="f287" fmla="val 353648"/>
                <a:gd name="f288" fmla="val 2755460"/>
                <a:gd name="f289" fmla="val 340645"/>
                <a:gd name="f290" fmla="val 2745575"/>
                <a:gd name="f291" fmla="val 327708"/>
                <a:gd name="f292" fmla="val 2735292"/>
                <a:gd name="f293" fmla="val 315169"/>
                <a:gd name="f294" fmla="val 2724279"/>
                <a:gd name="f295" fmla="val 302629"/>
                <a:gd name="f296" fmla="val 2713199"/>
                <a:gd name="f297" fmla="val 290422"/>
                <a:gd name="f298" fmla="val 2701523"/>
                <a:gd name="f299" fmla="val 278679"/>
                <a:gd name="f300" fmla="val 2689448"/>
                <a:gd name="f301" fmla="val 255260"/>
                <a:gd name="f302" fmla="val 2665166"/>
                <a:gd name="f303" fmla="val 233963"/>
                <a:gd name="f304" fmla="val 2638695"/>
                <a:gd name="f305" fmla="val 215321"/>
                <a:gd name="f306" fmla="val 2611095"/>
                <a:gd name="f307" fmla="val 196413"/>
                <a:gd name="f308" fmla="val 2583629"/>
                <a:gd name="f309" fmla="val 180357"/>
                <a:gd name="f310" fmla="val 2554969"/>
                <a:gd name="f311" fmla="val 165828"/>
                <a:gd name="f312" fmla="val 2526175"/>
                <a:gd name="f313" fmla="val 151564"/>
                <a:gd name="f314" fmla="val 2497315"/>
                <a:gd name="f315" fmla="val 138959"/>
                <a:gd name="f316" fmla="val 2468124"/>
                <a:gd name="f317" fmla="val 127349"/>
                <a:gd name="f318" fmla="val 2438999"/>
                <a:gd name="f319" fmla="val 104128"/>
                <a:gd name="f320" fmla="val 2380683"/>
                <a:gd name="f321" fmla="val 84490"/>
                <a:gd name="f322" fmla="val 2322897"/>
                <a:gd name="f323" fmla="val 66179"/>
                <a:gd name="f324" fmla="val 2263586"/>
                <a:gd name="f325" fmla="val 47802"/>
                <a:gd name="f326" fmla="val 2204407"/>
                <a:gd name="f327" fmla="val 31813"/>
                <a:gd name="f328" fmla="val 2143834"/>
                <a:gd name="f329" fmla="val 20269"/>
                <a:gd name="f330" fmla="val 2082134"/>
                <a:gd name="f331" fmla="val 8792"/>
                <a:gd name="f332" fmla="val 2020434"/>
                <a:gd name="f333" fmla="val 2223"/>
                <a:gd name="f334" fmla="val 1957607"/>
                <a:gd name="f335" fmla="val 565"/>
                <a:gd name="f336" fmla="val 1894713"/>
                <a:gd name="f337" fmla="val -2619"/>
                <a:gd name="f338" fmla="val 1768924"/>
                <a:gd name="f339" fmla="val 7465"/>
                <a:gd name="f340" fmla="val 1642074"/>
                <a:gd name="f341" fmla="val 35860"/>
                <a:gd name="f342" fmla="val 1519736"/>
                <a:gd name="f343" fmla="val 39575"/>
                <a:gd name="f344" fmla="val 1504476"/>
                <a:gd name="f345" fmla="val 43025"/>
                <a:gd name="f346" fmla="val 1489151"/>
                <a:gd name="f347" fmla="val 47271"/>
                <a:gd name="f348" fmla="val 1474091"/>
                <a:gd name="f349" fmla="val 60275"/>
                <a:gd name="f350" fmla="val 1428977"/>
                <a:gd name="f351" fmla="val 74937"/>
                <a:gd name="f352" fmla="val 1384460"/>
                <a:gd name="f353" fmla="val 79847"/>
                <a:gd name="f354" fmla="val 1369599"/>
                <a:gd name="f355" fmla="val 85485"/>
                <a:gd name="f356" fmla="val 1355069"/>
                <a:gd name="f357" fmla="val 90925"/>
                <a:gd name="f358" fmla="val 1340474"/>
                <a:gd name="f359" fmla="val 113151"/>
                <a:gd name="f360" fmla="val 1282224"/>
                <a:gd name="f361" fmla="val 137765"/>
                <a:gd name="f362" fmla="val 1225168"/>
                <a:gd name="f363" fmla="val 164965"/>
                <a:gd name="f364" fmla="val 1169638"/>
                <a:gd name="f365" fmla="val 219832"/>
                <a:gd name="f366" fmla="val 1058777"/>
                <a:gd name="f367" fmla="val 283855"/>
                <a:gd name="f368" fmla="val 953489"/>
                <a:gd name="f369" fmla="val 356369"/>
                <a:gd name="f370" fmla="val 855234"/>
                <a:gd name="f371" fmla="val 428617"/>
                <a:gd name="f372" fmla="val 756845"/>
                <a:gd name="f373" fmla="val 665356"/>
                <a:gd name="f374" fmla="val 595406"/>
                <a:gd name="f375" fmla="val 580834"/>
                <a:gd name="f376" fmla="val 681786"/>
                <a:gd name="f377" fmla="val 496312"/>
                <a:gd name="f378" fmla="val 774933"/>
                <a:gd name="f379" fmla="val 419486"/>
                <a:gd name="f380" fmla="val 872857"/>
                <a:gd name="f381" fmla="val 350089"/>
                <a:gd name="f382" fmla="val 921819"/>
                <a:gd name="f383" fmla="val 315391"/>
                <a:gd name="f384" fmla="val 972307"/>
                <a:gd name="f385" fmla="val 282949"/>
                <a:gd name="f386" fmla="val 1023989"/>
                <a:gd name="f387" fmla="val 252696"/>
                <a:gd name="f388" fmla="val 1075538"/>
                <a:gd name="f389" fmla="val 222178"/>
                <a:gd name="f390" fmla="val 1128481"/>
                <a:gd name="f391" fmla="val 194181"/>
                <a:gd name="f392" fmla="val 1182352"/>
                <a:gd name="f393" fmla="val 168173"/>
                <a:gd name="f394" fmla="val 1290228"/>
                <a:gd name="f395" fmla="val 116492"/>
                <a:gd name="f396" fmla="val 1402813"/>
                <a:gd name="f397" fmla="val 74563"/>
                <a:gd name="f398" fmla="val 1519048"/>
                <a:gd name="f399" fmla="val 45172"/>
                <a:gd name="f400" fmla="val 1577166"/>
                <a:gd name="f401" fmla="val 30576"/>
                <a:gd name="f402" fmla="val 1636079"/>
                <a:gd name="f403" fmla="val 18833"/>
                <a:gd name="f404" fmla="val 1695723"/>
                <a:gd name="f405" fmla="val 11336"/>
                <a:gd name="f406" fmla="val 1755299"/>
                <a:gd name="f407" fmla="val 3508"/>
                <a:gd name="f408" fmla="val 1815540"/>
                <a:gd name="f409" fmla="val -539"/>
                <a:gd name="f410" fmla="+- 0 0 -90"/>
                <a:gd name="f411" fmla="*/ f3 1 3456760"/>
                <a:gd name="f412" fmla="*/ f4 1 3012940"/>
                <a:gd name="f413" fmla="val f5"/>
                <a:gd name="f414" fmla="val f6"/>
                <a:gd name="f415" fmla="val f7"/>
                <a:gd name="f416" fmla="*/ f410 f0 1"/>
                <a:gd name="f417" fmla="+- f415 0 f413"/>
                <a:gd name="f418" fmla="+- f414 0 f413"/>
                <a:gd name="f419" fmla="*/ f416 1 f2"/>
                <a:gd name="f420" fmla="*/ f418 1 3456760"/>
                <a:gd name="f421" fmla="*/ f417 1 3012940"/>
                <a:gd name="f422" fmla="*/ 3456760 f418 1"/>
                <a:gd name="f423" fmla="*/ 2084159 f417 1"/>
                <a:gd name="f424" fmla="*/ 2868171 f417 1"/>
                <a:gd name="f425" fmla="*/ 3420868 f418 1"/>
                <a:gd name="f426" fmla="*/ 2929680 f417 1"/>
                <a:gd name="f427" fmla="*/ 3360500 f418 1"/>
                <a:gd name="f428" fmla="*/ 3012940 f417 1"/>
                <a:gd name="f429" fmla="*/ 3103825 f418 1"/>
                <a:gd name="f430" fmla="*/ 3150117 f418 1"/>
                <a:gd name="f431" fmla="*/ 2950711 f417 1"/>
                <a:gd name="f432" fmla="*/ 3237625 f418 1"/>
                <a:gd name="f433" fmla="*/ 2813843 f417 1"/>
                <a:gd name="f434" fmla="*/ 3371043 f418 1"/>
                <a:gd name="f435" fmla="*/ 2518944 f417 1"/>
                <a:gd name="f436" fmla="*/ 3445282 f418 1"/>
                <a:gd name="f437" fmla="*/ 2205203 f417 1"/>
                <a:gd name="f438" fmla="*/ 1875913 f418 1"/>
                <a:gd name="f439" fmla="*/ 58 f417 1"/>
                <a:gd name="f440" fmla="*/ 2231451 f418 1"/>
                <a:gd name="f441" fmla="*/ 33296 f417 1"/>
                <a:gd name="f442" fmla="*/ 2578961 f418 1"/>
                <a:gd name="f443" fmla="*/ 129296 f417 1"/>
                <a:gd name="f444" fmla="*/ 2902455 f418 1"/>
                <a:gd name="f445" fmla="*/ 297611 f417 1"/>
                <a:gd name="f446" fmla="*/ 3047749 f418 1"/>
                <a:gd name="f447" fmla="*/ 409733 f417 1"/>
                <a:gd name="f448" fmla="*/ 3177982 f418 1"/>
                <a:gd name="f449" fmla="*/ 539303 f417 1"/>
                <a:gd name="f450" fmla="*/ 3402955 f418 1"/>
                <a:gd name="f451" fmla="*/ 829707 f417 1"/>
                <a:gd name="f452" fmla="*/ 922637 f417 1"/>
                <a:gd name="f453" fmla="*/ 1792893 f417 1"/>
                <a:gd name="f454" fmla="*/ 3452115 f418 1"/>
                <a:gd name="f455" fmla="*/ 1723478 f417 1"/>
                <a:gd name="f456" fmla="*/ 3428033 f418 1"/>
                <a:gd name="f457" fmla="*/ 1564120 f417 1"/>
                <a:gd name="f458" fmla="*/ 3337141 f418 1"/>
                <a:gd name="f459" fmla="*/ 1254625 f417 1"/>
                <a:gd name="f460" fmla="*/ 2998986 f418 1"/>
                <a:gd name="f461" fmla="*/ 708281 f417 1"/>
                <a:gd name="f462" fmla="*/ 2884741 f418 1"/>
                <a:gd name="f463" fmla="*/ 595165 f417 1"/>
                <a:gd name="f464" fmla="*/ 2764062 f418 1"/>
                <a:gd name="f465" fmla="*/ 489080 f417 1"/>
                <a:gd name="f466" fmla="*/ 2499017 f418 1"/>
                <a:gd name="f467" fmla="*/ 305307 f417 1"/>
                <a:gd name="f468" fmla="*/ 2199407 f418 1"/>
                <a:gd name="f469" fmla="*/ 179452 f417 1"/>
                <a:gd name="f470" fmla="*/ 136793 f417 1"/>
                <a:gd name="f471" fmla="*/ 1714962 f418 1"/>
                <a:gd name="f472" fmla="*/ 150592 f417 1"/>
                <a:gd name="f473" fmla="*/ 1556732 f418 1"/>
                <a:gd name="f474" fmla="*/ 186949 f417 1"/>
                <a:gd name="f475" fmla="*/ 1403610 f418 1"/>
                <a:gd name="f476" fmla="*/ 243143 f417 1"/>
                <a:gd name="f477" fmla="*/ 1366324 f418 1"/>
                <a:gd name="f478" fmla="*/ 259928 f417 1"/>
                <a:gd name="f479" fmla="*/ 1329437 f418 1"/>
                <a:gd name="f480" fmla="*/ 277708 f417 1"/>
                <a:gd name="f481" fmla="*/ 1293147 f418 1"/>
                <a:gd name="f482" fmla="*/ 296683 f417 1"/>
                <a:gd name="f483" fmla="*/ 1257321 f418 1"/>
                <a:gd name="f484" fmla="*/ 316586 f417 1"/>
                <a:gd name="f485" fmla="*/ 989557 f418 1"/>
                <a:gd name="f486" fmla="*/ 505931 f417 1"/>
                <a:gd name="f487" fmla="*/ 758281 f418 1"/>
                <a:gd name="f488" fmla="*/ 738401 f417 1"/>
                <a:gd name="f489" fmla="*/ 656973 f418 1"/>
                <a:gd name="f490" fmla="*/ 866843 f417 1"/>
                <a:gd name="f491" fmla="*/ 566148 f418 1"/>
                <a:gd name="f492" fmla="*/ 1002185 f417 1"/>
                <a:gd name="f493" fmla="*/ 417206 f418 1"/>
                <a:gd name="f494" fmla="*/ 1289124 f417 1"/>
                <a:gd name="f495" fmla="*/ 316097 f418 1"/>
                <a:gd name="f496" fmla="*/ 1591719 f417 1"/>
                <a:gd name="f497" fmla="*/ 278945 f418 1"/>
                <a:gd name="f498" fmla="*/ 1745770 f417 1"/>
                <a:gd name="f499" fmla="*/ 255193 f418 1"/>
                <a:gd name="f500" fmla="*/ 1902607 f417 1"/>
                <a:gd name="f501" fmla="*/ 244844 f418 1"/>
                <a:gd name="f502" fmla="*/ 2061966 f417 1"/>
                <a:gd name="f503" fmla="*/ 250417 f418 1"/>
                <a:gd name="f504" fmla="*/ 2223447 f417 1"/>
                <a:gd name="f505" fmla="*/ 282129 f418 1"/>
                <a:gd name="f506" fmla="*/ 2381810 f417 1"/>
                <a:gd name="f507" fmla="*/ 346550 f418 1"/>
                <a:gd name="f508" fmla="*/ 2519408 f417 1"/>
                <a:gd name="f509" fmla="*/ 448255 f418 1"/>
                <a:gd name="f510" fmla="*/ 2619787 f417 1"/>
                <a:gd name="f511" fmla="*/ 515064 f418 1"/>
                <a:gd name="f512" fmla="*/ 2658731 f417 1"/>
                <a:gd name="f513" fmla="*/ 590231 f418 1"/>
                <a:gd name="f514" fmla="*/ 2696347 f417 1"/>
                <a:gd name="f515" fmla="*/ 749324 f418 1"/>
                <a:gd name="f516" fmla="*/ 2784386 f417 1"/>
                <a:gd name="f517" fmla="*/ 897139 f418 1"/>
                <a:gd name="f518" fmla="*/ 2899958 f417 1"/>
                <a:gd name="f519" fmla="*/ 930510 f418 1"/>
                <a:gd name="f520" fmla="*/ 2932334 f417 1"/>
                <a:gd name="f521" fmla="*/ 961625 f418 1"/>
                <a:gd name="f522" fmla="*/ 2964245 f417 1"/>
                <a:gd name="f523" fmla="*/ 1006445 f418 1"/>
                <a:gd name="f524" fmla="*/ 723915 f418 1"/>
                <a:gd name="f525" fmla="*/ 702419 f418 1"/>
                <a:gd name="f526" fmla="*/ 2992574 f417 1"/>
                <a:gd name="f527" fmla="*/ 641980 f418 1"/>
                <a:gd name="f528" fmla="*/ 2943015 f417 1"/>
                <a:gd name="f529" fmla="*/ 507102 f418 1"/>
                <a:gd name="f530" fmla="*/ 2853649 f417 1"/>
                <a:gd name="f531" fmla="*/ 353648 f418 1"/>
                <a:gd name="f532" fmla="*/ 2755460 f417 1"/>
                <a:gd name="f533" fmla="*/ 315169 f418 1"/>
                <a:gd name="f534" fmla="*/ 2724279 f417 1"/>
                <a:gd name="f535" fmla="*/ 278679 f418 1"/>
                <a:gd name="f536" fmla="*/ 2689448 f417 1"/>
                <a:gd name="f537" fmla="*/ 215321 f418 1"/>
                <a:gd name="f538" fmla="*/ 2611095 f417 1"/>
                <a:gd name="f539" fmla="*/ 165828 f418 1"/>
                <a:gd name="f540" fmla="*/ 2526175 f417 1"/>
                <a:gd name="f541" fmla="*/ 127349 f418 1"/>
                <a:gd name="f542" fmla="*/ 2438999 f417 1"/>
                <a:gd name="f543" fmla="*/ 66179 f418 1"/>
                <a:gd name="f544" fmla="*/ 2263586 f417 1"/>
                <a:gd name="f545" fmla="*/ 20269 f418 1"/>
                <a:gd name="f546" fmla="*/ 2082134 f417 1"/>
                <a:gd name="f547" fmla="*/ 565 f418 1"/>
                <a:gd name="f548" fmla="*/ 1894713 f417 1"/>
                <a:gd name="f549" fmla="*/ 35860 f418 1"/>
                <a:gd name="f550" fmla="*/ 1519736 f417 1"/>
                <a:gd name="f551" fmla="*/ 47271 f418 1"/>
                <a:gd name="f552" fmla="*/ 1474091 f417 1"/>
                <a:gd name="f553" fmla="*/ 60275 f418 1"/>
                <a:gd name="f554" fmla="*/ 1428977 f417 1"/>
                <a:gd name="f555" fmla="*/ 74937 f418 1"/>
                <a:gd name="f556" fmla="*/ 1384460 f417 1"/>
                <a:gd name="f557" fmla="*/ 90925 f418 1"/>
                <a:gd name="f558" fmla="*/ 1340474 f417 1"/>
                <a:gd name="f559" fmla="*/ 164965 f418 1"/>
                <a:gd name="f560" fmla="*/ 1169638 f417 1"/>
                <a:gd name="f561" fmla="*/ 356369 f418 1"/>
                <a:gd name="f562" fmla="*/ 855234 f417 1"/>
                <a:gd name="f563" fmla="*/ 595406 f418 1"/>
                <a:gd name="f564" fmla="*/ 580834 f417 1"/>
                <a:gd name="f565" fmla="*/ 872857 f418 1"/>
                <a:gd name="f566" fmla="*/ 350089 f417 1"/>
                <a:gd name="f567" fmla="*/ 1023989 f418 1"/>
                <a:gd name="f568" fmla="*/ 252696 f417 1"/>
                <a:gd name="f569" fmla="*/ 1182352 f418 1"/>
                <a:gd name="f570" fmla="*/ 168173 f417 1"/>
                <a:gd name="f571" fmla="*/ 1519048 f418 1"/>
                <a:gd name="f572" fmla="*/ 45172 f417 1"/>
                <a:gd name="f573" fmla="*/ 1695723 f418 1"/>
                <a:gd name="f574" fmla="*/ 11336 f417 1"/>
                <a:gd name="f575" fmla="+- f419 0 f1"/>
                <a:gd name="f576" fmla="*/ f422 1 3456760"/>
                <a:gd name="f577" fmla="*/ f423 1 3012940"/>
                <a:gd name="f578" fmla="*/ f424 1 3012940"/>
                <a:gd name="f579" fmla="*/ f425 1 3456760"/>
                <a:gd name="f580" fmla="*/ f426 1 3012940"/>
                <a:gd name="f581" fmla="*/ f427 1 3456760"/>
                <a:gd name="f582" fmla="*/ f428 1 3012940"/>
                <a:gd name="f583" fmla="*/ f429 1 3456760"/>
                <a:gd name="f584" fmla="*/ f430 1 3456760"/>
                <a:gd name="f585" fmla="*/ f431 1 3012940"/>
                <a:gd name="f586" fmla="*/ f432 1 3456760"/>
                <a:gd name="f587" fmla="*/ f433 1 3012940"/>
                <a:gd name="f588" fmla="*/ f434 1 3456760"/>
                <a:gd name="f589" fmla="*/ f435 1 3012940"/>
                <a:gd name="f590" fmla="*/ f436 1 3456760"/>
                <a:gd name="f591" fmla="*/ f437 1 3012940"/>
                <a:gd name="f592" fmla="*/ f438 1 3456760"/>
                <a:gd name="f593" fmla="*/ f439 1 3012940"/>
                <a:gd name="f594" fmla="*/ f440 1 3456760"/>
                <a:gd name="f595" fmla="*/ f441 1 3012940"/>
                <a:gd name="f596" fmla="*/ f442 1 3456760"/>
                <a:gd name="f597" fmla="*/ f443 1 3012940"/>
                <a:gd name="f598" fmla="*/ f444 1 3456760"/>
                <a:gd name="f599" fmla="*/ f445 1 3012940"/>
                <a:gd name="f600" fmla="*/ f446 1 3456760"/>
                <a:gd name="f601" fmla="*/ f447 1 3012940"/>
                <a:gd name="f602" fmla="*/ f448 1 3456760"/>
                <a:gd name="f603" fmla="*/ f449 1 3012940"/>
                <a:gd name="f604" fmla="*/ f450 1 3456760"/>
                <a:gd name="f605" fmla="*/ f451 1 3012940"/>
                <a:gd name="f606" fmla="*/ f452 1 3012940"/>
                <a:gd name="f607" fmla="*/ f453 1 3012940"/>
                <a:gd name="f608" fmla="*/ f454 1 3456760"/>
                <a:gd name="f609" fmla="*/ f455 1 3012940"/>
                <a:gd name="f610" fmla="*/ f456 1 3456760"/>
                <a:gd name="f611" fmla="*/ f457 1 3012940"/>
                <a:gd name="f612" fmla="*/ f458 1 3456760"/>
                <a:gd name="f613" fmla="*/ f459 1 3012940"/>
                <a:gd name="f614" fmla="*/ f460 1 3456760"/>
                <a:gd name="f615" fmla="*/ f461 1 3012940"/>
                <a:gd name="f616" fmla="*/ f462 1 3456760"/>
                <a:gd name="f617" fmla="*/ f463 1 3012940"/>
                <a:gd name="f618" fmla="*/ f464 1 3456760"/>
                <a:gd name="f619" fmla="*/ f465 1 3012940"/>
                <a:gd name="f620" fmla="*/ f466 1 3456760"/>
                <a:gd name="f621" fmla="*/ f467 1 3012940"/>
                <a:gd name="f622" fmla="*/ f468 1 3456760"/>
                <a:gd name="f623" fmla="*/ f469 1 3012940"/>
                <a:gd name="f624" fmla="*/ f470 1 3012940"/>
                <a:gd name="f625" fmla="*/ f471 1 3456760"/>
                <a:gd name="f626" fmla="*/ f472 1 3012940"/>
                <a:gd name="f627" fmla="*/ f473 1 3456760"/>
                <a:gd name="f628" fmla="*/ f474 1 3012940"/>
                <a:gd name="f629" fmla="*/ f475 1 3456760"/>
                <a:gd name="f630" fmla="*/ f476 1 3012940"/>
                <a:gd name="f631" fmla="*/ f477 1 3456760"/>
                <a:gd name="f632" fmla="*/ f478 1 3012940"/>
                <a:gd name="f633" fmla="*/ f479 1 3456760"/>
                <a:gd name="f634" fmla="*/ f480 1 3012940"/>
                <a:gd name="f635" fmla="*/ f481 1 3456760"/>
                <a:gd name="f636" fmla="*/ f482 1 3012940"/>
                <a:gd name="f637" fmla="*/ f483 1 3456760"/>
                <a:gd name="f638" fmla="*/ f484 1 3012940"/>
                <a:gd name="f639" fmla="*/ f485 1 3456760"/>
                <a:gd name="f640" fmla="*/ f486 1 3012940"/>
                <a:gd name="f641" fmla="*/ f487 1 3456760"/>
                <a:gd name="f642" fmla="*/ f488 1 3012940"/>
                <a:gd name="f643" fmla="*/ f489 1 3456760"/>
                <a:gd name="f644" fmla="*/ f490 1 3012940"/>
                <a:gd name="f645" fmla="*/ f491 1 3456760"/>
                <a:gd name="f646" fmla="*/ f492 1 3012940"/>
                <a:gd name="f647" fmla="*/ f493 1 3456760"/>
                <a:gd name="f648" fmla="*/ f494 1 3012940"/>
                <a:gd name="f649" fmla="*/ f495 1 3456760"/>
                <a:gd name="f650" fmla="*/ f496 1 3012940"/>
                <a:gd name="f651" fmla="*/ f497 1 3456760"/>
                <a:gd name="f652" fmla="*/ f498 1 3012940"/>
                <a:gd name="f653" fmla="*/ f499 1 3456760"/>
                <a:gd name="f654" fmla="*/ f500 1 3012940"/>
                <a:gd name="f655" fmla="*/ f501 1 3456760"/>
                <a:gd name="f656" fmla="*/ f502 1 3012940"/>
                <a:gd name="f657" fmla="*/ f503 1 3456760"/>
                <a:gd name="f658" fmla="*/ f504 1 3012940"/>
                <a:gd name="f659" fmla="*/ f505 1 3456760"/>
                <a:gd name="f660" fmla="*/ f506 1 3012940"/>
                <a:gd name="f661" fmla="*/ f507 1 3456760"/>
                <a:gd name="f662" fmla="*/ f508 1 3012940"/>
                <a:gd name="f663" fmla="*/ f509 1 3456760"/>
                <a:gd name="f664" fmla="*/ f510 1 3012940"/>
                <a:gd name="f665" fmla="*/ f511 1 3456760"/>
                <a:gd name="f666" fmla="*/ f512 1 3012940"/>
                <a:gd name="f667" fmla="*/ f513 1 3456760"/>
                <a:gd name="f668" fmla="*/ f514 1 3012940"/>
                <a:gd name="f669" fmla="*/ f515 1 3456760"/>
                <a:gd name="f670" fmla="*/ f516 1 3012940"/>
                <a:gd name="f671" fmla="*/ f517 1 3456760"/>
                <a:gd name="f672" fmla="*/ f518 1 3012940"/>
                <a:gd name="f673" fmla="*/ f519 1 3456760"/>
                <a:gd name="f674" fmla="*/ f520 1 3012940"/>
                <a:gd name="f675" fmla="*/ f521 1 3456760"/>
                <a:gd name="f676" fmla="*/ f522 1 3012940"/>
                <a:gd name="f677" fmla="*/ f523 1 3456760"/>
                <a:gd name="f678" fmla="*/ f524 1 3456760"/>
                <a:gd name="f679" fmla="*/ f525 1 3456760"/>
                <a:gd name="f680" fmla="*/ f526 1 3012940"/>
                <a:gd name="f681" fmla="*/ f527 1 3456760"/>
                <a:gd name="f682" fmla="*/ f528 1 3012940"/>
                <a:gd name="f683" fmla="*/ f529 1 3456760"/>
                <a:gd name="f684" fmla="*/ f530 1 3012940"/>
                <a:gd name="f685" fmla="*/ f531 1 3456760"/>
                <a:gd name="f686" fmla="*/ f532 1 3012940"/>
                <a:gd name="f687" fmla="*/ f533 1 3456760"/>
                <a:gd name="f688" fmla="*/ f534 1 3012940"/>
                <a:gd name="f689" fmla="*/ f535 1 3456760"/>
                <a:gd name="f690" fmla="*/ f536 1 3012940"/>
                <a:gd name="f691" fmla="*/ f537 1 3456760"/>
                <a:gd name="f692" fmla="*/ f538 1 3012940"/>
                <a:gd name="f693" fmla="*/ f539 1 3456760"/>
                <a:gd name="f694" fmla="*/ f540 1 3012940"/>
                <a:gd name="f695" fmla="*/ f541 1 3456760"/>
                <a:gd name="f696" fmla="*/ f542 1 3012940"/>
                <a:gd name="f697" fmla="*/ f543 1 3456760"/>
                <a:gd name="f698" fmla="*/ f544 1 3012940"/>
                <a:gd name="f699" fmla="*/ f545 1 3456760"/>
                <a:gd name="f700" fmla="*/ f546 1 3012940"/>
                <a:gd name="f701" fmla="*/ f547 1 3456760"/>
                <a:gd name="f702" fmla="*/ f548 1 3012940"/>
                <a:gd name="f703" fmla="*/ f549 1 3456760"/>
                <a:gd name="f704" fmla="*/ f550 1 3012940"/>
                <a:gd name="f705" fmla="*/ f551 1 3456760"/>
                <a:gd name="f706" fmla="*/ f552 1 3012940"/>
                <a:gd name="f707" fmla="*/ f553 1 3456760"/>
                <a:gd name="f708" fmla="*/ f554 1 3012940"/>
                <a:gd name="f709" fmla="*/ f555 1 3456760"/>
                <a:gd name="f710" fmla="*/ f556 1 3012940"/>
                <a:gd name="f711" fmla="*/ f557 1 3456760"/>
                <a:gd name="f712" fmla="*/ f558 1 3012940"/>
                <a:gd name="f713" fmla="*/ f559 1 3456760"/>
                <a:gd name="f714" fmla="*/ f560 1 3012940"/>
                <a:gd name="f715" fmla="*/ f561 1 3456760"/>
                <a:gd name="f716" fmla="*/ f562 1 3012940"/>
                <a:gd name="f717" fmla="*/ f563 1 3456760"/>
                <a:gd name="f718" fmla="*/ f564 1 3012940"/>
                <a:gd name="f719" fmla="*/ f565 1 3456760"/>
                <a:gd name="f720" fmla="*/ f566 1 3012940"/>
                <a:gd name="f721" fmla="*/ f567 1 3456760"/>
                <a:gd name="f722" fmla="*/ f568 1 3012940"/>
                <a:gd name="f723" fmla="*/ f569 1 3456760"/>
                <a:gd name="f724" fmla="*/ f570 1 3012940"/>
                <a:gd name="f725" fmla="*/ f571 1 3456760"/>
                <a:gd name="f726" fmla="*/ f572 1 3012940"/>
                <a:gd name="f727" fmla="*/ f573 1 3456760"/>
                <a:gd name="f728" fmla="*/ f574 1 3012940"/>
                <a:gd name="f729" fmla="*/ f413 1 f420"/>
                <a:gd name="f730" fmla="*/ f414 1 f420"/>
                <a:gd name="f731" fmla="*/ f413 1 f421"/>
                <a:gd name="f732" fmla="*/ f415 1 f421"/>
                <a:gd name="f733" fmla="*/ f576 1 f420"/>
                <a:gd name="f734" fmla="*/ f577 1 f421"/>
                <a:gd name="f735" fmla="*/ f578 1 f421"/>
                <a:gd name="f736" fmla="*/ f579 1 f420"/>
                <a:gd name="f737" fmla="*/ f580 1 f421"/>
                <a:gd name="f738" fmla="*/ f581 1 f420"/>
                <a:gd name="f739" fmla="*/ f582 1 f421"/>
                <a:gd name="f740" fmla="*/ f583 1 f420"/>
                <a:gd name="f741" fmla="*/ f584 1 f420"/>
                <a:gd name="f742" fmla="*/ f585 1 f421"/>
                <a:gd name="f743" fmla="*/ f586 1 f420"/>
                <a:gd name="f744" fmla="*/ f587 1 f421"/>
                <a:gd name="f745" fmla="*/ f588 1 f420"/>
                <a:gd name="f746" fmla="*/ f589 1 f421"/>
                <a:gd name="f747" fmla="*/ f590 1 f420"/>
                <a:gd name="f748" fmla="*/ f591 1 f421"/>
                <a:gd name="f749" fmla="*/ f592 1 f420"/>
                <a:gd name="f750" fmla="*/ f593 1 f421"/>
                <a:gd name="f751" fmla="*/ f594 1 f420"/>
                <a:gd name="f752" fmla="*/ f595 1 f421"/>
                <a:gd name="f753" fmla="*/ f596 1 f420"/>
                <a:gd name="f754" fmla="*/ f597 1 f421"/>
                <a:gd name="f755" fmla="*/ f598 1 f420"/>
                <a:gd name="f756" fmla="*/ f599 1 f421"/>
                <a:gd name="f757" fmla="*/ f600 1 f420"/>
                <a:gd name="f758" fmla="*/ f601 1 f421"/>
                <a:gd name="f759" fmla="*/ f602 1 f420"/>
                <a:gd name="f760" fmla="*/ f603 1 f421"/>
                <a:gd name="f761" fmla="*/ f604 1 f420"/>
                <a:gd name="f762" fmla="*/ f605 1 f421"/>
                <a:gd name="f763" fmla="*/ f606 1 f421"/>
                <a:gd name="f764" fmla="*/ f607 1 f421"/>
                <a:gd name="f765" fmla="*/ f608 1 f420"/>
                <a:gd name="f766" fmla="*/ f609 1 f421"/>
                <a:gd name="f767" fmla="*/ f610 1 f420"/>
                <a:gd name="f768" fmla="*/ f611 1 f421"/>
                <a:gd name="f769" fmla="*/ f612 1 f420"/>
                <a:gd name="f770" fmla="*/ f613 1 f421"/>
                <a:gd name="f771" fmla="*/ f614 1 f420"/>
                <a:gd name="f772" fmla="*/ f615 1 f421"/>
                <a:gd name="f773" fmla="*/ f616 1 f420"/>
                <a:gd name="f774" fmla="*/ f617 1 f421"/>
                <a:gd name="f775" fmla="*/ f618 1 f420"/>
                <a:gd name="f776" fmla="*/ f619 1 f421"/>
                <a:gd name="f777" fmla="*/ f620 1 f420"/>
                <a:gd name="f778" fmla="*/ f621 1 f421"/>
                <a:gd name="f779" fmla="*/ f622 1 f420"/>
                <a:gd name="f780" fmla="*/ f623 1 f421"/>
                <a:gd name="f781" fmla="*/ f624 1 f421"/>
                <a:gd name="f782" fmla="*/ f625 1 f420"/>
                <a:gd name="f783" fmla="*/ f626 1 f421"/>
                <a:gd name="f784" fmla="*/ f627 1 f420"/>
                <a:gd name="f785" fmla="*/ f628 1 f421"/>
                <a:gd name="f786" fmla="*/ f629 1 f420"/>
                <a:gd name="f787" fmla="*/ f630 1 f421"/>
                <a:gd name="f788" fmla="*/ f631 1 f420"/>
                <a:gd name="f789" fmla="*/ f632 1 f421"/>
                <a:gd name="f790" fmla="*/ f633 1 f420"/>
                <a:gd name="f791" fmla="*/ f634 1 f421"/>
                <a:gd name="f792" fmla="*/ f635 1 f420"/>
                <a:gd name="f793" fmla="*/ f636 1 f421"/>
                <a:gd name="f794" fmla="*/ f637 1 f420"/>
                <a:gd name="f795" fmla="*/ f638 1 f421"/>
                <a:gd name="f796" fmla="*/ f639 1 f420"/>
                <a:gd name="f797" fmla="*/ f640 1 f421"/>
                <a:gd name="f798" fmla="*/ f641 1 f420"/>
                <a:gd name="f799" fmla="*/ f642 1 f421"/>
                <a:gd name="f800" fmla="*/ f643 1 f420"/>
                <a:gd name="f801" fmla="*/ f644 1 f421"/>
                <a:gd name="f802" fmla="*/ f645 1 f420"/>
                <a:gd name="f803" fmla="*/ f646 1 f421"/>
                <a:gd name="f804" fmla="*/ f647 1 f420"/>
                <a:gd name="f805" fmla="*/ f648 1 f421"/>
                <a:gd name="f806" fmla="*/ f649 1 f420"/>
                <a:gd name="f807" fmla="*/ f650 1 f421"/>
                <a:gd name="f808" fmla="*/ f651 1 f420"/>
                <a:gd name="f809" fmla="*/ f652 1 f421"/>
                <a:gd name="f810" fmla="*/ f653 1 f420"/>
                <a:gd name="f811" fmla="*/ f654 1 f421"/>
                <a:gd name="f812" fmla="*/ f655 1 f420"/>
                <a:gd name="f813" fmla="*/ f656 1 f421"/>
                <a:gd name="f814" fmla="*/ f657 1 f420"/>
                <a:gd name="f815" fmla="*/ f658 1 f421"/>
                <a:gd name="f816" fmla="*/ f659 1 f420"/>
                <a:gd name="f817" fmla="*/ f660 1 f421"/>
                <a:gd name="f818" fmla="*/ f661 1 f420"/>
                <a:gd name="f819" fmla="*/ f662 1 f421"/>
                <a:gd name="f820" fmla="*/ f663 1 f420"/>
                <a:gd name="f821" fmla="*/ f664 1 f421"/>
                <a:gd name="f822" fmla="*/ f665 1 f420"/>
                <a:gd name="f823" fmla="*/ f666 1 f421"/>
                <a:gd name="f824" fmla="*/ f667 1 f420"/>
                <a:gd name="f825" fmla="*/ f668 1 f421"/>
                <a:gd name="f826" fmla="*/ f669 1 f420"/>
                <a:gd name="f827" fmla="*/ f670 1 f421"/>
                <a:gd name="f828" fmla="*/ f671 1 f420"/>
                <a:gd name="f829" fmla="*/ f672 1 f421"/>
                <a:gd name="f830" fmla="*/ f673 1 f420"/>
                <a:gd name="f831" fmla="*/ f674 1 f421"/>
                <a:gd name="f832" fmla="*/ f675 1 f420"/>
                <a:gd name="f833" fmla="*/ f676 1 f421"/>
                <a:gd name="f834" fmla="*/ f677 1 f420"/>
                <a:gd name="f835" fmla="*/ f678 1 f420"/>
                <a:gd name="f836" fmla="*/ f679 1 f420"/>
                <a:gd name="f837" fmla="*/ f680 1 f421"/>
                <a:gd name="f838" fmla="*/ f681 1 f420"/>
                <a:gd name="f839" fmla="*/ f682 1 f421"/>
                <a:gd name="f840" fmla="*/ f683 1 f420"/>
                <a:gd name="f841" fmla="*/ f684 1 f421"/>
                <a:gd name="f842" fmla="*/ f685 1 f420"/>
                <a:gd name="f843" fmla="*/ f686 1 f421"/>
                <a:gd name="f844" fmla="*/ f687 1 f420"/>
                <a:gd name="f845" fmla="*/ f688 1 f421"/>
                <a:gd name="f846" fmla="*/ f689 1 f420"/>
                <a:gd name="f847" fmla="*/ f690 1 f421"/>
                <a:gd name="f848" fmla="*/ f691 1 f420"/>
                <a:gd name="f849" fmla="*/ f692 1 f421"/>
                <a:gd name="f850" fmla="*/ f693 1 f420"/>
                <a:gd name="f851" fmla="*/ f694 1 f421"/>
                <a:gd name="f852" fmla="*/ f695 1 f420"/>
                <a:gd name="f853" fmla="*/ f696 1 f421"/>
                <a:gd name="f854" fmla="*/ f697 1 f420"/>
                <a:gd name="f855" fmla="*/ f698 1 f421"/>
                <a:gd name="f856" fmla="*/ f699 1 f420"/>
                <a:gd name="f857" fmla="*/ f700 1 f421"/>
                <a:gd name="f858" fmla="*/ f701 1 f420"/>
                <a:gd name="f859" fmla="*/ f702 1 f421"/>
                <a:gd name="f860" fmla="*/ f703 1 f420"/>
                <a:gd name="f861" fmla="*/ f704 1 f421"/>
                <a:gd name="f862" fmla="*/ f705 1 f420"/>
                <a:gd name="f863" fmla="*/ f706 1 f421"/>
                <a:gd name="f864" fmla="*/ f707 1 f420"/>
                <a:gd name="f865" fmla="*/ f708 1 f421"/>
                <a:gd name="f866" fmla="*/ f709 1 f420"/>
                <a:gd name="f867" fmla="*/ f710 1 f421"/>
                <a:gd name="f868" fmla="*/ f711 1 f420"/>
                <a:gd name="f869" fmla="*/ f712 1 f421"/>
                <a:gd name="f870" fmla="*/ f713 1 f420"/>
                <a:gd name="f871" fmla="*/ f714 1 f421"/>
                <a:gd name="f872" fmla="*/ f715 1 f420"/>
                <a:gd name="f873" fmla="*/ f716 1 f421"/>
                <a:gd name="f874" fmla="*/ f717 1 f420"/>
                <a:gd name="f875" fmla="*/ f718 1 f421"/>
                <a:gd name="f876" fmla="*/ f719 1 f420"/>
                <a:gd name="f877" fmla="*/ f720 1 f421"/>
                <a:gd name="f878" fmla="*/ f721 1 f420"/>
                <a:gd name="f879" fmla="*/ f722 1 f421"/>
                <a:gd name="f880" fmla="*/ f723 1 f420"/>
                <a:gd name="f881" fmla="*/ f724 1 f421"/>
                <a:gd name="f882" fmla="*/ f725 1 f420"/>
                <a:gd name="f883" fmla="*/ f726 1 f421"/>
                <a:gd name="f884" fmla="*/ f727 1 f420"/>
                <a:gd name="f885" fmla="*/ f728 1 f421"/>
                <a:gd name="f886" fmla="*/ f729 f411 1"/>
                <a:gd name="f887" fmla="*/ f730 f411 1"/>
                <a:gd name="f888" fmla="*/ f732 f412 1"/>
                <a:gd name="f889" fmla="*/ f731 f412 1"/>
                <a:gd name="f890" fmla="*/ f733 f411 1"/>
                <a:gd name="f891" fmla="*/ f734 f412 1"/>
                <a:gd name="f892" fmla="*/ f735 f412 1"/>
                <a:gd name="f893" fmla="*/ f736 f411 1"/>
                <a:gd name="f894" fmla="*/ f737 f412 1"/>
                <a:gd name="f895" fmla="*/ f738 f411 1"/>
                <a:gd name="f896" fmla="*/ f739 f412 1"/>
                <a:gd name="f897" fmla="*/ f740 f411 1"/>
                <a:gd name="f898" fmla="*/ f741 f411 1"/>
                <a:gd name="f899" fmla="*/ f742 f412 1"/>
                <a:gd name="f900" fmla="*/ f743 f411 1"/>
                <a:gd name="f901" fmla="*/ f744 f412 1"/>
                <a:gd name="f902" fmla="*/ f745 f411 1"/>
                <a:gd name="f903" fmla="*/ f746 f412 1"/>
                <a:gd name="f904" fmla="*/ f747 f411 1"/>
                <a:gd name="f905" fmla="*/ f748 f412 1"/>
                <a:gd name="f906" fmla="*/ f749 f411 1"/>
                <a:gd name="f907" fmla="*/ f750 f412 1"/>
                <a:gd name="f908" fmla="*/ f751 f411 1"/>
                <a:gd name="f909" fmla="*/ f752 f412 1"/>
                <a:gd name="f910" fmla="*/ f753 f411 1"/>
                <a:gd name="f911" fmla="*/ f754 f412 1"/>
                <a:gd name="f912" fmla="*/ f755 f411 1"/>
                <a:gd name="f913" fmla="*/ f756 f412 1"/>
                <a:gd name="f914" fmla="*/ f757 f411 1"/>
                <a:gd name="f915" fmla="*/ f758 f412 1"/>
                <a:gd name="f916" fmla="*/ f759 f411 1"/>
                <a:gd name="f917" fmla="*/ f760 f412 1"/>
                <a:gd name="f918" fmla="*/ f761 f411 1"/>
                <a:gd name="f919" fmla="*/ f762 f412 1"/>
                <a:gd name="f920" fmla="*/ f763 f412 1"/>
                <a:gd name="f921" fmla="*/ f764 f412 1"/>
                <a:gd name="f922" fmla="*/ f765 f411 1"/>
                <a:gd name="f923" fmla="*/ f766 f412 1"/>
                <a:gd name="f924" fmla="*/ f767 f411 1"/>
                <a:gd name="f925" fmla="*/ f768 f412 1"/>
                <a:gd name="f926" fmla="*/ f769 f411 1"/>
                <a:gd name="f927" fmla="*/ f770 f412 1"/>
                <a:gd name="f928" fmla="*/ f771 f411 1"/>
                <a:gd name="f929" fmla="*/ f772 f412 1"/>
                <a:gd name="f930" fmla="*/ f773 f411 1"/>
                <a:gd name="f931" fmla="*/ f774 f412 1"/>
                <a:gd name="f932" fmla="*/ f775 f411 1"/>
                <a:gd name="f933" fmla="*/ f776 f412 1"/>
                <a:gd name="f934" fmla="*/ f777 f411 1"/>
                <a:gd name="f935" fmla="*/ f778 f412 1"/>
                <a:gd name="f936" fmla="*/ f779 f411 1"/>
                <a:gd name="f937" fmla="*/ f780 f412 1"/>
                <a:gd name="f938" fmla="*/ f781 f412 1"/>
                <a:gd name="f939" fmla="*/ f782 f411 1"/>
                <a:gd name="f940" fmla="*/ f783 f412 1"/>
                <a:gd name="f941" fmla="*/ f784 f411 1"/>
                <a:gd name="f942" fmla="*/ f785 f412 1"/>
                <a:gd name="f943" fmla="*/ f786 f411 1"/>
                <a:gd name="f944" fmla="*/ f787 f412 1"/>
                <a:gd name="f945" fmla="*/ f788 f411 1"/>
                <a:gd name="f946" fmla="*/ f789 f412 1"/>
                <a:gd name="f947" fmla="*/ f790 f411 1"/>
                <a:gd name="f948" fmla="*/ f791 f412 1"/>
                <a:gd name="f949" fmla="*/ f792 f411 1"/>
                <a:gd name="f950" fmla="*/ f793 f412 1"/>
                <a:gd name="f951" fmla="*/ f794 f411 1"/>
                <a:gd name="f952" fmla="*/ f795 f412 1"/>
                <a:gd name="f953" fmla="*/ f796 f411 1"/>
                <a:gd name="f954" fmla="*/ f797 f412 1"/>
                <a:gd name="f955" fmla="*/ f798 f411 1"/>
                <a:gd name="f956" fmla="*/ f799 f412 1"/>
                <a:gd name="f957" fmla="*/ f800 f411 1"/>
                <a:gd name="f958" fmla="*/ f801 f412 1"/>
                <a:gd name="f959" fmla="*/ f802 f411 1"/>
                <a:gd name="f960" fmla="*/ f803 f412 1"/>
                <a:gd name="f961" fmla="*/ f804 f411 1"/>
                <a:gd name="f962" fmla="*/ f805 f412 1"/>
                <a:gd name="f963" fmla="*/ f806 f411 1"/>
                <a:gd name="f964" fmla="*/ f807 f412 1"/>
                <a:gd name="f965" fmla="*/ f808 f411 1"/>
                <a:gd name="f966" fmla="*/ f809 f412 1"/>
                <a:gd name="f967" fmla="*/ f810 f411 1"/>
                <a:gd name="f968" fmla="*/ f811 f412 1"/>
                <a:gd name="f969" fmla="*/ f812 f411 1"/>
                <a:gd name="f970" fmla="*/ f813 f412 1"/>
                <a:gd name="f971" fmla="*/ f814 f411 1"/>
                <a:gd name="f972" fmla="*/ f815 f412 1"/>
                <a:gd name="f973" fmla="*/ f816 f411 1"/>
                <a:gd name="f974" fmla="*/ f817 f412 1"/>
                <a:gd name="f975" fmla="*/ f818 f411 1"/>
                <a:gd name="f976" fmla="*/ f819 f412 1"/>
                <a:gd name="f977" fmla="*/ f820 f411 1"/>
                <a:gd name="f978" fmla="*/ f821 f412 1"/>
                <a:gd name="f979" fmla="*/ f822 f411 1"/>
                <a:gd name="f980" fmla="*/ f823 f412 1"/>
                <a:gd name="f981" fmla="*/ f824 f411 1"/>
                <a:gd name="f982" fmla="*/ f825 f412 1"/>
                <a:gd name="f983" fmla="*/ f826 f411 1"/>
                <a:gd name="f984" fmla="*/ f827 f412 1"/>
                <a:gd name="f985" fmla="*/ f828 f411 1"/>
                <a:gd name="f986" fmla="*/ f829 f412 1"/>
                <a:gd name="f987" fmla="*/ f830 f411 1"/>
                <a:gd name="f988" fmla="*/ f831 f412 1"/>
                <a:gd name="f989" fmla="*/ f832 f411 1"/>
                <a:gd name="f990" fmla="*/ f833 f412 1"/>
                <a:gd name="f991" fmla="*/ f834 f411 1"/>
                <a:gd name="f992" fmla="*/ f835 f411 1"/>
                <a:gd name="f993" fmla="*/ f836 f411 1"/>
                <a:gd name="f994" fmla="*/ f837 f412 1"/>
                <a:gd name="f995" fmla="*/ f838 f411 1"/>
                <a:gd name="f996" fmla="*/ f839 f412 1"/>
                <a:gd name="f997" fmla="*/ f840 f411 1"/>
                <a:gd name="f998" fmla="*/ f841 f412 1"/>
                <a:gd name="f999" fmla="*/ f842 f411 1"/>
                <a:gd name="f1000" fmla="*/ f843 f412 1"/>
                <a:gd name="f1001" fmla="*/ f844 f411 1"/>
                <a:gd name="f1002" fmla="*/ f845 f412 1"/>
                <a:gd name="f1003" fmla="*/ f846 f411 1"/>
                <a:gd name="f1004" fmla="*/ f847 f412 1"/>
                <a:gd name="f1005" fmla="*/ f848 f411 1"/>
                <a:gd name="f1006" fmla="*/ f849 f412 1"/>
                <a:gd name="f1007" fmla="*/ f850 f411 1"/>
                <a:gd name="f1008" fmla="*/ f851 f412 1"/>
                <a:gd name="f1009" fmla="*/ f852 f411 1"/>
                <a:gd name="f1010" fmla="*/ f853 f412 1"/>
                <a:gd name="f1011" fmla="*/ f854 f411 1"/>
                <a:gd name="f1012" fmla="*/ f855 f412 1"/>
                <a:gd name="f1013" fmla="*/ f856 f411 1"/>
                <a:gd name="f1014" fmla="*/ f857 f412 1"/>
                <a:gd name="f1015" fmla="*/ f858 f411 1"/>
                <a:gd name="f1016" fmla="*/ f859 f412 1"/>
                <a:gd name="f1017" fmla="*/ f860 f411 1"/>
                <a:gd name="f1018" fmla="*/ f861 f412 1"/>
                <a:gd name="f1019" fmla="*/ f862 f411 1"/>
                <a:gd name="f1020" fmla="*/ f863 f412 1"/>
                <a:gd name="f1021" fmla="*/ f864 f411 1"/>
                <a:gd name="f1022" fmla="*/ f865 f412 1"/>
                <a:gd name="f1023" fmla="*/ f866 f411 1"/>
                <a:gd name="f1024" fmla="*/ f867 f412 1"/>
                <a:gd name="f1025" fmla="*/ f868 f411 1"/>
                <a:gd name="f1026" fmla="*/ f869 f412 1"/>
                <a:gd name="f1027" fmla="*/ f870 f411 1"/>
                <a:gd name="f1028" fmla="*/ f871 f412 1"/>
                <a:gd name="f1029" fmla="*/ f872 f411 1"/>
                <a:gd name="f1030" fmla="*/ f873 f412 1"/>
                <a:gd name="f1031" fmla="*/ f874 f411 1"/>
                <a:gd name="f1032" fmla="*/ f875 f412 1"/>
                <a:gd name="f1033" fmla="*/ f876 f411 1"/>
                <a:gd name="f1034" fmla="*/ f877 f412 1"/>
                <a:gd name="f1035" fmla="*/ f878 f411 1"/>
                <a:gd name="f1036" fmla="*/ f879 f412 1"/>
                <a:gd name="f1037" fmla="*/ f880 f411 1"/>
                <a:gd name="f1038" fmla="*/ f881 f412 1"/>
                <a:gd name="f1039" fmla="*/ f882 f411 1"/>
                <a:gd name="f1040" fmla="*/ f883 f412 1"/>
                <a:gd name="f1041" fmla="*/ f884 f411 1"/>
                <a:gd name="f1042" fmla="*/ f885 f4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75">
                  <a:pos x="f890" y="f891"/>
                </a:cxn>
                <a:cxn ang="f575">
                  <a:pos x="f890" y="f892"/>
                </a:cxn>
                <a:cxn ang="f575">
                  <a:pos x="f893" y="f894"/>
                </a:cxn>
                <a:cxn ang="f575">
                  <a:pos x="f895" y="f896"/>
                </a:cxn>
                <a:cxn ang="f575">
                  <a:pos x="f897" y="f896"/>
                </a:cxn>
                <a:cxn ang="f575">
                  <a:pos x="f898" y="f899"/>
                </a:cxn>
                <a:cxn ang="f575">
                  <a:pos x="f900" y="f901"/>
                </a:cxn>
                <a:cxn ang="f575">
                  <a:pos x="f902" y="f903"/>
                </a:cxn>
                <a:cxn ang="f575">
                  <a:pos x="f904" y="f905"/>
                </a:cxn>
                <a:cxn ang="f575">
                  <a:pos x="f906" y="f907"/>
                </a:cxn>
                <a:cxn ang="f575">
                  <a:pos x="f908" y="f909"/>
                </a:cxn>
                <a:cxn ang="f575">
                  <a:pos x="f910" y="f911"/>
                </a:cxn>
                <a:cxn ang="f575">
                  <a:pos x="f912" y="f913"/>
                </a:cxn>
                <a:cxn ang="f575">
                  <a:pos x="f914" y="f915"/>
                </a:cxn>
                <a:cxn ang="f575">
                  <a:pos x="f916" y="f917"/>
                </a:cxn>
                <a:cxn ang="f575">
                  <a:pos x="f918" y="f919"/>
                </a:cxn>
                <a:cxn ang="f575">
                  <a:pos x="f890" y="f920"/>
                </a:cxn>
                <a:cxn ang="f575">
                  <a:pos x="f890" y="f921"/>
                </a:cxn>
                <a:cxn ang="f575">
                  <a:pos x="f922" y="f923"/>
                </a:cxn>
                <a:cxn ang="f575">
                  <a:pos x="f924" y="f925"/>
                </a:cxn>
                <a:cxn ang="f575">
                  <a:pos x="f926" y="f927"/>
                </a:cxn>
                <a:cxn ang="f575">
                  <a:pos x="f928" y="f929"/>
                </a:cxn>
                <a:cxn ang="f575">
                  <a:pos x="f930" y="f931"/>
                </a:cxn>
                <a:cxn ang="f575">
                  <a:pos x="f932" y="f933"/>
                </a:cxn>
                <a:cxn ang="f575">
                  <a:pos x="f934" y="f935"/>
                </a:cxn>
                <a:cxn ang="f575">
                  <a:pos x="f936" y="f937"/>
                </a:cxn>
                <a:cxn ang="f575">
                  <a:pos x="f906" y="f938"/>
                </a:cxn>
                <a:cxn ang="f575">
                  <a:pos x="f939" y="f940"/>
                </a:cxn>
                <a:cxn ang="f575">
                  <a:pos x="f941" y="f942"/>
                </a:cxn>
                <a:cxn ang="f575">
                  <a:pos x="f943" y="f944"/>
                </a:cxn>
                <a:cxn ang="f575">
                  <a:pos x="f945" y="f946"/>
                </a:cxn>
                <a:cxn ang="f575">
                  <a:pos x="f947" y="f948"/>
                </a:cxn>
                <a:cxn ang="f575">
                  <a:pos x="f949" y="f950"/>
                </a:cxn>
                <a:cxn ang="f575">
                  <a:pos x="f951" y="f952"/>
                </a:cxn>
                <a:cxn ang="f575">
                  <a:pos x="f953" y="f954"/>
                </a:cxn>
                <a:cxn ang="f575">
                  <a:pos x="f955" y="f956"/>
                </a:cxn>
                <a:cxn ang="f575">
                  <a:pos x="f957" y="f958"/>
                </a:cxn>
                <a:cxn ang="f575">
                  <a:pos x="f959" y="f960"/>
                </a:cxn>
                <a:cxn ang="f575">
                  <a:pos x="f961" y="f962"/>
                </a:cxn>
                <a:cxn ang="f575">
                  <a:pos x="f963" y="f964"/>
                </a:cxn>
                <a:cxn ang="f575">
                  <a:pos x="f965" y="f966"/>
                </a:cxn>
                <a:cxn ang="f575">
                  <a:pos x="f967" y="f968"/>
                </a:cxn>
                <a:cxn ang="f575">
                  <a:pos x="f969" y="f970"/>
                </a:cxn>
                <a:cxn ang="f575">
                  <a:pos x="f971" y="f972"/>
                </a:cxn>
                <a:cxn ang="f575">
                  <a:pos x="f973" y="f974"/>
                </a:cxn>
                <a:cxn ang="f575">
                  <a:pos x="f975" y="f976"/>
                </a:cxn>
                <a:cxn ang="f575">
                  <a:pos x="f977" y="f978"/>
                </a:cxn>
                <a:cxn ang="f575">
                  <a:pos x="f979" y="f980"/>
                </a:cxn>
                <a:cxn ang="f575">
                  <a:pos x="f981" y="f982"/>
                </a:cxn>
                <a:cxn ang="f575">
                  <a:pos x="f983" y="f984"/>
                </a:cxn>
                <a:cxn ang="f575">
                  <a:pos x="f985" y="f986"/>
                </a:cxn>
                <a:cxn ang="f575">
                  <a:pos x="f987" y="f988"/>
                </a:cxn>
                <a:cxn ang="f575">
                  <a:pos x="f989" y="f990"/>
                </a:cxn>
                <a:cxn ang="f575">
                  <a:pos x="f991" y="f896"/>
                </a:cxn>
                <a:cxn ang="f575">
                  <a:pos x="f992" y="f896"/>
                </a:cxn>
                <a:cxn ang="f575">
                  <a:pos x="f993" y="f994"/>
                </a:cxn>
                <a:cxn ang="f575">
                  <a:pos x="f995" y="f996"/>
                </a:cxn>
                <a:cxn ang="f575">
                  <a:pos x="f997" y="f998"/>
                </a:cxn>
                <a:cxn ang="f575">
                  <a:pos x="f999" y="f1000"/>
                </a:cxn>
                <a:cxn ang="f575">
                  <a:pos x="f1001" y="f1002"/>
                </a:cxn>
                <a:cxn ang="f575">
                  <a:pos x="f1003" y="f1004"/>
                </a:cxn>
                <a:cxn ang="f575">
                  <a:pos x="f1005" y="f1006"/>
                </a:cxn>
                <a:cxn ang="f575">
                  <a:pos x="f1007" y="f1008"/>
                </a:cxn>
                <a:cxn ang="f575">
                  <a:pos x="f1009" y="f1010"/>
                </a:cxn>
                <a:cxn ang="f575">
                  <a:pos x="f1011" y="f1012"/>
                </a:cxn>
                <a:cxn ang="f575">
                  <a:pos x="f1013" y="f1014"/>
                </a:cxn>
                <a:cxn ang="f575">
                  <a:pos x="f1015" y="f1016"/>
                </a:cxn>
                <a:cxn ang="f575">
                  <a:pos x="f1017" y="f1018"/>
                </a:cxn>
                <a:cxn ang="f575">
                  <a:pos x="f1019" y="f1020"/>
                </a:cxn>
                <a:cxn ang="f575">
                  <a:pos x="f1021" y="f1022"/>
                </a:cxn>
                <a:cxn ang="f575">
                  <a:pos x="f1023" y="f1024"/>
                </a:cxn>
                <a:cxn ang="f575">
                  <a:pos x="f1025" y="f1026"/>
                </a:cxn>
                <a:cxn ang="f575">
                  <a:pos x="f1027" y="f1028"/>
                </a:cxn>
                <a:cxn ang="f575">
                  <a:pos x="f1029" y="f1030"/>
                </a:cxn>
                <a:cxn ang="f575">
                  <a:pos x="f1031" y="f1032"/>
                </a:cxn>
                <a:cxn ang="f575">
                  <a:pos x="f1033" y="f1034"/>
                </a:cxn>
                <a:cxn ang="f575">
                  <a:pos x="f1035" y="f1036"/>
                </a:cxn>
                <a:cxn ang="f575">
                  <a:pos x="f1037" y="f1038"/>
                </a:cxn>
                <a:cxn ang="f575">
                  <a:pos x="f1039" y="f1040"/>
                </a:cxn>
                <a:cxn ang="f575">
                  <a:pos x="f1041" y="f1042"/>
                </a:cxn>
                <a:cxn ang="f575">
                  <a:pos x="f906" y="f907"/>
                </a:cxn>
              </a:cxnLst>
              <a:rect l="f886" t="f889" r="f887" b="f888"/>
              <a:pathLst>
                <a:path w="3456760" h="3012940">
                  <a:moveTo>
                    <a:pt x="f6" y="f8"/>
                  </a:moveTo>
                  <a:lnTo>
                    <a:pt x="f6" y="f9"/>
                  </a:lnTo>
                  <a:lnTo>
                    <a:pt x="f10" y="f11"/>
                  </a:lnTo>
                  <a:lnTo>
                    <a:pt x="f12" y="f7"/>
                  </a:lnTo>
                  <a:lnTo>
                    <a:pt x="f13" y="f7"/>
                  </a:lnTo>
                  <a:lnTo>
                    <a:pt x="f14" y="f15"/>
                  </a:lnTo>
                  <a:cubicBezTo>
                    <a:pt x="f16" y="f17"/>
                    <a:pt x="f18" y="f19"/>
                    <a:pt x="f20" y="f21"/>
                  </a:cubicBez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31"/>
                    <a:pt x="f32" y="f33"/>
                  </a:cubicBezTo>
                  <a:close/>
                  <a:moveTo>
                    <a:pt x="f34" y="f35"/>
                  </a:moveTo>
                  <a:cubicBezTo>
                    <a:pt x="f36" y="f37"/>
                    <a:pt x="f38" y="f39"/>
                    <a:pt x="f40" y="f41"/>
                  </a:cubicBezTo>
                  <a:cubicBezTo>
                    <a:pt x="f42" y="f43"/>
                    <a:pt x="f44" y="f45"/>
                    <a:pt x="f46" y="f47"/>
                  </a:cubicBezTo>
                  <a:cubicBezTo>
                    <a:pt x="f48" y="f49"/>
                    <a:pt x="f50" y="f51"/>
                    <a:pt x="f52" y="f53"/>
                  </a:cubicBezTo>
                  <a:cubicBezTo>
                    <a:pt x="f54" y="f55"/>
                    <a:pt x="f56" y="f57"/>
                    <a:pt x="f58" y="f59"/>
                  </a:cubicBezTo>
                  <a:cubicBezTo>
                    <a:pt x="f60" y="f61"/>
                    <a:pt x="f62" y="f63"/>
                    <a:pt x="f64" y="f65"/>
                  </a:cubicBezTo>
                  <a:cubicBezTo>
                    <a:pt x="f66" y="f67"/>
                    <a:pt x="f68" y="f69"/>
                    <a:pt x="f70" y="f71"/>
                  </a:cubicBezTo>
                  <a:lnTo>
                    <a:pt x="f6" y="f72"/>
                  </a:lnTo>
                  <a:lnTo>
                    <a:pt x="f6" y="f73"/>
                  </a:lnTo>
                  <a:lnTo>
                    <a:pt x="f74" y="f75"/>
                  </a:lnTo>
                  <a:cubicBezTo>
                    <a:pt x="f76" y="f77"/>
                    <a:pt x="f78" y="f79"/>
                    <a:pt x="f80" y="f81"/>
                  </a:cubicBezTo>
                  <a:cubicBezTo>
                    <a:pt x="f82" y="f83"/>
                    <a:pt x="f84" y="f85"/>
                    <a:pt x="f86" y="f87"/>
                  </a:cubicBezTo>
                  <a:cubicBezTo>
                    <a:pt x="f88" y="f89"/>
                    <a:pt x="f90" y="f91"/>
                    <a:pt x="f92" y="f93"/>
                  </a:cubicBezTo>
                  <a:cubicBezTo>
                    <a:pt x="f94" y="f95"/>
                    <a:pt x="f96" y="f97"/>
                    <a:pt x="f98" y="f99"/>
                  </a:cubicBezTo>
                  <a:cubicBezTo>
                    <a:pt x="f100" y="f101"/>
                    <a:pt x="f102" y="f103"/>
                    <a:pt x="f104" y="f105"/>
                  </a:cubicBezTo>
                  <a:cubicBezTo>
                    <a:pt x="f106" y="f107"/>
                    <a:pt x="f108" y="f109"/>
                    <a:pt x="f110" y="f111"/>
                  </a:cubicBezTo>
                  <a:cubicBezTo>
                    <a:pt x="f112" y="f113"/>
                    <a:pt x="f114" y="f115"/>
                    <a:pt x="f116" y="f117"/>
                  </a:cubicBezTo>
                  <a:cubicBezTo>
                    <a:pt x="f118" y="f119"/>
                    <a:pt x="f120" y="f121"/>
                    <a:pt x="f34" y="f122"/>
                  </a:cubicBezTo>
                  <a:cubicBezTo>
                    <a:pt x="f123" y="f124"/>
                    <a:pt x="f125" y="f126"/>
                    <a:pt x="f127" y="f128"/>
                  </a:cubicBezTo>
                  <a:cubicBezTo>
                    <a:pt x="f129" y="f130"/>
                    <a:pt x="f131" y="f132"/>
                    <a:pt x="f133" y="f134"/>
                  </a:cubicBezTo>
                  <a:cubicBezTo>
                    <a:pt x="f135" y="f136"/>
                    <a:pt x="f137" y="f138"/>
                    <a:pt x="f139" y="f140"/>
                  </a:cubicBezTo>
                  <a:cubicBezTo>
                    <a:pt x="f141" y="f142"/>
                    <a:pt x="f143" y="f144"/>
                    <a:pt x="f145" y="f146"/>
                  </a:cubicBezTo>
                  <a:lnTo>
                    <a:pt x="f147" y="f148"/>
                  </a:lnTo>
                  <a:lnTo>
                    <a:pt x="f149" y="f150"/>
                  </a:lnTo>
                  <a:cubicBezTo>
                    <a:pt x="f151" y="f152"/>
                    <a:pt x="f153" y="f154"/>
                    <a:pt x="f155" y="f156"/>
                  </a:cubicBezTo>
                  <a:cubicBezTo>
                    <a:pt x="f157" y="f158"/>
                    <a:pt x="f159" y="f160"/>
                    <a:pt x="f161" y="f162"/>
                  </a:cubicBezTo>
                  <a:cubicBezTo>
                    <a:pt x="f163" y="f164"/>
                    <a:pt x="f165" y="f166"/>
                    <a:pt x="f167" y="f168"/>
                  </a:cubicBezTo>
                  <a:cubicBezTo>
                    <a:pt x="f169" y="f170"/>
                    <a:pt x="f171" y="f172"/>
                    <a:pt x="f173" y="f174"/>
                  </a:cubicBezTo>
                  <a:cubicBezTo>
                    <a:pt x="f175" y="f176"/>
                    <a:pt x="f177" y="f178"/>
                    <a:pt x="f179" y="f180"/>
                  </a:cubicBezTo>
                  <a:cubicBezTo>
                    <a:pt x="f181" y="f182"/>
                    <a:pt x="f183" y="f184"/>
                    <a:pt x="f185" y="f186"/>
                  </a:cubicBezTo>
                  <a:cubicBezTo>
                    <a:pt x="f187" y="f188"/>
                    <a:pt x="f189" y="f190"/>
                    <a:pt x="f191" y="f192"/>
                  </a:cubicBezTo>
                  <a:cubicBezTo>
                    <a:pt x="f193" y="f194"/>
                    <a:pt x="f195" y="f196"/>
                    <a:pt x="f197" y="f198"/>
                  </a:cubicBezTo>
                  <a:cubicBezTo>
                    <a:pt x="f199" y="f200"/>
                    <a:pt x="f201" y="f202"/>
                    <a:pt x="f203" y="f204"/>
                  </a:cubicBezTo>
                  <a:cubicBezTo>
                    <a:pt x="f205" y="f206"/>
                    <a:pt x="f207" y="f208"/>
                    <a:pt x="f209" y="f210"/>
                  </a:cubicBezTo>
                  <a:cubicBezTo>
                    <a:pt x="f211" y="f212"/>
                    <a:pt x="f213" y="f214"/>
                    <a:pt x="f215" y="f216"/>
                  </a:cubicBezTo>
                  <a:cubicBezTo>
                    <a:pt x="f217" y="f218"/>
                    <a:pt x="f219" y="f220"/>
                    <a:pt x="f221" y="f222"/>
                  </a:cubicBezTo>
                  <a:cubicBezTo>
                    <a:pt x="f223" y="f224"/>
                    <a:pt x="f225" y="f226"/>
                    <a:pt x="f227" y="f228"/>
                  </a:cubicBezTo>
                  <a:cubicBezTo>
                    <a:pt x="f229" y="f230"/>
                    <a:pt x="f231" y="f232"/>
                    <a:pt x="f233" y="f234"/>
                  </a:cubicBezTo>
                  <a:cubicBezTo>
                    <a:pt x="f235" y="f236"/>
                    <a:pt x="f237" y="f238"/>
                    <a:pt x="f239" y="f240"/>
                  </a:cubicBezTo>
                  <a:cubicBezTo>
                    <a:pt x="f241" y="f242"/>
                    <a:pt x="f243" y="f244"/>
                    <a:pt x="f245" y="f246"/>
                  </a:cubicBezTo>
                  <a:cubicBezTo>
                    <a:pt x="f247" y="f248"/>
                    <a:pt x="f249" y="f250"/>
                    <a:pt x="f251" y="f252"/>
                  </a:cubicBezTo>
                  <a:cubicBezTo>
                    <a:pt x="f253" y="f254"/>
                    <a:pt x="f255" y="f256"/>
                    <a:pt x="f257" y="f258"/>
                  </a:cubicBezTo>
                  <a:cubicBezTo>
                    <a:pt x="f259" y="f260"/>
                    <a:pt x="f261" y="f262"/>
                    <a:pt x="f263" y="f264"/>
                  </a:cubicBezTo>
                  <a:lnTo>
                    <a:pt x="f265" y="f266"/>
                  </a:lnTo>
                  <a:lnTo>
                    <a:pt x="f267" y="f7"/>
                  </a:lnTo>
                  <a:lnTo>
                    <a:pt x="f268" y="f7"/>
                  </a:lnTo>
                  <a:lnTo>
                    <a:pt x="f269" y="f270"/>
                  </a:lnTo>
                  <a:cubicBezTo>
                    <a:pt x="f271" y="f272"/>
                    <a:pt x="f273" y="f274"/>
                    <a:pt x="f275" y="f276"/>
                  </a:cubicBezTo>
                  <a:cubicBezTo>
                    <a:pt x="f277" y="f278"/>
                    <a:pt x="f279" y="f280"/>
                    <a:pt x="f281" y="f282"/>
                  </a:cubicBezTo>
                  <a:cubicBezTo>
                    <a:pt x="f283" y="f284"/>
                    <a:pt x="f285" y="f286"/>
                    <a:pt x="f287" y="f288"/>
                  </a:cubicBezTo>
                  <a:cubicBezTo>
                    <a:pt x="f289" y="f290"/>
                    <a:pt x="f291" y="f292"/>
                    <a:pt x="f293" y="f294"/>
                  </a:cubicBezTo>
                  <a:cubicBezTo>
                    <a:pt x="f295" y="f296"/>
                    <a:pt x="f297" y="f298"/>
                    <a:pt x="f299" y="f300"/>
                  </a:cubicBezTo>
                  <a:cubicBezTo>
                    <a:pt x="f301" y="f302"/>
                    <a:pt x="f303" y="f304"/>
                    <a:pt x="f305" y="f306"/>
                  </a:cubicBezTo>
                  <a:cubicBezTo>
                    <a:pt x="f307" y="f308"/>
                    <a:pt x="f309" y="f310"/>
                    <a:pt x="f311" y="f312"/>
                  </a:cubicBezTo>
                  <a:cubicBezTo>
                    <a:pt x="f313" y="f314"/>
                    <a:pt x="f315" y="f316"/>
                    <a:pt x="f317" y="f318"/>
                  </a:cubicBezTo>
                  <a:cubicBezTo>
                    <a:pt x="f319" y="f320"/>
                    <a:pt x="f321" y="f322"/>
                    <a:pt x="f323" y="f324"/>
                  </a:cubicBezTo>
                  <a:cubicBezTo>
                    <a:pt x="f325" y="f326"/>
                    <a:pt x="f327" y="f328"/>
                    <a:pt x="f329" y="f330"/>
                  </a:cubicBezTo>
                  <a:cubicBezTo>
                    <a:pt x="f331" y="f332"/>
                    <a:pt x="f333" y="f334"/>
                    <a:pt x="f335" y="f336"/>
                  </a:cubicBezTo>
                  <a:cubicBezTo>
                    <a:pt x="f337" y="f338"/>
                    <a:pt x="f339" y="f340"/>
                    <a:pt x="f341" y="f342"/>
                  </a:cubicBezTo>
                  <a:cubicBezTo>
                    <a:pt x="f343" y="f344"/>
                    <a:pt x="f345" y="f346"/>
                    <a:pt x="f347" y="f348"/>
                  </a:cubicBezTo>
                  <a:lnTo>
                    <a:pt x="f349" y="f350"/>
                  </a:lnTo>
                  <a:lnTo>
                    <a:pt x="f351" y="f352"/>
                  </a:lnTo>
                  <a:cubicBezTo>
                    <a:pt x="f353" y="f354"/>
                    <a:pt x="f355" y="f356"/>
                    <a:pt x="f357" y="f358"/>
                  </a:cubicBezTo>
                  <a:cubicBezTo>
                    <a:pt x="f359" y="f360"/>
                    <a:pt x="f361" y="f362"/>
                    <a:pt x="f363" y="f364"/>
                  </a:cubicBezTo>
                  <a:cubicBezTo>
                    <a:pt x="f365" y="f366"/>
                    <a:pt x="f367" y="f368"/>
                    <a:pt x="f369" y="f370"/>
                  </a:cubicBezTo>
                  <a:cubicBezTo>
                    <a:pt x="f371" y="f372"/>
                    <a:pt x="f181" y="f373"/>
                    <a:pt x="f374" y="f375"/>
                  </a:cubicBezTo>
                  <a:cubicBezTo>
                    <a:pt x="f376" y="f377"/>
                    <a:pt x="f378" y="f379"/>
                    <a:pt x="f380" y="f381"/>
                  </a:cubicBezTo>
                  <a:cubicBezTo>
                    <a:pt x="f382" y="f383"/>
                    <a:pt x="f384" y="f385"/>
                    <a:pt x="f386" y="f387"/>
                  </a:cubicBezTo>
                  <a:cubicBezTo>
                    <a:pt x="f388" y="f389"/>
                    <a:pt x="f390" y="f391"/>
                    <a:pt x="f392" y="f393"/>
                  </a:cubicBezTo>
                  <a:cubicBezTo>
                    <a:pt x="f394" y="f395"/>
                    <a:pt x="f396" y="f397"/>
                    <a:pt x="f398" y="f399"/>
                  </a:cubicBezTo>
                  <a:cubicBezTo>
                    <a:pt x="f400" y="f401"/>
                    <a:pt x="f402" y="f403"/>
                    <a:pt x="f404" y="f405"/>
                  </a:cubicBezTo>
                  <a:cubicBezTo>
                    <a:pt x="f406" y="f407"/>
                    <a:pt x="f408" y="f409"/>
                    <a:pt x="f34" y="f35"/>
                  </a:cubicBez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6" name="Freeform: Shape 2078">
              <a:extLst>
                <a:ext uri="{FF2B5EF4-FFF2-40B4-BE49-F238E27FC236}">
                  <a16:creationId xmlns:a16="http://schemas.microsoft.com/office/drawing/2014/main" id="{D5BD1947-3047-7E59-F08B-BA094D3A1E6A}"/>
                </a:ext>
              </a:extLst>
            </p:cNvPr>
            <p:cNvSpPr/>
            <p:nvPr/>
          </p:nvSpPr>
          <p:spPr>
            <a:xfrm>
              <a:off x="8738939" y="3877595"/>
              <a:ext cx="3468922" cy="298879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468924"/>
                <a:gd name="f7" fmla="val 2988799"/>
                <a:gd name="f8" fmla="val 1891858"/>
                <a:gd name="f9" fmla="val 2534027"/>
                <a:gd name="f10" fmla="val 3100212"/>
                <a:gd name="f11" fmla="val 331151"/>
                <a:gd name="f12" fmla="val 3434545"/>
                <a:gd name="f13" fmla="val 834815"/>
                <a:gd name="f14" fmla="val 892408"/>
                <a:gd name="f15" fmla="val 2896107"/>
                <a:gd name="f16" fmla="val 3408623"/>
                <a:gd name="f17" fmla="val 2978486"/>
                <a:gd name="f18" fmla="val 3044321"/>
                <a:gd name="f19" fmla="val 2919471"/>
                <a:gd name="f20" fmla="val 3163144"/>
                <a:gd name="f21" fmla="val 2780348"/>
                <a:gd name="f22" fmla="val 3255959"/>
                <a:gd name="f23" fmla="val 2622780"/>
                <a:gd name="f24" fmla="val 3320180"/>
                <a:gd name="f25" fmla="val 2451281"/>
                <a:gd name="f26" fmla="val 3386790"/>
                <a:gd name="f27" fmla="val 2273545"/>
                <a:gd name="f28" fmla="val 3420559"/>
                <a:gd name="f29" fmla="val 2085858"/>
                <a:gd name="f30" fmla="val 1893460"/>
                <a:gd name="f31" fmla="val 1681756"/>
                <a:gd name="f32" fmla="val 3379890"/>
                <a:gd name="f33" fmla="val 1476620"/>
                <a:gd name="f34" fmla="val 3299746"/>
                <a:gd name="f35" fmla="val 1283758"/>
                <a:gd name="f36" fmla="val 3222389"/>
                <a:gd name="f37" fmla="val 1097663"/>
                <a:gd name="f38" fmla="val 3111727"/>
                <a:gd name="f39" fmla="val 930543"/>
                <a:gd name="f40" fmla="val 2970746"/>
                <a:gd name="f41" fmla="val 787106"/>
                <a:gd name="f42" fmla="val 2682216"/>
                <a:gd name="f43" fmla="val 493468"/>
                <a:gd name="f44" fmla="val 2299078"/>
                <a:gd name="f45" fmla="val 331721"/>
                <a:gd name="f46" fmla="val 1682941"/>
                <a:gd name="f47" fmla="val 1456907"/>
                <a:gd name="f48" fmla="val 396406"/>
                <a:gd name="f49" fmla="val 1238236"/>
                <a:gd name="f50" fmla="val 518811"/>
                <a:gd name="f51" fmla="val 1016382"/>
                <a:gd name="f52" fmla="val 643007"/>
                <a:gd name="f53" fmla="val 815957"/>
                <a:gd name="f54" fmla="val 818155"/>
                <a:gd name="f55" fmla="val 658721"/>
                <a:gd name="f56" fmla="val 1025348"/>
                <a:gd name="f57" fmla="val 519664"/>
                <a:gd name="f58" fmla="val 1208590"/>
                <a:gd name="f59" fmla="val 419816"/>
                <a:gd name="f60" fmla="val 1412001"/>
                <a:gd name="f61" fmla="val 369925"/>
                <a:gd name="f62" fmla="val 1613687"/>
                <a:gd name="f63" fmla="val 317381"/>
                <a:gd name="f64" fmla="val 1826254"/>
                <a:gd name="f65" fmla="val 318973"/>
                <a:gd name="f66" fmla="val 2035171"/>
                <a:gd name="f67" fmla="val 374702"/>
                <a:gd name="f68" fmla="val 2234668"/>
                <a:gd name="f69" fmla="val 398785"/>
                <a:gd name="f70" fmla="val 2320915"/>
                <a:gd name="f71" fmla="val 426649"/>
                <a:gd name="f72" fmla="val 2381089"/>
                <a:gd name="f73" fmla="val 457433"/>
                <a:gd name="f74" fmla="val 2413398"/>
                <a:gd name="f75" fmla="val 483639"/>
                <a:gd name="f76" fmla="val 2440931"/>
                <a:gd name="f77" fmla="val 524839"/>
                <a:gd name="f78" fmla="val 2463621"/>
                <a:gd name="f79" fmla="val 595297"/>
                <a:gd name="f80" fmla="val 2501371"/>
                <a:gd name="f81" fmla="val 706489"/>
                <a:gd name="f82" fmla="val 2560882"/>
                <a:gd name="f83" fmla="val 858815"/>
                <a:gd name="f84" fmla="val 2642352"/>
                <a:gd name="f85" fmla="val 1022685"/>
                <a:gd name="f86" fmla="val 2809141"/>
                <a:gd name="f87" fmla="val 1190711"/>
                <a:gd name="f88" fmla="val 730415"/>
                <a:gd name="f89" fmla="val 723963"/>
                <a:gd name="f90" fmla="val 2982673"/>
                <a:gd name="f91" fmla="val 418202"/>
                <a:gd name="f92" fmla="val 2712535"/>
                <a:gd name="f93" fmla="val 186990"/>
                <a:gd name="f94" fmla="val 2795491"/>
                <a:gd name="f95" fmla="val 55255"/>
                <a:gd name="f96" fmla="val 2324034"/>
                <a:gd name="f97" fmla="val -264589"/>
                <a:gd name="f98" fmla="val 1179399"/>
                <a:gd name="f99" fmla="val 864321"/>
                <a:gd name="f100" fmla="+- 0 0 -90"/>
                <a:gd name="f101" fmla="*/ f3 1 3468924"/>
                <a:gd name="f102" fmla="*/ f4 1 2988799"/>
                <a:gd name="f103" fmla="val f5"/>
                <a:gd name="f104" fmla="val f6"/>
                <a:gd name="f105" fmla="val f7"/>
                <a:gd name="f106" fmla="*/ f100 f0 1"/>
                <a:gd name="f107" fmla="+- f105 0 f103"/>
                <a:gd name="f108" fmla="+- f104 0 f103"/>
                <a:gd name="f109" fmla="*/ f106 1 f2"/>
                <a:gd name="f110" fmla="*/ f108 1 3468924"/>
                <a:gd name="f111" fmla="*/ f107 1 2988799"/>
                <a:gd name="f112" fmla="*/ 1891858 f108 1"/>
                <a:gd name="f113" fmla="*/ 0 f107 1"/>
                <a:gd name="f114" fmla="*/ 3434545 f108 1"/>
                <a:gd name="f115" fmla="*/ 834815 f107 1"/>
                <a:gd name="f116" fmla="*/ 3468924 f108 1"/>
                <a:gd name="f117" fmla="*/ 892408 f107 1"/>
                <a:gd name="f118" fmla="*/ 2896107 f107 1"/>
                <a:gd name="f119" fmla="*/ 3408623 f108 1"/>
                <a:gd name="f120" fmla="*/ 2988799 f107 1"/>
                <a:gd name="f121" fmla="*/ 2978486 f108 1"/>
                <a:gd name="f122" fmla="*/ 3044321 f108 1"/>
                <a:gd name="f123" fmla="*/ 2919471 f107 1"/>
                <a:gd name="f124" fmla="*/ 3320180 f108 1"/>
                <a:gd name="f125" fmla="*/ 2451281 f107 1"/>
                <a:gd name="f126" fmla="*/ 3420559 f108 1"/>
                <a:gd name="f127" fmla="*/ 1893460 f107 1"/>
                <a:gd name="f128" fmla="*/ 3299746 f108 1"/>
                <a:gd name="f129" fmla="*/ 1283758 f107 1"/>
                <a:gd name="f130" fmla="*/ 2970746 f108 1"/>
                <a:gd name="f131" fmla="*/ 787106 f107 1"/>
                <a:gd name="f132" fmla="*/ 331721 f107 1"/>
                <a:gd name="f133" fmla="*/ 1238236 f108 1"/>
                <a:gd name="f134" fmla="*/ 518811 f107 1"/>
                <a:gd name="f135" fmla="*/ 658721 f108 1"/>
                <a:gd name="f136" fmla="*/ 1025348 f107 1"/>
                <a:gd name="f137" fmla="*/ 369925 f108 1"/>
                <a:gd name="f138" fmla="*/ 1613687 f107 1"/>
                <a:gd name="f139" fmla="*/ 374702 f108 1"/>
                <a:gd name="f140" fmla="*/ 2234668 f107 1"/>
                <a:gd name="f141" fmla="*/ 457433 f108 1"/>
                <a:gd name="f142" fmla="*/ 2413398 f107 1"/>
                <a:gd name="f143" fmla="*/ 595297 f108 1"/>
                <a:gd name="f144" fmla="*/ 2501371 f107 1"/>
                <a:gd name="f145" fmla="*/ 1022685 f108 1"/>
                <a:gd name="f146" fmla="*/ 2809141 f107 1"/>
                <a:gd name="f147" fmla="*/ 1190711 f108 1"/>
                <a:gd name="f148" fmla="*/ 730415 f108 1"/>
                <a:gd name="f149" fmla="*/ 723963 f108 1"/>
                <a:gd name="f150" fmla="*/ 2982673 f107 1"/>
                <a:gd name="f151" fmla="*/ 55255 f108 1"/>
                <a:gd name="f152" fmla="*/ 2324034 f107 1"/>
                <a:gd name="f153" fmla="+- f109 0 f1"/>
                <a:gd name="f154" fmla="*/ f112 1 3468924"/>
                <a:gd name="f155" fmla="*/ f113 1 2988799"/>
                <a:gd name="f156" fmla="*/ f114 1 3468924"/>
                <a:gd name="f157" fmla="*/ f115 1 2988799"/>
                <a:gd name="f158" fmla="*/ f116 1 3468924"/>
                <a:gd name="f159" fmla="*/ f117 1 2988799"/>
                <a:gd name="f160" fmla="*/ f118 1 2988799"/>
                <a:gd name="f161" fmla="*/ f119 1 3468924"/>
                <a:gd name="f162" fmla="*/ f120 1 2988799"/>
                <a:gd name="f163" fmla="*/ f121 1 3468924"/>
                <a:gd name="f164" fmla="*/ f122 1 3468924"/>
                <a:gd name="f165" fmla="*/ f123 1 2988799"/>
                <a:gd name="f166" fmla="*/ f124 1 3468924"/>
                <a:gd name="f167" fmla="*/ f125 1 2988799"/>
                <a:gd name="f168" fmla="*/ f126 1 3468924"/>
                <a:gd name="f169" fmla="*/ f127 1 2988799"/>
                <a:gd name="f170" fmla="*/ f128 1 3468924"/>
                <a:gd name="f171" fmla="*/ f129 1 2988799"/>
                <a:gd name="f172" fmla="*/ f130 1 3468924"/>
                <a:gd name="f173" fmla="*/ f131 1 2988799"/>
                <a:gd name="f174" fmla="*/ f132 1 2988799"/>
                <a:gd name="f175" fmla="*/ f133 1 3468924"/>
                <a:gd name="f176" fmla="*/ f134 1 2988799"/>
                <a:gd name="f177" fmla="*/ f135 1 3468924"/>
                <a:gd name="f178" fmla="*/ f136 1 2988799"/>
                <a:gd name="f179" fmla="*/ f137 1 3468924"/>
                <a:gd name="f180" fmla="*/ f138 1 2988799"/>
                <a:gd name="f181" fmla="*/ f139 1 3468924"/>
                <a:gd name="f182" fmla="*/ f140 1 2988799"/>
                <a:gd name="f183" fmla="*/ f141 1 3468924"/>
                <a:gd name="f184" fmla="*/ f142 1 2988799"/>
                <a:gd name="f185" fmla="*/ f143 1 3468924"/>
                <a:gd name="f186" fmla="*/ f144 1 2988799"/>
                <a:gd name="f187" fmla="*/ f145 1 3468924"/>
                <a:gd name="f188" fmla="*/ f146 1 2988799"/>
                <a:gd name="f189" fmla="*/ f147 1 3468924"/>
                <a:gd name="f190" fmla="*/ f148 1 3468924"/>
                <a:gd name="f191" fmla="*/ f149 1 3468924"/>
                <a:gd name="f192" fmla="*/ f150 1 2988799"/>
                <a:gd name="f193" fmla="*/ f151 1 3468924"/>
                <a:gd name="f194" fmla="*/ f152 1 2988799"/>
                <a:gd name="f195" fmla="*/ f103 1 f110"/>
                <a:gd name="f196" fmla="*/ f104 1 f110"/>
                <a:gd name="f197" fmla="*/ f103 1 f111"/>
                <a:gd name="f198" fmla="*/ f105 1 f111"/>
                <a:gd name="f199" fmla="*/ f154 1 f110"/>
                <a:gd name="f200" fmla="*/ f155 1 f111"/>
                <a:gd name="f201" fmla="*/ f156 1 f110"/>
                <a:gd name="f202" fmla="*/ f157 1 f111"/>
                <a:gd name="f203" fmla="*/ f158 1 f110"/>
                <a:gd name="f204" fmla="*/ f159 1 f111"/>
                <a:gd name="f205" fmla="*/ f160 1 f111"/>
                <a:gd name="f206" fmla="*/ f161 1 f110"/>
                <a:gd name="f207" fmla="*/ f162 1 f111"/>
                <a:gd name="f208" fmla="*/ f163 1 f110"/>
                <a:gd name="f209" fmla="*/ f164 1 f110"/>
                <a:gd name="f210" fmla="*/ f165 1 f111"/>
                <a:gd name="f211" fmla="*/ f166 1 f110"/>
                <a:gd name="f212" fmla="*/ f167 1 f111"/>
                <a:gd name="f213" fmla="*/ f168 1 f110"/>
                <a:gd name="f214" fmla="*/ f169 1 f111"/>
                <a:gd name="f215" fmla="*/ f170 1 f110"/>
                <a:gd name="f216" fmla="*/ f171 1 f111"/>
                <a:gd name="f217" fmla="*/ f172 1 f110"/>
                <a:gd name="f218" fmla="*/ f173 1 f111"/>
                <a:gd name="f219" fmla="*/ f174 1 f111"/>
                <a:gd name="f220" fmla="*/ f175 1 f110"/>
                <a:gd name="f221" fmla="*/ f176 1 f111"/>
                <a:gd name="f222" fmla="*/ f177 1 f110"/>
                <a:gd name="f223" fmla="*/ f178 1 f111"/>
                <a:gd name="f224" fmla="*/ f179 1 f110"/>
                <a:gd name="f225" fmla="*/ f180 1 f111"/>
                <a:gd name="f226" fmla="*/ f181 1 f110"/>
                <a:gd name="f227" fmla="*/ f182 1 f111"/>
                <a:gd name="f228" fmla="*/ f183 1 f110"/>
                <a:gd name="f229" fmla="*/ f184 1 f111"/>
                <a:gd name="f230" fmla="*/ f185 1 f110"/>
                <a:gd name="f231" fmla="*/ f186 1 f111"/>
                <a:gd name="f232" fmla="*/ f187 1 f110"/>
                <a:gd name="f233" fmla="*/ f188 1 f111"/>
                <a:gd name="f234" fmla="*/ f189 1 f110"/>
                <a:gd name="f235" fmla="*/ f190 1 f110"/>
                <a:gd name="f236" fmla="*/ f191 1 f110"/>
                <a:gd name="f237" fmla="*/ f192 1 f111"/>
                <a:gd name="f238" fmla="*/ f193 1 f110"/>
                <a:gd name="f239" fmla="*/ f194 1 f111"/>
                <a:gd name="f240" fmla="*/ f195 f101 1"/>
                <a:gd name="f241" fmla="*/ f196 f101 1"/>
                <a:gd name="f242" fmla="*/ f198 f102 1"/>
                <a:gd name="f243" fmla="*/ f197 f102 1"/>
                <a:gd name="f244" fmla="*/ f199 f101 1"/>
                <a:gd name="f245" fmla="*/ f200 f102 1"/>
                <a:gd name="f246" fmla="*/ f201 f101 1"/>
                <a:gd name="f247" fmla="*/ f202 f102 1"/>
                <a:gd name="f248" fmla="*/ f203 f101 1"/>
                <a:gd name="f249" fmla="*/ f204 f102 1"/>
                <a:gd name="f250" fmla="*/ f205 f102 1"/>
                <a:gd name="f251" fmla="*/ f206 f101 1"/>
                <a:gd name="f252" fmla="*/ f207 f102 1"/>
                <a:gd name="f253" fmla="*/ f208 f101 1"/>
                <a:gd name="f254" fmla="*/ f209 f101 1"/>
                <a:gd name="f255" fmla="*/ f210 f102 1"/>
                <a:gd name="f256" fmla="*/ f211 f101 1"/>
                <a:gd name="f257" fmla="*/ f212 f102 1"/>
                <a:gd name="f258" fmla="*/ f213 f101 1"/>
                <a:gd name="f259" fmla="*/ f214 f102 1"/>
                <a:gd name="f260" fmla="*/ f215 f101 1"/>
                <a:gd name="f261" fmla="*/ f216 f102 1"/>
                <a:gd name="f262" fmla="*/ f217 f101 1"/>
                <a:gd name="f263" fmla="*/ f218 f102 1"/>
                <a:gd name="f264" fmla="*/ f219 f102 1"/>
                <a:gd name="f265" fmla="*/ f220 f101 1"/>
                <a:gd name="f266" fmla="*/ f221 f102 1"/>
                <a:gd name="f267" fmla="*/ f222 f101 1"/>
                <a:gd name="f268" fmla="*/ f223 f102 1"/>
                <a:gd name="f269" fmla="*/ f224 f101 1"/>
                <a:gd name="f270" fmla="*/ f225 f102 1"/>
                <a:gd name="f271" fmla="*/ f226 f101 1"/>
                <a:gd name="f272" fmla="*/ f227 f102 1"/>
                <a:gd name="f273" fmla="*/ f228 f101 1"/>
                <a:gd name="f274" fmla="*/ f229 f102 1"/>
                <a:gd name="f275" fmla="*/ f230 f101 1"/>
                <a:gd name="f276" fmla="*/ f231 f102 1"/>
                <a:gd name="f277" fmla="*/ f232 f101 1"/>
                <a:gd name="f278" fmla="*/ f233 f102 1"/>
                <a:gd name="f279" fmla="*/ f234 f101 1"/>
                <a:gd name="f280" fmla="*/ f235 f101 1"/>
                <a:gd name="f281" fmla="*/ f236 f101 1"/>
                <a:gd name="f282" fmla="*/ f237 f102 1"/>
                <a:gd name="f283" fmla="*/ f238 f101 1"/>
                <a:gd name="f284" fmla="*/ f239 f10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53">
                  <a:pos x="f244" y="f245"/>
                </a:cxn>
                <a:cxn ang="f153">
                  <a:pos x="f246" y="f247"/>
                </a:cxn>
                <a:cxn ang="f153">
                  <a:pos x="f248" y="f249"/>
                </a:cxn>
                <a:cxn ang="f153">
                  <a:pos x="f248" y="f250"/>
                </a:cxn>
                <a:cxn ang="f153">
                  <a:pos x="f251" y="f252"/>
                </a:cxn>
                <a:cxn ang="f153">
                  <a:pos x="f253" y="f252"/>
                </a:cxn>
                <a:cxn ang="f153">
                  <a:pos x="f254" y="f255"/>
                </a:cxn>
                <a:cxn ang="f153">
                  <a:pos x="f256" y="f257"/>
                </a:cxn>
                <a:cxn ang="f153">
                  <a:pos x="f258" y="f259"/>
                </a:cxn>
                <a:cxn ang="f153">
                  <a:pos x="f260" y="f261"/>
                </a:cxn>
                <a:cxn ang="f153">
                  <a:pos x="f262" y="f263"/>
                </a:cxn>
                <a:cxn ang="f153">
                  <a:pos x="f244" y="f264"/>
                </a:cxn>
                <a:cxn ang="f153">
                  <a:pos x="f265" y="f266"/>
                </a:cxn>
                <a:cxn ang="f153">
                  <a:pos x="f267" y="f268"/>
                </a:cxn>
                <a:cxn ang="f153">
                  <a:pos x="f269" y="f270"/>
                </a:cxn>
                <a:cxn ang="f153">
                  <a:pos x="f271" y="f272"/>
                </a:cxn>
                <a:cxn ang="f153">
                  <a:pos x="f273" y="f274"/>
                </a:cxn>
                <a:cxn ang="f153">
                  <a:pos x="f275" y="f276"/>
                </a:cxn>
                <a:cxn ang="f153">
                  <a:pos x="f277" y="f278"/>
                </a:cxn>
                <a:cxn ang="f153">
                  <a:pos x="f279" y="f252"/>
                </a:cxn>
                <a:cxn ang="f153">
                  <a:pos x="f280" y="f252"/>
                </a:cxn>
                <a:cxn ang="f153">
                  <a:pos x="f281" y="f282"/>
                </a:cxn>
                <a:cxn ang="f153">
                  <a:pos x="f283" y="f284"/>
                </a:cxn>
                <a:cxn ang="f153">
                  <a:pos x="f244" y="f245"/>
                </a:cxn>
              </a:cxnLst>
              <a:rect l="f240" t="f243" r="f241" b="f242"/>
              <a:pathLst>
                <a:path w="3468924" h="2988799">
                  <a:moveTo>
                    <a:pt x="f8" y="f5"/>
                  </a:moveTo>
                  <a:cubicBezTo>
                    <a:pt x="f9" y="f5"/>
                    <a:pt x="f10" y="f11"/>
                    <a:pt x="f12" y="f13"/>
                  </a:cubicBezTo>
                  <a:lnTo>
                    <a:pt x="f6" y="f14"/>
                  </a:lnTo>
                  <a:lnTo>
                    <a:pt x="f6" y="f15"/>
                  </a:lnTo>
                  <a:lnTo>
                    <a:pt x="f16" y="f7"/>
                  </a:lnTo>
                  <a:lnTo>
                    <a:pt x="f17" y="f7"/>
                  </a:lnTo>
                  <a:lnTo>
                    <a:pt x="f18" y="f19"/>
                  </a:lnTo>
                  <a:cubicBezTo>
                    <a:pt x="f20" y="f21"/>
                    <a:pt x="f22" y="f23"/>
                    <a:pt x="f24" y="f25"/>
                  </a:cubicBezTo>
                  <a:cubicBezTo>
                    <a:pt x="f26" y="f27"/>
                    <a:pt x="f28" y="f29"/>
                    <a:pt x="f28" y="f30"/>
                  </a:cubicBezTo>
                  <a:cubicBezTo>
                    <a:pt x="f28" y="f31"/>
                    <a:pt x="f32" y="f33"/>
                    <a:pt x="f34" y="f35"/>
                  </a:cubicBezTo>
                  <a:cubicBezTo>
                    <a:pt x="f36" y="f37"/>
                    <a:pt x="f38" y="f39"/>
                    <a:pt x="f40" y="f41"/>
                  </a:cubicBezTo>
                  <a:cubicBezTo>
                    <a:pt x="f42" y="f43"/>
                    <a:pt x="f44" y="f45"/>
                    <a:pt x="f8" y="f45"/>
                  </a:cubicBezTo>
                  <a:cubicBezTo>
                    <a:pt x="f46" y="f45"/>
                    <a:pt x="f47" y="f48"/>
                    <a:pt x="f49" y="f50"/>
                  </a:cubicBezTo>
                  <a:cubicBezTo>
                    <a:pt x="f51" y="f52"/>
                    <a:pt x="f53" y="f54"/>
                    <a:pt x="f55" y="f56"/>
                  </a:cubicBezTo>
                  <a:cubicBezTo>
                    <a:pt x="f57" y="f58"/>
                    <a:pt x="f59" y="f60"/>
                    <a:pt x="f61" y="f62"/>
                  </a:cubicBezTo>
                  <a:cubicBezTo>
                    <a:pt x="f63" y="f64"/>
                    <a:pt x="f65" y="f66"/>
                    <a:pt x="f67" y="f68"/>
                  </a:cubicBez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78"/>
                    <a:pt x="f79" y="f80"/>
                  </a:cubicBezTo>
                  <a:cubicBezTo>
                    <a:pt x="f81" y="f82"/>
                    <a:pt x="f83" y="f84"/>
                    <a:pt x="f85" y="f86"/>
                  </a:cubicBezTo>
                  <a:lnTo>
                    <a:pt x="f87" y="f7"/>
                  </a:lnTo>
                  <a:lnTo>
                    <a:pt x="f88" y="f7"/>
                  </a:lnTo>
                  <a:lnTo>
                    <a:pt x="f89" y="f90"/>
                  </a:lnTo>
                  <a:cubicBezTo>
                    <a:pt x="f91" y="f92"/>
                    <a:pt x="f93" y="f94"/>
                    <a:pt x="f95" y="f96"/>
                  </a:cubicBezTo>
                  <a:cubicBezTo>
                    <a:pt x="f97" y="f98"/>
                    <a:pt x="f99" y="f5"/>
                    <a:pt x="f8" y="f5"/>
                  </a:cubicBez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7" name="Freeform: Shape 2079">
              <a:extLst>
                <a:ext uri="{FF2B5EF4-FFF2-40B4-BE49-F238E27FC236}">
                  <a16:creationId xmlns:a16="http://schemas.microsoft.com/office/drawing/2014/main" id="{DE63718A-05EA-35CA-C1FD-4A446D4B3344}"/>
                </a:ext>
              </a:extLst>
            </p:cNvPr>
            <p:cNvSpPr/>
            <p:nvPr/>
          </p:nvSpPr>
          <p:spPr>
            <a:xfrm>
              <a:off x="8738939" y="3877595"/>
              <a:ext cx="3468922" cy="298879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468924"/>
                <a:gd name="f7" fmla="val 2988799"/>
                <a:gd name="f8" fmla="val 1891858"/>
                <a:gd name="f9" fmla="val 2534027"/>
                <a:gd name="f10" fmla="val 3100212"/>
                <a:gd name="f11" fmla="val 331151"/>
                <a:gd name="f12" fmla="val 3434545"/>
                <a:gd name="f13" fmla="val 834815"/>
                <a:gd name="f14" fmla="val 892408"/>
                <a:gd name="f15" fmla="val 2896107"/>
                <a:gd name="f16" fmla="val 3408623"/>
                <a:gd name="f17" fmla="val 2887141"/>
                <a:gd name="f18" fmla="val 2993900"/>
                <a:gd name="f19" fmla="val 2876348"/>
                <a:gd name="f20" fmla="val 3107680"/>
                <a:gd name="f21" fmla="val 2743063"/>
                <a:gd name="f22" fmla="val 3196581"/>
                <a:gd name="f23" fmla="val 2592262"/>
                <a:gd name="f24" fmla="val 3258082"/>
                <a:gd name="f25" fmla="val 2427994"/>
                <a:gd name="f26" fmla="val 3321839"/>
                <a:gd name="f27" fmla="val 2257689"/>
                <a:gd name="f28" fmla="val 3354148"/>
                <a:gd name="f29" fmla="val 2077897"/>
                <a:gd name="f30" fmla="val 1893460"/>
                <a:gd name="f31" fmla="val 1690580"/>
                <a:gd name="f32" fmla="val 3315204"/>
                <a:gd name="f33" fmla="val 1494003"/>
                <a:gd name="f34" fmla="val 3238444"/>
                <a:gd name="f35" fmla="val 1309235"/>
                <a:gd name="f36" fmla="val 3164404"/>
                <a:gd name="f37" fmla="val 1131034"/>
                <a:gd name="f38" fmla="val 3058386"/>
                <a:gd name="f39" fmla="val 971012"/>
                <a:gd name="f40" fmla="val 2923376"/>
                <a:gd name="f41" fmla="val 833613"/>
                <a:gd name="f42" fmla="val 2647517"/>
                <a:gd name="f43" fmla="val 552713"/>
                <a:gd name="f44" fmla="val 2281099"/>
                <a:gd name="f45" fmla="val 398065"/>
                <a:gd name="f46" fmla="val 1694286"/>
                <a:gd name="f47" fmla="val 1479463"/>
                <a:gd name="f48" fmla="val 459831"/>
                <a:gd name="f49" fmla="val 1270612"/>
                <a:gd name="f50" fmla="val 576729"/>
                <a:gd name="f51" fmla="val 1056653"/>
                <a:gd name="f52" fmla="val 696481"/>
                <a:gd name="f53" fmla="val 863327"/>
                <a:gd name="f54" fmla="val 865525"/>
                <a:gd name="f55" fmla="val 711531"/>
                <a:gd name="f56" fmla="val 1065486"/>
                <a:gd name="f57" fmla="val 577914"/>
                <a:gd name="f58" fmla="val 1241564"/>
                <a:gd name="f59" fmla="val 482047"/>
                <a:gd name="f60" fmla="val 1436681"/>
                <a:gd name="f61" fmla="val 434279"/>
                <a:gd name="f62" fmla="val 1629676"/>
                <a:gd name="f63" fmla="val 384521"/>
                <a:gd name="f64" fmla="val 1830964"/>
                <a:gd name="f65" fmla="val 385915"/>
                <a:gd name="f66" fmla="val 2028537"/>
                <a:gd name="f67" fmla="val 438591"/>
                <a:gd name="f68" fmla="val 2216888"/>
                <a:gd name="f69" fmla="val 459159"/>
                <a:gd name="f70" fmla="val 2290463"/>
                <a:gd name="f71" fmla="val 482909"/>
                <a:gd name="f72" fmla="val 2344003"/>
                <a:gd name="f73" fmla="val 505466"/>
                <a:gd name="f74" fmla="val 2367688"/>
                <a:gd name="f75" fmla="val 525635"/>
                <a:gd name="f76" fmla="val 2388852"/>
                <a:gd name="f77" fmla="val 570218"/>
                <a:gd name="f78" fmla="val 2412669"/>
                <a:gd name="f79" fmla="val 626611"/>
                <a:gd name="f80" fmla="val 2442922"/>
                <a:gd name="f81" fmla="val 741585"/>
                <a:gd name="f82" fmla="val 2504423"/>
                <a:gd name="f83" fmla="val 899085"/>
                <a:gd name="f84" fmla="val 2588746"/>
                <a:gd name="f85" fmla="val 1069988"/>
                <a:gd name="f86" fmla="val 2762701"/>
                <a:gd name="f87" fmla="val 1135337"/>
                <a:gd name="f88" fmla="val 2829177"/>
                <a:gd name="f89" fmla="val 1196041"/>
                <a:gd name="f90" fmla="val 2895786"/>
                <a:gd name="f91" fmla="val 1254757"/>
                <a:gd name="f92" fmla="val 2960207"/>
                <a:gd name="f93" fmla="val 1281086"/>
                <a:gd name="f94" fmla="val 730415"/>
                <a:gd name="f95" fmla="val 723963"/>
                <a:gd name="f96" fmla="val 2982673"/>
                <a:gd name="f97" fmla="val 418202"/>
                <a:gd name="f98" fmla="val 2712535"/>
                <a:gd name="f99" fmla="val 186990"/>
                <a:gd name="f100" fmla="val 2795491"/>
                <a:gd name="f101" fmla="val 55255"/>
                <a:gd name="f102" fmla="val 2324034"/>
                <a:gd name="f103" fmla="val -264589"/>
                <a:gd name="f104" fmla="val 1179399"/>
                <a:gd name="f105" fmla="val 864321"/>
                <a:gd name="f106" fmla="+- 0 0 -90"/>
                <a:gd name="f107" fmla="*/ f3 1 3468924"/>
                <a:gd name="f108" fmla="*/ f4 1 2988799"/>
                <a:gd name="f109" fmla="val f5"/>
                <a:gd name="f110" fmla="val f6"/>
                <a:gd name="f111" fmla="val f7"/>
                <a:gd name="f112" fmla="*/ f106 f0 1"/>
                <a:gd name="f113" fmla="+- f111 0 f109"/>
                <a:gd name="f114" fmla="+- f110 0 f109"/>
                <a:gd name="f115" fmla="*/ f112 1 f2"/>
                <a:gd name="f116" fmla="*/ f114 1 3468924"/>
                <a:gd name="f117" fmla="*/ f113 1 2988799"/>
                <a:gd name="f118" fmla="*/ 1891858 f114 1"/>
                <a:gd name="f119" fmla="*/ 0 f113 1"/>
                <a:gd name="f120" fmla="*/ 3434545 f114 1"/>
                <a:gd name="f121" fmla="*/ 834815 f113 1"/>
                <a:gd name="f122" fmla="*/ 3468924 f114 1"/>
                <a:gd name="f123" fmla="*/ 892408 f113 1"/>
                <a:gd name="f124" fmla="*/ 2896107 f113 1"/>
                <a:gd name="f125" fmla="*/ 3408623 f114 1"/>
                <a:gd name="f126" fmla="*/ 2988799 f113 1"/>
                <a:gd name="f127" fmla="*/ 2887141 f114 1"/>
                <a:gd name="f128" fmla="*/ 2993900 f114 1"/>
                <a:gd name="f129" fmla="*/ 2876348 f113 1"/>
                <a:gd name="f130" fmla="*/ 3258082 f114 1"/>
                <a:gd name="f131" fmla="*/ 2427994 f113 1"/>
                <a:gd name="f132" fmla="*/ 3354148 f114 1"/>
                <a:gd name="f133" fmla="*/ 1893460 f113 1"/>
                <a:gd name="f134" fmla="*/ 3238444 f114 1"/>
                <a:gd name="f135" fmla="*/ 1309235 f113 1"/>
                <a:gd name="f136" fmla="*/ 2923376 f114 1"/>
                <a:gd name="f137" fmla="*/ 833613 f113 1"/>
                <a:gd name="f138" fmla="*/ 398065 f113 1"/>
                <a:gd name="f139" fmla="*/ 1270612 f114 1"/>
                <a:gd name="f140" fmla="*/ 576729 f113 1"/>
                <a:gd name="f141" fmla="*/ 711531 f114 1"/>
                <a:gd name="f142" fmla="*/ 1065486 f113 1"/>
                <a:gd name="f143" fmla="*/ 434279 f114 1"/>
                <a:gd name="f144" fmla="*/ 1629676 f113 1"/>
                <a:gd name="f145" fmla="*/ 438591 f114 1"/>
                <a:gd name="f146" fmla="*/ 2216888 f113 1"/>
                <a:gd name="f147" fmla="*/ 505466 f114 1"/>
                <a:gd name="f148" fmla="*/ 2367688 f113 1"/>
                <a:gd name="f149" fmla="*/ 626611 f114 1"/>
                <a:gd name="f150" fmla="*/ 2442922 f113 1"/>
                <a:gd name="f151" fmla="*/ 1069988 f114 1"/>
                <a:gd name="f152" fmla="*/ 2762701 f113 1"/>
                <a:gd name="f153" fmla="*/ 1254757 f114 1"/>
                <a:gd name="f154" fmla="*/ 2960207 f113 1"/>
                <a:gd name="f155" fmla="*/ 1281086 f114 1"/>
                <a:gd name="f156" fmla="*/ 730415 f114 1"/>
                <a:gd name="f157" fmla="*/ 723963 f114 1"/>
                <a:gd name="f158" fmla="*/ 2982673 f113 1"/>
                <a:gd name="f159" fmla="*/ 55255 f114 1"/>
                <a:gd name="f160" fmla="*/ 2324034 f113 1"/>
                <a:gd name="f161" fmla="+- f115 0 f1"/>
                <a:gd name="f162" fmla="*/ f118 1 3468924"/>
                <a:gd name="f163" fmla="*/ f119 1 2988799"/>
                <a:gd name="f164" fmla="*/ f120 1 3468924"/>
                <a:gd name="f165" fmla="*/ f121 1 2988799"/>
                <a:gd name="f166" fmla="*/ f122 1 3468924"/>
                <a:gd name="f167" fmla="*/ f123 1 2988799"/>
                <a:gd name="f168" fmla="*/ f124 1 2988799"/>
                <a:gd name="f169" fmla="*/ f125 1 3468924"/>
                <a:gd name="f170" fmla="*/ f126 1 2988799"/>
                <a:gd name="f171" fmla="*/ f127 1 3468924"/>
                <a:gd name="f172" fmla="*/ f128 1 3468924"/>
                <a:gd name="f173" fmla="*/ f129 1 2988799"/>
                <a:gd name="f174" fmla="*/ f130 1 3468924"/>
                <a:gd name="f175" fmla="*/ f131 1 2988799"/>
                <a:gd name="f176" fmla="*/ f132 1 3468924"/>
                <a:gd name="f177" fmla="*/ f133 1 2988799"/>
                <a:gd name="f178" fmla="*/ f134 1 3468924"/>
                <a:gd name="f179" fmla="*/ f135 1 2988799"/>
                <a:gd name="f180" fmla="*/ f136 1 3468924"/>
                <a:gd name="f181" fmla="*/ f137 1 2988799"/>
                <a:gd name="f182" fmla="*/ f138 1 2988799"/>
                <a:gd name="f183" fmla="*/ f139 1 3468924"/>
                <a:gd name="f184" fmla="*/ f140 1 2988799"/>
                <a:gd name="f185" fmla="*/ f141 1 3468924"/>
                <a:gd name="f186" fmla="*/ f142 1 2988799"/>
                <a:gd name="f187" fmla="*/ f143 1 3468924"/>
                <a:gd name="f188" fmla="*/ f144 1 2988799"/>
                <a:gd name="f189" fmla="*/ f145 1 3468924"/>
                <a:gd name="f190" fmla="*/ f146 1 2988799"/>
                <a:gd name="f191" fmla="*/ f147 1 3468924"/>
                <a:gd name="f192" fmla="*/ f148 1 2988799"/>
                <a:gd name="f193" fmla="*/ f149 1 3468924"/>
                <a:gd name="f194" fmla="*/ f150 1 2988799"/>
                <a:gd name="f195" fmla="*/ f151 1 3468924"/>
                <a:gd name="f196" fmla="*/ f152 1 2988799"/>
                <a:gd name="f197" fmla="*/ f153 1 3468924"/>
                <a:gd name="f198" fmla="*/ f154 1 2988799"/>
                <a:gd name="f199" fmla="*/ f155 1 3468924"/>
                <a:gd name="f200" fmla="*/ f156 1 3468924"/>
                <a:gd name="f201" fmla="*/ f157 1 3468924"/>
                <a:gd name="f202" fmla="*/ f158 1 2988799"/>
                <a:gd name="f203" fmla="*/ f159 1 3468924"/>
                <a:gd name="f204" fmla="*/ f160 1 2988799"/>
                <a:gd name="f205" fmla="*/ f109 1 f116"/>
                <a:gd name="f206" fmla="*/ f110 1 f116"/>
                <a:gd name="f207" fmla="*/ f109 1 f117"/>
                <a:gd name="f208" fmla="*/ f111 1 f117"/>
                <a:gd name="f209" fmla="*/ f162 1 f116"/>
                <a:gd name="f210" fmla="*/ f163 1 f117"/>
                <a:gd name="f211" fmla="*/ f164 1 f116"/>
                <a:gd name="f212" fmla="*/ f165 1 f117"/>
                <a:gd name="f213" fmla="*/ f166 1 f116"/>
                <a:gd name="f214" fmla="*/ f167 1 f117"/>
                <a:gd name="f215" fmla="*/ f168 1 f117"/>
                <a:gd name="f216" fmla="*/ f169 1 f116"/>
                <a:gd name="f217" fmla="*/ f170 1 f117"/>
                <a:gd name="f218" fmla="*/ f171 1 f116"/>
                <a:gd name="f219" fmla="*/ f172 1 f116"/>
                <a:gd name="f220" fmla="*/ f173 1 f117"/>
                <a:gd name="f221" fmla="*/ f174 1 f116"/>
                <a:gd name="f222" fmla="*/ f175 1 f117"/>
                <a:gd name="f223" fmla="*/ f176 1 f116"/>
                <a:gd name="f224" fmla="*/ f177 1 f117"/>
                <a:gd name="f225" fmla="*/ f178 1 f116"/>
                <a:gd name="f226" fmla="*/ f179 1 f117"/>
                <a:gd name="f227" fmla="*/ f180 1 f116"/>
                <a:gd name="f228" fmla="*/ f181 1 f117"/>
                <a:gd name="f229" fmla="*/ f182 1 f117"/>
                <a:gd name="f230" fmla="*/ f183 1 f116"/>
                <a:gd name="f231" fmla="*/ f184 1 f117"/>
                <a:gd name="f232" fmla="*/ f185 1 f116"/>
                <a:gd name="f233" fmla="*/ f186 1 f117"/>
                <a:gd name="f234" fmla="*/ f187 1 f116"/>
                <a:gd name="f235" fmla="*/ f188 1 f117"/>
                <a:gd name="f236" fmla="*/ f189 1 f116"/>
                <a:gd name="f237" fmla="*/ f190 1 f117"/>
                <a:gd name="f238" fmla="*/ f191 1 f116"/>
                <a:gd name="f239" fmla="*/ f192 1 f117"/>
                <a:gd name="f240" fmla="*/ f193 1 f116"/>
                <a:gd name="f241" fmla="*/ f194 1 f117"/>
                <a:gd name="f242" fmla="*/ f195 1 f116"/>
                <a:gd name="f243" fmla="*/ f196 1 f117"/>
                <a:gd name="f244" fmla="*/ f197 1 f116"/>
                <a:gd name="f245" fmla="*/ f198 1 f117"/>
                <a:gd name="f246" fmla="*/ f199 1 f116"/>
                <a:gd name="f247" fmla="*/ f200 1 f116"/>
                <a:gd name="f248" fmla="*/ f201 1 f116"/>
                <a:gd name="f249" fmla="*/ f202 1 f117"/>
                <a:gd name="f250" fmla="*/ f203 1 f116"/>
                <a:gd name="f251" fmla="*/ f204 1 f117"/>
                <a:gd name="f252" fmla="*/ f205 f107 1"/>
                <a:gd name="f253" fmla="*/ f206 f107 1"/>
                <a:gd name="f254" fmla="*/ f208 f108 1"/>
                <a:gd name="f255" fmla="*/ f207 f108 1"/>
                <a:gd name="f256" fmla="*/ f209 f107 1"/>
                <a:gd name="f257" fmla="*/ f210 f108 1"/>
                <a:gd name="f258" fmla="*/ f211 f107 1"/>
                <a:gd name="f259" fmla="*/ f212 f108 1"/>
                <a:gd name="f260" fmla="*/ f213 f107 1"/>
                <a:gd name="f261" fmla="*/ f214 f108 1"/>
                <a:gd name="f262" fmla="*/ f215 f108 1"/>
                <a:gd name="f263" fmla="*/ f216 f107 1"/>
                <a:gd name="f264" fmla="*/ f217 f108 1"/>
                <a:gd name="f265" fmla="*/ f218 f107 1"/>
                <a:gd name="f266" fmla="*/ f219 f107 1"/>
                <a:gd name="f267" fmla="*/ f220 f108 1"/>
                <a:gd name="f268" fmla="*/ f221 f107 1"/>
                <a:gd name="f269" fmla="*/ f222 f108 1"/>
                <a:gd name="f270" fmla="*/ f223 f107 1"/>
                <a:gd name="f271" fmla="*/ f224 f108 1"/>
                <a:gd name="f272" fmla="*/ f225 f107 1"/>
                <a:gd name="f273" fmla="*/ f226 f108 1"/>
                <a:gd name="f274" fmla="*/ f227 f107 1"/>
                <a:gd name="f275" fmla="*/ f228 f108 1"/>
                <a:gd name="f276" fmla="*/ f229 f108 1"/>
                <a:gd name="f277" fmla="*/ f230 f107 1"/>
                <a:gd name="f278" fmla="*/ f231 f108 1"/>
                <a:gd name="f279" fmla="*/ f232 f107 1"/>
                <a:gd name="f280" fmla="*/ f233 f108 1"/>
                <a:gd name="f281" fmla="*/ f234 f107 1"/>
                <a:gd name="f282" fmla="*/ f235 f108 1"/>
                <a:gd name="f283" fmla="*/ f236 f107 1"/>
                <a:gd name="f284" fmla="*/ f237 f108 1"/>
                <a:gd name="f285" fmla="*/ f238 f107 1"/>
                <a:gd name="f286" fmla="*/ f239 f108 1"/>
                <a:gd name="f287" fmla="*/ f240 f107 1"/>
                <a:gd name="f288" fmla="*/ f241 f108 1"/>
                <a:gd name="f289" fmla="*/ f242 f107 1"/>
                <a:gd name="f290" fmla="*/ f243 f108 1"/>
                <a:gd name="f291" fmla="*/ f244 f107 1"/>
                <a:gd name="f292" fmla="*/ f245 f108 1"/>
                <a:gd name="f293" fmla="*/ f246 f107 1"/>
                <a:gd name="f294" fmla="*/ f247 f107 1"/>
                <a:gd name="f295" fmla="*/ f248 f107 1"/>
                <a:gd name="f296" fmla="*/ f249 f108 1"/>
                <a:gd name="f297" fmla="*/ f250 f107 1"/>
                <a:gd name="f298" fmla="*/ f251 f10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61">
                  <a:pos x="f256" y="f257"/>
                </a:cxn>
                <a:cxn ang="f161">
                  <a:pos x="f258" y="f259"/>
                </a:cxn>
                <a:cxn ang="f161">
                  <a:pos x="f260" y="f261"/>
                </a:cxn>
                <a:cxn ang="f161">
                  <a:pos x="f260" y="f262"/>
                </a:cxn>
                <a:cxn ang="f161">
                  <a:pos x="f263" y="f264"/>
                </a:cxn>
                <a:cxn ang="f161">
                  <a:pos x="f265" y="f264"/>
                </a:cxn>
                <a:cxn ang="f161">
                  <a:pos x="f266" y="f267"/>
                </a:cxn>
                <a:cxn ang="f161">
                  <a:pos x="f268" y="f269"/>
                </a:cxn>
                <a:cxn ang="f161">
                  <a:pos x="f270" y="f271"/>
                </a:cxn>
                <a:cxn ang="f161">
                  <a:pos x="f272" y="f273"/>
                </a:cxn>
                <a:cxn ang="f161">
                  <a:pos x="f274" y="f275"/>
                </a:cxn>
                <a:cxn ang="f161">
                  <a:pos x="f256" y="f276"/>
                </a:cxn>
                <a:cxn ang="f161">
                  <a:pos x="f277" y="f278"/>
                </a:cxn>
                <a:cxn ang="f161">
                  <a:pos x="f279" y="f280"/>
                </a:cxn>
                <a:cxn ang="f161">
                  <a:pos x="f281" y="f282"/>
                </a:cxn>
                <a:cxn ang="f161">
                  <a:pos x="f283" y="f284"/>
                </a:cxn>
                <a:cxn ang="f161">
                  <a:pos x="f285" y="f286"/>
                </a:cxn>
                <a:cxn ang="f161">
                  <a:pos x="f287" y="f288"/>
                </a:cxn>
                <a:cxn ang="f161">
                  <a:pos x="f289" y="f290"/>
                </a:cxn>
                <a:cxn ang="f161">
                  <a:pos x="f291" y="f292"/>
                </a:cxn>
                <a:cxn ang="f161">
                  <a:pos x="f293" y="f264"/>
                </a:cxn>
                <a:cxn ang="f161">
                  <a:pos x="f294" y="f264"/>
                </a:cxn>
                <a:cxn ang="f161">
                  <a:pos x="f295" y="f296"/>
                </a:cxn>
                <a:cxn ang="f161">
                  <a:pos x="f297" y="f298"/>
                </a:cxn>
                <a:cxn ang="f161">
                  <a:pos x="f256" y="f257"/>
                </a:cxn>
              </a:cxnLst>
              <a:rect l="f252" t="f255" r="f253" b="f254"/>
              <a:pathLst>
                <a:path w="3468924" h="2988799">
                  <a:moveTo>
                    <a:pt x="f8" y="f5"/>
                  </a:moveTo>
                  <a:cubicBezTo>
                    <a:pt x="f9" y="f5"/>
                    <a:pt x="f10" y="f11"/>
                    <a:pt x="f12" y="f13"/>
                  </a:cubicBezTo>
                  <a:lnTo>
                    <a:pt x="f6" y="f14"/>
                  </a:lnTo>
                  <a:lnTo>
                    <a:pt x="f6" y="f15"/>
                  </a:lnTo>
                  <a:lnTo>
                    <a:pt x="f16" y="f7"/>
                  </a:lnTo>
                  <a:lnTo>
                    <a:pt x="f17" y="f7"/>
                  </a:lnTo>
                  <a:lnTo>
                    <a:pt x="f18" y="f19"/>
                  </a:lnTo>
                  <a:cubicBezTo>
                    <a:pt x="f20" y="f21"/>
                    <a:pt x="f22" y="f23"/>
                    <a:pt x="f24" y="f25"/>
                  </a:cubicBezTo>
                  <a:cubicBezTo>
                    <a:pt x="f26" y="f27"/>
                    <a:pt x="f28" y="f29"/>
                    <a:pt x="f28" y="f30"/>
                  </a:cubicBezTo>
                  <a:cubicBezTo>
                    <a:pt x="f28" y="f31"/>
                    <a:pt x="f32" y="f33"/>
                    <a:pt x="f34" y="f35"/>
                  </a:cubicBezTo>
                  <a:cubicBezTo>
                    <a:pt x="f36" y="f37"/>
                    <a:pt x="f38" y="f39"/>
                    <a:pt x="f40" y="f41"/>
                  </a:cubicBezTo>
                  <a:cubicBezTo>
                    <a:pt x="f42" y="f43"/>
                    <a:pt x="f44" y="f45"/>
                    <a:pt x="f8" y="f45"/>
                  </a:cubicBezTo>
                  <a:cubicBezTo>
                    <a:pt x="f46" y="f45"/>
                    <a:pt x="f47" y="f48"/>
                    <a:pt x="f49" y="f50"/>
                  </a:cubicBezTo>
                  <a:cubicBezTo>
                    <a:pt x="f51" y="f52"/>
                    <a:pt x="f53" y="f54"/>
                    <a:pt x="f55" y="f56"/>
                  </a:cubicBezTo>
                  <a:cubicBezTo>
                    <a:pt x="f57" y="f58"/>
                    <a:pt x="f59" y="f60"/>
                    <a:pt x="f61" y="f62"/>
                  </a:cubicBezTo>
                  <a:cubicBezTo>
                    <a:pt x="f63" y="f64"/>
                    <a:pt x="f65" y="f66"/>
                    <a:pt x="f67" y="f68"/>
                  </a:cubicBez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78"/>
                    <a:pt x="f79" y="f80"/>
                  </a:cubicBezTo>
                  <a:cubicBezTo>
                    <a:pt x="f81" y="f82"/>
                    <a:pt x="f83" y="f84"/>
                    <a:pt x="f85" y="f86"/>
                  </a:cubicBezTo>
                  <a:cubicBezTo>
                    <a:pt x="f87" y="f88"/>
                    <a:pt x="f89" y="f90"/>
                    <a:pt x="f91" y="f92"/>
                  </a:cubicBezTo>
                  <a:lnTo>
                    <a:pt x="f93" y="f7"/>
                  </a:lnTo>
                  <a:lnTo>
                    <a:pt x="f94" y="f7"/>
                  </a:lnTo>
                  <a:lnTo>
                    <a:pt x="f95" y="f96"/>
                  </a:lnTo>
                  <a:cubicBezTo>
                    <a:pt x="f97" y="f98"/>
                    <a:pt x="f99" y="f100"/>
                    <a:pt x="f101" y="f102"/>
                  </a:cubicBezTo>
                  <a:cubicBezTo>
                    <a:pt x="f103" y="f104"/>
                    <a:pt x="f105" y="f5"/>
                    <a:pt x="f8" y="f5"/>
                  </a:cubicBez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8" name="Freeform: Shape 2080">
              <a:extLst>
                <a:ext uri="{FF2B5EF4-FFF2-40B4-BE49-F238E27FC236}">
                  <a16:creationId xmlns:a16="http://schemas.microsoft.com/office/drawing/2014/main" id="{5CDC0649-2546-B7E3-78D6-1556B0210AD4}"/>
                </a:ext>
              </a:extLst>
            </p:cNvPr>
            <p:cNvSpPr/>
            <p:nvPr/>
          </p:nvSpPr>
          <p:spPr>
            <a:xfrm>
              <a:off x="8694416" y="3850401"/>
              <a:ext cx="3513453" cy="301600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513450"/>
                <a:gd name="f7" fmla="val 3016000"/>
                <a:gd name="f8" fmla="val 2626108"/>
                <a:gd name="f9" fmla="val 2994301"/>
                <a:gd name="f10" fmla="val 3513310"/>
                <a:gd name="f11" fmla="val 2994532"/>
                <a:gd name="f12" fmla="val 3497256"/>
                <a:gd name="f13" fmla="val 3273695"/>
                <a:gd name="f14" fmla="val 3310360"/>
                <a:gd name="f15" fmla="val 2972167"/>
                <a:gd name="f16" fmla="val 3379362"/>
                <a:gd name="f17" fmla="val 2880915"/>
                <a:gd name="f18" fmla="val 3439267"/>
                <a:gd name="f19" fmla="val 2783236"/>
                <a:gd name="f20" fmla="val 3489493"/>
                <a:gd name="f21" fmla="val 2681136"/>
                <a:gd name="f22" fmla="val 1920661"/>
                <a:gd name="f23" fmla="val 2583646"/>
                <a:gd name="f24" fmla="val 3168158"/>
                <a:gd name="f25" fmla="val 335893"/>
                <a:gd name="f26" fmla="val 846791"/>
                <a:gd name="f27" fmla="val 847022"/>
                <a:gd name="f28" fmla="val 1116491"/>
                <a:gd name="f29" fmla="val 3478369"/>
                <a:gd name="f30" fmla="val 1037391"/>
                <a:gd name="f31" fmla="val 3401925"/>
                <a:gd name="f32" fmla="val 883405"/>
                <a:gd name="f33" fmla="val 3304797"/>
                <a:gd name="f34" fmla="val 738310"/>
                <a:gd name="f35" fmla="val 3187966"/>
                <a:gd name="f36" fmla="val 607845"/>
                <a:gd name="f37" fmla="val 3032654"/>
                <a:gd name="f38" fmla="val 433957"/>
                <a:gd name="f39" fmla="val 2841185"/>
                <a:gd name="f40" fmla="val 286209"/>
                <a:gd name="f41" fmla="val 2623709"/>
                <a:gd name="f42" fmla="val 185034"/>
                <a:gd name="f43" fmla="val 2582642"/>
                <a:gd name="f44" fmla="val 166789"/>
                <a:gd name="f45" fmla="val 2568909"/>
                <a:gd name="f46" fmla="val 160818"/>
                <a:gd name="f47" fmla="val 2555375"/>
                <a:gd name="f48" fmla="val 154184"/>
                <a:gd name="f49" fmla="val 2541243"/>
                <a:gd name="f50" fmla="val 149142"/>
                <a:gd name="f51" fmla="val 2499115"/>
                <a:gd name="f52" fmla="val 133153"/>
                <a:gd name="f53" fmla="val 2484984"/>
                <a:gd name="f54" fmla="val 127978"/>
                <a:gd name="f55" fmla="val 2471118"/>
                <a:gd name="f56" fmla="val 122139"/>
                <a:gd name="f57" fmla="val 2456655"/>
                <a:gd name="f58" fmla="val 117827"/>
                <a:gd name="f59" fmla="val 2413664"/>
                <a:gd name="f60" fmla="val 104028"/>
                <a:gd name="f61" fmla="val 2399267"/>
                <a:gd name="f62" fmla="val 99582"/>
                <a:gd name="f63" fmla="val 2385069"/>
                <a:gd name="f64" fmla="val 94408"/>
                <a:gd name="f65" fmla="val 2370407"/>
                <a:gd name="f66" fmla="val 90958"/>
                <a:gd name="f67" fmla="val 2326620"/>
                <a:gd name="f68" fmla="val 79547"/>
                <a:gd name="f69" fmla="val 2304660"/>
                <a:gd name="f70" fmla="val 73908"/>
                <a:gd name="f71" fmla="val 2293714"/>
                <a:gd name="f72" fmla="val 71121"/>
                <a:gd name="f73" fmla="val 2282634"/>
                <a:gd name="f74" fmla="val 68866"/>
                <a:gd name="f75" fmla="val 2164675"/>
                <a:gd name="f76" fmla="val 42660"/>
                <a:gd name="f77" fmla="val 2043597"/>
                <a:gd name="f78" fmla="val 29325"/>
                <a:gd name="f79" fmla="val 1922386"/>
                <a:gd name="f80" fmla="val 28926"/>
                <a:gd name="f81" fmla="val 1801374"/>
                <a:gd name="f82" fmla="val 28794"/>
                <a:gd name="f83" fmla="val 1680562"/>
                <a:gd name="f84" fmla="val 46242"/>
                <a:gd name="f85" fmla="val 1563995"/>
                <a:gd name="f86" fmla="val 77623"/>
                <a:gd name="f87" fmla="val 1505679"/>
                <a:gd name="f88" fmla="val 93213"/>
                <a:gd name="f89" fmla="val 1448424"/>
                <a:gd name="f90" fmla="val 112520"/>
                <a:gd name="f91" fmla="val 1392496"/>
                <a:gd name="f92" fmla="val 134811"/>
                <a:gd name="f93" fmla="val 1336435"/>
                <a:gd name="f94" fmla="val 156771"/>
                <a:gd name="f95" fmla="val 1281967"/>
                <a:gd name="f96" fmla="val 182447"/>
                <a:gd name="f97" fmla="val 1228891"/>
                <a:gd name="f98" fmla="val 210377"/>
                <a:gd name="f99" fmla="val 1175749"/>
                <a:gd name="f100" fmla="val 238176"/>
                <a:gd name="f101" fmla="val 1124333"/>
                <a:gd name="f102" fmla="val 269026"/>
                <a:gd name="f103" fmla="val 1074309"/>
                <a:gd name="f104" fmla="val 301601"/>
                <a:gd name="f105" fmla="val 1024419"/>
                <a:gd name="f106" fmla="val 334440"/>
                <a:gd name="f107" fmla="val 976253"/>
                <a:gd name="f108" fmla="val 369669"/>
                <a:gd name="f109" fmla="val 929679"/>
                <a:gd name="f110" fmla="val 406557"/>
                <a:gd name="f111" fmla="val 883105"/>
                <a:gd name="f112" fmla="val 443444"/>
                <a:gd name="f113" fmla="val 838191"/>
                <a:gd name="f114" fmla="val 482189"/>
                <a:gd name="f115" fmla="val 795001"/>
                <a:gd name="f116" fmla="val 522526"/>
                <a:gd name="f117" fmla="val 751744"/>
                <a:gd name="f118" fmla="val 562797"/>
                <a:gd name="f119" fmla="val 710678"/>
                <a:gd name="f120" fmla="val 605191"/>
                <a:gd name="f121" fmla="val 670937"/>
                <a:gd name="f122" fmla="val 648448"/>
                <a:gd name="f123" fmla="val 631263"/>
                <a:gd name="f124" fmla="val 691836"/>
                <a:gd name="f125" fmla="val 593249"/>
                <a:gd name="f126" fmla="val 736486"/>
                <a:gd name="f127" fmla="val 557091"/>
                <a:gd name="f128" fmla="val 782330"/>
                <a:gd name="f129" fmla="val 521199"/>
                <a:gd name="f130" fmla="val 828439"/>
                <a:gd name="f131" fmla="val 486634"/>
                <a:gd name="f132" fmla="val 875344"/>
                <a:gd name="f133" fmla="val 454258"/>
                <a:gd name="f134" fmla="val 923576"/>
                <a:gd name="f135" fmla="val 421815"/>
                <a:gd name="f136" fmla="val 971742"/>
                <a:gd name="f137" fmla="val 391032"/>
                <a:gd name="f138" fmla="val 1020837"/>
                <a:gd name="f139" fmla="val 362703"/>
                <a:gd name="f140" fmla="val 1071125"/>
                <a:gd name="f141" fmla="val 334109"/>
                <a:gd name="f142" fmla="val 1121281"/>
                <a:gd name="f143" fmla="val 307637"/>
                <a:gd name="f144" fmla="val 1172433"/>
                <a:gd name="f145" fmla="val 283223"/>
                <a:gd name="f146" fmla="val 1224313"/>
                <a:gd name="f147" fmla="val 234526"/>
                <a:gd name="f148" fmla="val 1328275"/>
                <a:gd name="f149" fmla="val 195118"/>
                <a:gd name="f150" fmla="val 1435885"/>
                <a:gd name="f151" fmla="val 165926"/>
                <a:gd name="f152" fmla="val 1545817"/>
                <a:gd name="f153" fmla="val 151662"/>
                <a:gd name="f154" fmla="val 1600883"/>
                <a:gd name="f155" fmla="val 140052"/>
                <a:gd name="f156" fmla="val 1656479"/>
                <a:gd name="f157" fmla="val 131162"/>
                <a:gd name="f158" fmla="val 1712540"/>
                <a:gd name="f159" fmla="val 128973"/>
                <a:gd name="f160" fmla="val 1726538"/>
                <a:gd name="f161" fmla="val 126651"/>
                <a:gd name="f162" fmla="val 1740537"/>
                <a:gd name="f163" fmla="val 125191"/>
                <a:gd name="f164" fmla="val 1754668"/>
                <a:gd name="f165" fmla="val 123599"/>
                <a:gd name="f166" fmla="val 1768733"/>
                <a:gd name="f167" fmla="val 121475"/>
                <a:gd name="f168" fmla="val 1782798"/>
                <a:gd name="f169" fmla="val 120348"/>
                <a:gd name="f170" fmla="val 1796929"/>
                <a:gd name="f171" fmla="val 119088"/>
                <a:gd name="f172" fmla="val 1811061"/>
                <a:gd name="f173" fmla="val 117561"/>
                <a:gd name="f174" fmla="val 1825126"/>
                <a:gd name="f175" fmla="val 116433"/>
                <a:gd name="f176" fmla="val 1839257"/>
                <a:gd name="f177" fmla="val 113846"/>
                <a:gd name="f178" fmla="val 1881717"/>
                <a:gd name="f179" fmla="val 111591"/>
                <a:gd name="f180" fmla="val 1938376"/>
                <a:gd name="f181" fmla="val 111657"/>
                <a:gd name="f182" fmla="val 1995232"/>
                <a:gd name="f183" fmla="val 115704"/>
                <a:gd name="f184" fmla="val 2051956"/>
                <a:gd name="f185" fmla="val 116898"/>
                <a:gd name="f186" fmla="val 2066088"/>
                <a:gd name="f187" fmla="val 117296"/>
                <a:gd name="f188" fmla="val 2080351"/>
                <a:gd name="f189" fmla="val 119021"/>
                <a:gd name="f190" fmla="val 2094483"/>
                <a:gd name="f191" fmla="val 2136943"/>
                <a:gd name="f192" fmla="val 129702"/>
                <a:gd name="f193" fmla="val 2179270"/>
                <a:gd name="f194" fmla="val 131693"/>
                <a:gd name="f195" fmla="val 2193401"/>
                <a:gd name="f196" fmla="val 134546"/>
                <a:gd name="f197" fmla="val 2207400"/>
                <a:gd name="f198" fmla="val 136934"/>
                <a:gd name="f199" fmla="val 2221531"/>
                <a:gd name="f200" fmla="val 147549"/>
                <a:gd name="f201" fmla="val 2277725"/>
                <a:gd name="f202" fmla="val 160951"/>
                <a:gd name="f203" fmla="val 2333786"/>
                <a:gd name="f204" fmla="val 178930"/>
                <a:gd name="f205" fmla="val 2387060"/>
                <a:gd name="f206" fmla="val 196909"/>
                <a:gd name="f207" fmla="val 2440334"/>
                <a:gd name="f208" fmla="val 219267"/>
                <a:gd name="f209" fmla="val 2491221"/>
                <a:gd name="f210" fmla="val 249454"/>
                <a:gd name="f211" fmla="val 2536069"/>
                <a:gd name="f212" fmla="val 279176"/>
                <a:gd name="f213" fmla="val 2581382"/>
                <a:gd name="f214" fmla="val 317324"/>
                <a:gd name="f215" fmla="val 2619862"/>
                <a:gd name="f216" fmla="val 362969"/>
                <a:gd name="f217" fmla="val 2653232"/>
                <a:gd name="f218" fmla="val 408414"/>
                <a:gd name="f219" fmla="val 2686803"/>
                <a:gd name="f220" fmla="val 461025"/>
                <a:gd name="f221" fmla="val 2715397"/>
                <a:gd name="f222" fmla="val 514034"/>
                <a:gd name="f223" fmla="val 2745916"/>
                <a:gd name="f224" fmla="val 621113"/>
                <a:gd name="f225" fmla="val 2805691"/>
                <a:gd name="f226" fmla="val 726600"/>
                <a:gd name="f227" fmla="val 2877741"/>
                <a:gd name="f228" fmla="val 814440"/>
                <a:gd name="f229" fmla="val 2965249"/>
                <a:gd name="f230" fmla="val 864013"/>
                <a:gd name="f231" fmla="val 344066"/>
                <a:gd name="f232" fmla="val 328012"/>
                <a:gd name="f233" fmla="val 120921"/>
                <a:gd name="f234" fmla="val 2687993"/>
                <a:gd name="f235" fmla="val 2318452"/>
                <a:gd name="f236" fmla="val 1920662"/>
                <a:gd name="f237" fmla="val 859886"/>
                <a:gd name="f238" fmla="val 859885"/>
                <a:gd name="f239" fmla="+- 0 0 -90"/>
                <a:gd name="f240" fmla="*/ f3 1 3513450"/>
                <a:gd name="f241" fmla="*/ f4 1 3016000"/>
                <a:gd name="f242" fmla="val f5"/>
                <a:gd name="f243" fmla="val f6"/>
                <a:gd name="f244" fmla="val f7"/>
                <a:gd name="f245" fmla="*/ f239 f0 1"/>
                <a:gd name="f246" fmla="+- f244 0 f242"/>
                <a:gd name="f247" fmla="+- f243 0 f242"/>
                <a:gd name="f248" fmla="*/ f245 1 f2"/>
                <a:gd name="f249" fmla="*/ f247 1 3513450"/>
                <a:gd name="f250" fmla="*/ f246 1 3016000"/>
                <a:gd name="f251" fmla="*/ 3513450 f247 1"/>
                <a:gd name="f252" fmla="*/ 2626108 f246 1"/>
                <a:gd name="f253" fmla="*/ 2994301 f246 1"/>
                <a:gd name="f254" fmla="*/ 3513310 f247 1"/>
                <a:gd name="f255" fmla="*/ 2994532 f246 1"/>
                <a:gd name="f256" fmla="*/ 3497256 f247 1"/>
                <a:gd name="f257" fmla="*/ 3016000 f246 1"/>
                <a:gd name="f258" fmla="*/ 3273695 f247 1"/>
                <a:gd name="f259" fmla="*/ 3310360 f247 1"/>
                <a:gd name="f260" fmla="*/ 2972167 f246 1"/>
                <a:gd name="f261" fmla="*/ 3489493 f247 1"/>
                <a:gd name="f262" fmla="*/ 2681136 f246 1"/>
                <a:gd name="f263" fmla="*/ 1920661 f247 1"/>
                <a:gd name="f264" fmla="*/ 0 f246 1"/>
                <a:gd name="f265" fmla="*/ 846791 f246 1"/>
                <a:gd name="f266" fmla="*/ 847022 f246 1"/>
                <a:gd name="f267" fmla="*/ 1116491 f246 1"/>
                <a:gd name="f268" fmla="*/ 3478369 f247 1"/>
                <a:gd name="f269" fmla="*/ 1037391 f246 1"/>
                <a:gd name="f270" fmla="*/ 3187966 f247 1"/>
                <a:gd name="f271" fmla="*/ 607845 f246 1"/>
                <a:gd name="f272" fmla="*/ 2623709 f247 1"/>
                <a:gd name="f273" fmla="*/ 185034 f246 1"/>
                <a:gd name="f274" fmla="*/ 2582642 f247 1"/>
                <a:gd name="f275" fmla="*/ 166789 f246 1"/>
                <a:gd name="f276" fmla="*/ 2541243 f247 1"/>
                <a:gd name="f277" fmla="*/ 149142 f246 1"/>
                <a:gd name="f278" fmla="*/ 2499115 f247 1"/>
                <a:gd name="f279" fmla="*/ 133153 f246 1"/>
                <a:gd name="f280" fmla="*/ 2456655 f247 1"/>
                <a:gd name="f281" fmla="*/ 117827 f246 1"/>
                <a:gd name="f282" fmla="*/ 2413664 f247 1"/>
                <a:gd name="f283" fmla="*/ 104028 f246 1"/>
                <a:gd name="f284" fmla="*/ 2370407 f247 1"/>
                <a:gd name="f285" fmla="*/ 90958 f246 1"/>
                <a:gd name="f286" fmla="*/ 2326620 f247 1"/>
                <a:gd name="f287" fmla="*/ 79547 f246 1"/>
                <a:gd name="f288" fmla="*/ 2304660 f247 1"/>
                <a:gd name="f289" fmla="*/ 73908 f246 1"/>
                <a:gd name="f290" fmla="*/ 2293714 f247 1"/>
                <a:gd name="f291" fmla="*/ 71121 f246 1"/>
                <a:gd name="f292" fmla="*/ 2282634 f247 1"/>
                <a:gd name="f293" fmla="*/ 68866 f246 1"/>
                <a:gd name="f294" fmla="*/ 1922386 f247 1"/>
                <a:gd name="f295" fmla="*/ 28926 f246 1"/>
                <a:gd name="f296" fmla="*/ 1563995 f247 1"/>
                <a:gd name="f297" fmla="*/ 77623 f246 1"/>
                <a:gd name="f298" fmla="*/ 1392496 f247 1"/>
                <a:gd name="f299" fmla="*/ 134811 f246 1"/>
                <a:gd name="f300" fmla="*/ 1228891 f247 1"/>
                <a:gd name="f301" fmla="*/ 210377 f246 1"/>
                <a:gd name="f302" fmla="*/ 1074309 f247 1"/>
                <a:gd name="f303" fmla="*/ 301601 f246 1"/>
                <a:gd name="f304" fmla="*/ 929679 f247 1"/>
                <a:gd name="f305" fmla="*/ 406557 f246 1"/>
                <a:gd name="f306" fmla="*/ 795001 f247 1"/>
                <a:gd name="f307" fmla="*/ 522526 f246 1"/>
                <a:gd name="f308" fmla="*/ 670937 f247 1"/>
                <a:gd name="f309" fmla="*/ 648448 f246 1"/>
                <a:gd name="f310" fmla="*/ 557091 f247 1"/>
                <a:gd name="f311" fmla="*/ 782330 f246 1"/>
                <a:gd name="f312" fmla="*/ 454258 f247 1"/>
                <a:gd name="f313" fmla="*/ 923576 f246 1"/>
                <a:gd name="f314" fmla="*/ 362703 f247 1"/>
                <a:gd name="f315" fmla="*/ 1071125 f246 1"/>
                <a:gd name="f316" fmla="*/ 283223 f247 1"/>
                <a:gd name="f317" fmla="*/ 1224313 f246 1"/>
                <a:gd name="f318" fmla="*/ 165926 f247 1"/>
                <a:gd name="f319" fmla="*/ 1545817 f246 1"/>
                <a:gd name="f320" fmla="*/ 131162 f247 1"/>
                <a:gd name="f321" fmla="*/ 1712540 f246 1"/>
                <a:gd name="f322" fmla="*/ 125191 f247 1"/>
                <a:gd name="f323" fmla="*/ 1754668 f246 1"/>
                <a:gd name="f324" fmla="*/ 120348 f247 1"/>
                <a:gd name="f325" fmla="*/ 1796929 f246 1"/>
                <a:gd name="f326" fmla="*/ 116433 f247 1"/>
                <a:gd name="f327" fmla="*/ 1839257 f246 1"/>
                <a:gd name="f328" fmla="*/ 113846 f247 1"/>
                <a:gd name="f329" fmla="*/ 1881717 f246 1"/>
                <a:gd name="f330" fmla="*/ 115704 f247 1"/>
                <a:gd name="f331" fmla="*/ 2051956 f246 1"/>
                <a:gd name="f332" fmla="*/ 119021 f247 1"/>
                <a:gd name="f333" fmla="*/ 2094483 f246 1"/>
                <a:gd name="f334" fmla="*/ 123599 f247 1"/>
                <a:gd name="f335" fmla="*/ 2136943 f246 1"/>
                <a:gd name="f336" fmla="*/ 129702 f247 1"/>
                <a:gd name="f337" fmla="*/ 2179270 f246 1"/>
                <a:gd name="f338" fmla="*/ 136934 f247 1"/>
                <a:gd name="f339" fmla="*/ 2221531 f246 1"/>
                <a:gd name="f340" fmla="*/ 178930 f247 1"/>
                <a:gd name="f341" fmla="*/ 2387060 f246 1"/>
                <a:gd name="f342" fmla="*/ 249454 f247 1"/>
                <a:gd name="f343" fmla="*/ 2536069 f246 1"/>
                <a:gd name="f344" fmla="*/ 362969 f247 1"/>
                <a:gd name="f345" fmla="*/ 2653232 f246 1"/>
                <a:gd name="f346" fmla="*/ 514034 f247 1"/>
                <a:gd name="f347" fmla="*/ 2745916 f246 1"/>
                <a:gd name="f348" fmla="*/ 814440 f247 1"/>
                <a:gd name="f349" fmla="*/ 2965249 f246 1"/>
                <a:gd name="f350" fmla="*/ 864013 f247 1"/>
                <a:gd name="f351" fmla="*/ 344066 f247 1"/>
                <a:gd name="f352" fmla="*/ 328012 f247 1"/>
                <a:gd name="f353" fmla="*/ 0 f247 1"/>
                <a:gd name="f354" fmla="*/ 1920662 f246 1"/>
                <a:gd name="f355" fmla="+- f248 0 f1"/>
                <a:gd name="f356" fmla="*/ f251 1 3513450"/>
                <a:gd name="f357" fmla="*/ f252 1 3016000"/>
                <a:gd name="f358" fmla="*/ f253 1 3016000"/>
                <a:gd name="f359" fmla="*/ f254 1 3513450"/>
                <a:gd name="f360" fmla="*/ f255 1 3016000"/>
                <a:gd name="f361" fmla="*/ f256 1 3513450"/>
                <a:gd name="f362" fmla="*/ f257 1 3016000"/>
                <a:gd name="f363" fmla="*/ f258 1 3513450"/>
                <a:gd name="f364" fmla="*/ f259 1 3513450"/>
                <a:gd name="f365" fmla="*/ f260 1 3016000"/>
                <a:gd name="f366" fmla="*/ f261 1 3513450"/>
                <a:gd name="f367" fmla="*/ f262 1 3016000"/>
                <a:gd name="f368" fmla="*/ f263 1 3513450"/>
                <a:gd name="f369" fmla="*/ f264 1 3016000"/>
                <a:gd name="f370" fmla="*/ f265 1 3016000"/>
                <a:gd name="f371" fmla="*/ f266 1 3016000"/>
                <a:gd name="f372" fmla="*/ f267 1 3016000"/>
                <a:gd name="f373" fmla="*/ f268 1 3513450"/>
                <a:gd name="f374" fmla="*/ f269 1 3016000"/>
                <a:gd name="f375" fmla="*/ f270 1 3513450"/>
                <a:gd name="f376" fmla="*/ f271 1 3016000"/>
                <a:gd name="f377" fmla="*/ f272 1 3513450"/>
                <a:gd name="f378" fmla="*/ f273 1 3016000"/>
                <a:gd name="f379" fmla="*/ f274 1 3513450"/>
                <a:gd name="f380" fmla="*/ f275 1 3016000"/>
                <a:gd name="f381" fmla="*/ f276 1 3513450"/>
                <a:gd name="f382" fmla="*/ f277 1 3016000"/>
                <a:gd name="f383" fmla="*/ f278 1 3513450"/>
                <a:gd name="f384" fmla="*/ f279 1 3016000"/>
                <a:gd name="f385" fmla="*/ f280 1 3513450"/>
                <a:gd name="f386" fmla="*/ f281 1 3016000"/>
                <a:gd name="f387" fmla="*/ f282 1 3513450"/>
                <a:gd name="f388" fmla="*/ f283 1 3016000"/>
                <a:gd name="f389" fmla="*/ f284 1 3513450"/>
                <a:gd name="f390" fmla="*/ f285 1 3016000"/>
                <a:gd name="f391" fmla="*/ f286 1 3513450"/>
                <a:gd name="f392" fmla="*/ f287 1 3016000"/>
                <a:gd name="f393" fmla="*/ f288 1 3513450"/>
                <a:gd name="f394" fmla="*/ f289 1 3016000"/>
                <a:gd name="f395" fmla="*/ f290 1 3513450"/>
                <a:gd name="f396" fmla="*/ f291 1 3016000"/>
                <a:gd name="f397" fmla="*/ f292 1 3513450"/>
                <a:gd name="f398" fmla="*/ f293 1 3016000"/>
                <a:gd name="f399" fmla="*/ f294 1 3513450"/>
                <a:gd name="f400" fmla="*/ f295 1 3016000"/>
                <a:gd name="f401" fmla="*/ f296 1 3513450"/>
                <a:gd name="f402" fmla="*/ f297 1 3016000"/>
                <a:gd name="f403" fmla="*/ f298 1 3513450"/>
                <a:gd name="f404" fmla="*/ f299 1 3016000"/>
                <a:gd name="f405" fmla="*/ f300 1 3513450"/>
                <a:gd name="f406" fmla="*/ f301 1 3016000"/>
                <a:gd name="f407" fmla="*/ f302 1 3513450"/>
                <a:gd name="f408" fmla="*/ f303 1 3016000"/>
                <a:gd name="f409" fmla="*/ f304 1 3513450"/>
                <a:gd name="f410" fmla="*/ f305 1 3016000"/>
                <a:gd name="f411" fmla="*/ f306 1 3513450"/>
                <a:gd name="f412" fmla="*/ f307 1 3016000"/>
                <a:gd name="f413" fmla="*/ f308 1 3513450"/>
                <a:gd name="f414" fmla="*/ f309 1 3016000"/>
                <a:gd name="f415" fmla="*/ f310 1 3513450"/>
                <a:gd name="f416" fmla="*/ f311 1 3016000"/>
                <a:gd name="f417" fmla="*/ f312 1 3513450"/>
                <a:gd name="f418" fmla="*/ f313 1 3016000"/>
                <a:gd name="f419" fmla="*/ f314 1 3513450"/>
                <a:gd name="f420" fmla="*/ f315 1 3016000"/>
                <a:gd name="f421" fmla="*/ f316 1 3513450"/>
                <a:gd name="f422" fmla="*/ f317 1 3016000"/>
                <a:gd name="f423" fmla="*/ f318 1 3513450"/>
                <a:gd name="f424" fmla="*/ f319 1 3016000"/>
                <a:gd name="f425" fmla="*/ f320 1 3513450"/>
                <a:gd name="f426" fmla="*/ f321 1 3016000"/>
                <a:gd name="f427" fmla="*/ f322 1 3513450"/>
                <a:gd name="f428" fmla="*/ f323 1 3016000"/>
                <a:gd name="f429" fmla="*/ f324 1 3513450"/>
                <a:gd name="f430" fmla="*/ f325 1 3016000"/>
                <a:gd name="f431" fmla="*/ f326 1 3513450"/>
                <a:gd name="f432" fmla="*/ f327 1 3016000"/>
                <a:gd name="f433" fmla="*/ f328 1 3513450"/>
                <a:gd name="f434" fmla="*/ f329 1 3016000"/>
                <a:gd name="f435" fmla="*/ f330 1 3513450"/>
                <a:gd name="f436" fmla="*/ f331 1 3016000"/>
                <a:gd name="f437" fmla="*/ f332 1 3513450"/>
                <a:gd name="f438" fmla="*/ f333 1 3016000"/>
                <a:gd name="f439" fmla="*/ f334 1 3513450"/>
                <a:gd name="f440" fmla="*/ f335 1 3016000"/>
                <a:gd name="f441" fmla="*/ f336 1 3513450"/>
                <a:gd name="f442" fmla="*/ f337 1 3016000"/>
                <a:gd name="f443" fmla="*/ f338 1 3513450"/>
                <a:gd name="f444" fmla="*/ f339 1 3016000"/>
                <a:gd name="f445" fmla="*/ f340 1 3513450"/>
                <a:gd name="f446" fmla="*/ f341 1 3016000"/>
                <a:gd name="f447" fmla="*/ f342 1 3513450"/>
                <a:gd name="f448" fmla="*/ f343 1 3016000"/>
                <a:gd name="f449" fmla="*/ f344 1 3513450"/>
                <a:gd name="f450" fmla="*/ f345 1 3016000"/>
                <a:gd name="f451" fmla="*/ f346 1 3513450"/>
                <a:gd name="f452" fmla="*/ f347 1 3016000"/>
                <a:gd name="f453" fmla="*/ f348 1 3513450"/>
                <a:gd name="f454" fmla="*/ f349 1 3016000"/>
                <a:gd name="f455" fmla="*/ f350 1 3513450"/>
                <a:gd name="f456" fmla="*/ f351 1 3513450"/>
                <a:gd name="f457" fmla="*/ f352 1 3513450"/>
                <a:gd name="f458" fmla="*/ f353 1 3513450"/>
                <a:gd name="f459" fmla="*/ f354 1 3016000"/>
                <a:gd name="f460" fmla="*/ f242 1 f249"/>
                <a:gd name="f461" fmla="*/ f243 1 f249"/>
                <a:gd name="f462" fmla="*/ f242 1 f250"/>
                <a:gd name="f463" fmla="*/ f244 1 f250"/>
                <a:gd name="f464" fmla="*/ f356 1 f249"/>
                <a:gd name="f465" fmla="*/ f357 1 f250"/>
                <a:gd name="f466" fmla="*/ f358 1 f250"/>
                <a:gd name="f467" fmla="*/ f359 1 f249"/>
                <a:gd name="f468" fmla="*/ f360 1 f250"/>
                <a:gd name="f469" fmla="*/ f361 1 f249"/>
                <a:gd name="f470" fmla="*/ f362 1 f250"/>
                <a:gd name="f471" fmla="*/ f363 1 f249"/>
                <a:gd name="f472" fmla="*/ f364 1 f249"/>
                <a:gd name="f473" fmla="*/ f365 1 f250"/>
                <a:gd name="f474" fmla="*/ f366 1 f249"/>
                <a:gd name="f475" fmla="*/ f367 1 f250"/>
                <a:gd name="f476" fmla="*/ f368 1 f249"/>
                <a:gd name="f477" fmla="*/ f369 1 f250"/>
                <a:gd name="f478" fmla="*/ f370 1 f250"/>
                <a:gd name="f479" fmla="*/ f371 1 f250"/>
                <a:gd name="f480" fmla="*/ f372 1 f250"/>
                <a:gd name="f481" fmla="*/ f373 1 f249"/>
                <a:gd name="f482" fmla="*/ f374 1 f250"/>
                <a:gd name="f483" fmla="*/ f375 1 f249"/>
                <a:gd name="f484" fmla="*/ f376 1 f250"/>
                <a:gd name="f485" fmla="*/ f377 1 f249"/>
                <a:gd name="f486" fmla="*/ f378 1 f250"/>
                <a:gd name="f487" fmla="*/ f379 1 f249"/>
                <a:gd name="f488" fmla="*/ f380 1 f250"/>
                <a:gd name="f489" fmla="*/ f381 1 f249"/>
                <a:gd name="f490" fmla="*/ f382 1 f250"/>
                <a:gd name="f491" fmla="*/ f383 1 f249"/>
                <a:gd name="f492" fmla="*/ f384 1 f250"/>
                <a:gd name="f493" fmla="*/ f385 1 f249"/>
                <a:gd name="f494" fmla="*/ f386 1 f250"/>
                <a:gd name="f495" fmla="*/ f387 1 f249"/>
                <a:gd name="f496" fmla="*/ f388 1 f250"/>
                <a:gd name="f497" fmla="*/ f389 1 f249"/>
                <a:gd name="f498" fmla="*/ f390 1 f250"/>
                <a:gd name="f499" fmla="*/ f391 1 f249"/>
                <a:gd name="f500" fmla="*/ f392 1 f250"/>
                <a:gd name="f501" fmla="*/ f393 1 f249"/>
                <a:gd name="f502" fmla="*/ f394 1 f250"/>
                <a:gd name="f503" fmla="*/ f395 1 f249"/>
                <a:gd name="f504" fmla="*/ f396 1 f250"/>
                <a:gd name="f505" fmla="*/ f397 1 f249"/>
                <a:gd name="f506" fmla="*/ f398 1 f250"/>
                <a:gd name="f507" fmla="*/ f399 1 f249"/>
                <a:gd name="f508" fmla="*/ f400 1 f250"/>
                <a:gd name="f509" fmla="*/ f401 1 f249"/>
                <a:gd name="f510" fmla="*/ f402 1 f250"/>
                <a:gd name="f511" fmla="*/ f403 1 f249"/>
                <a:gd name="f512" fmla="*/ f404 1 f250"/>
                <a:gd name="f513" fmla="*/ f405 1 f249"/>
                <a:gd name="f514" fmla="*/ f406 1 f250"/>
                <a:gd name="f515" fmla="*/ f407 1 f249"/>
                <a:gd name="f516" fmla="*/ f408 1 f250"/>
                <a:gd name="f517" fmla="*/ f409 1 f249"/>
                <a:gd name="f518" fmla="*/ f410 1 f250"/>
                <a:gd name="f519" fmla="*/ f411 1 f249"/>
                <a:gd name="f520" fmla="*/ f412 1 f250"/>
                <a:gd name="f521" fmla="*/ f413 1 f249"/>
                <a:gd name="f522" fmla="*/ f414 1 f250"/>
                <a:gd name="f523" fmla="*/ f415 1 f249"/>
                <a:gd name="f524" fmla="*/ f416 1 f250"/>
                <a:gd name="f525" fmla="*/ f417 1 f249"/>
                <a:gd name="f526" fmla="*/ f418 1 f250"/>
                <a:gd name="f527" fmla="*/ f419 1 f249"/>
                <a:gd name="f528" fmla="*/ f420 1 f250"/>
                <a:gd name="f529" fmla="*/ f421 1 f249"/>
                <a:gd name="f530" fmla="*/ f422 1 f250"/>
                <a:gd name="f531" fmla="*/ f423 1 f249"/>
                <a:gd name="f532" fmla="*/ f424 1 f250"/>
                <a:gd name="f533" fmla="*/ f425 1 f249"/>
                <a:gd name="f534" fmla="*/ f426 1 f250"/>
                <a:gd name="f535" fmla="*/ f427 1 f249"/>
                <a:gd name="f536" fmla="*/ f428 1 f250"/>
                <a:gd name="f537" fmla="*/ f429 1 f249"/>
                <a:gd name="f538" fmla="*/ f430 1 f250"/>
                <a:gd name="f539" fmla="*/ f431 1 f249"/>
                <a:gd name="f540" fmla="*/ f432 1 f250"/>
                <a:gd name="f541" fmla="*/ f433 1 f249"/>
                <a:gd name="f542" fmla="*/ f434 1 f250"/>
                <a:gd name="f543" fmla="*/ f435 1 f249"/>
                <a:gd name="f544" fmla="*/ f436 1 f250"/>
                <a:gd name="f545" fmla="*/ f437 1 f249"/>
                <a:gd name="f546" fmla="*/ f438 1 f250"/>
                <a:gd name="f547" fmla="*/ f439 1 f249"/>
                <a:gd name="f548" fmla="*/ f440 1 f250"/>
                <a:gd name="f549" fmla="*/ f441 1 f249"/>
                <a:gd name="f550" fmla="*/ f442 1 f250"/>
                <a:gd name="f551" fmla="*/ f443 1 f249"/>
                <a:gd name="f552" fmla="*/ f444 1 f250"/>
                <a:gd name="f553" fmla="*/ f445 1 f249"/>
                <a:gd name="f554" fmla="*/ f446 1 f250"/>
                <a:gd name="f555" fmla="*/ f447 1 f249"/>
                <a:gd name="f556" fmla="*/ f448 1 f250"/>
                <a:gd name="f557" fmla="*/ f449 1 f249"/>
                <a:gd name="f558" fmla="*/ f450 1 f250"/>
                <a:gd name="f559" fmla="*/ f451 1 f249"/>
                <a:gd name="f560" fmla="*/ f452 1 f250"/>
                <a:gd name="f561" fmla="*/ f453 1 f249"/>
                <a:gd name="f562" fmla="*/ f454 1 f250"/>
                <a:gd name="f563" fmla="*/ f455 1 f249"/>
                <a:gd name="f564" fmla="*/ f456 1 f249"/>
                <a:gd name="f565" fmla="*/ f457 1 f249"/>
                <a:gd name="f566" fmla="*/ f458 1 f249"/>
                <a:gd name="f567" fmla="*/ f459 1 f250"/>
                <a:gd name="f568" fmla="*/ f460 f240 1"/>
                <a:gd name="f569" fmla="*/ f461 f240 1"/>
                <a:gd name="f570" fmla="*/ f463 f241 1"/>
                <a:gd name="f571" fmla="*/ f462 f241 1"/>
                <a:gd name="f572" fmla="*/ f464 f240 1"/>
                <a:gd name="f573" fmla="*/ f465 f241 1"/>
                <a:gd name="f574" fmla="*/ f466 f241 1"/>
                <a:gd name="f575" fmla="*/ f467 f240 1"/>
                <a:gd name="f576" fmla="*/ f468 f241 1"/>
                <a:gd name="f577" fmla="*/ f469 f240 1"/>
                <a:gd name="f578" fmla="*/ f470 f241 1"/>
                <a:gd name="f579" fmla="*/ f471 f240 1"/>
                <a:gd name="f580" fmla="*/ f472 f240 1"/>
                <a:gd name="f581" fmla="*/ f473 f241 1"/>
                <a:gd name="f582" fmla="*/ f474 f240 1"/>
                <a:gd name="f583" fmla="*/ f475 f241 1"/>
                <a:gd name="f584" fmla="*/ f476 f240 1"/>
                <a:gd name="f585" fmla="*/ f477 f241 1"/>
                <a:gd name="f586" fmla="*/ f478 f241 1"/>
                <a:gd name="f587" fmla="*/ f479 f241 1"/>
                <a:gd name="f588" fmla="*/ f480 f241 1"/>
                <a:gd name="f589" fmla="*/ f481 f240 1"/>
                <a:gd name="f590" fmla="*/ f482 f241 1"/>
                <a:gd name="f591" fmla="*/ f483 f240 1"/>
                <a:gd name="f592" fmla="*/ f484 f241 1"/>
                <a:gd name="f593" fmla="*/ f485 f240 1"/>
                <a:gd name="f594" fmla="*/ f486 f241 1"/>
                <a:gd name="f595" fmla="*/ f487 f240 1"/>
                <a:gd name="f596" fmla="*/ f488 f241 1"/>
                <a:gd name="f597" fmla="*/ f489 f240 1"/>
                <a:gd name="f598" fmla="*/ f490 f241 1"/>
                <a:gd name="f599" fmla="*/ f491 f240 1"/>
                <a:gd name="f600" fmla="*/ f492 f241 1"/>
                <a:gd name="f601" fmla="*/ f493 f240 1"/>
                <a:gd name="f602" fmla="*/ f494 f241 1"/>
                <a:gd name="f603" fmla="*/ f495 f240 1"/>
                <a:gd name="f604" fmla="*/ f496 f241 1"/>
                <a:gd name="f605" fmla="*/ f497 f240 1"/>
                <a:gd name="f606" fmla="*/ f498 f241 1"/>
                <a:gd name="f607" fmla="*/ f499 f240 1"/>
                <a:gd name="f608" fmla="*/ f500 f241 1"/>
                <a:gd name="f609" fmla="*/ f501 f240 1"/>
                <a:gd name="f610" fmla="*/ f502 f241 1"/>
                <a:gd name="f611" fmla="*/ f503 f240 1"/>
                <a:gd name="f612" fmla="*/ f504 f241 1"/>
                <a:gd name="f613" fmla="*/ f505 f240 1"/>
                <a:gd name="f614" fmla="*/ f506 f241 1"/>
                <a:gd name="f615" fmla="*/ f507 f240 1"/>
                <a:gd name="f616" fmla="*/ f508 f241 1"/>
                <a:gd name="f617" fmla="*/ f509 f240 1"/>
                <a:gd name="f618" fmla="*/ f510 f241 1"/>
                <a:gd name="f619" fmla="*/ f511 f240 1"/>
                <a:gd name="f620" fmla="*/ f512 f241 1"/>
                <a:gd name="f621" fmla="*/ f513 f240 1"/>
                <a:gd name="f622" fmla="*/ f514 f241 1"/>
                <a:gd name="f623" fmla="*/ f515 f240 1"/>
                <a:gd name="f624" fmla="*/ f516 f241 1"/>
                <a:gd name="f625" fmla="*/ f517 f240 1"/>
                <a:gd name="f626" fmla="*/ f518 f241 1"/>
                <a:gd name="f627" fmla="*/ f519 f240 1"/>
                <a:gd name="f628" fmla="*/ f520 f241 1"/>
                <a:gd name="f629" fmla="*/ f521 f240 1"/>
                <a:gd name="f630" fmla="*/ f522 f241 1"/>
                <a:gd name="f631" fmla="*/ f523 f240 1"/>
                <a:gd name="f632" fmla="*/ f524 f241 1"/>
                <a:gd name="f633" fmla="*/ f525 f240 1"/>
                <a:gd name="f634" fmla="*/ f526 f241 1"/>
                <a:gd name="f635" fmla="*/ f527 f240 1"/>
                <a:gd name="f636" fmla="*/ f528 f241 1"/>
                <a:gd name="f637" fmla="*/ f529 f240 1"/>
                <a:gd name="f638" fmla="*/ f530 f241 1"/>
                <a:gd name="f639" fmla="*/ f531 f240 1"/>
                <a:gd name="f640" fmla="*/ f532 f241 1"/>
                <a:gd name="f641" fmla="*/ f533 f240 1"/>
                <a:gd name="f642" fmla="*/ f534 f241 1"/>
                <a:gd name="f643" fmla="*/ f535 f240 1"/>
                <a:gd name="f644" fmla="*/ f536 f241 1"/>
                <a:gd name="f645" fmla="*/ f537 f240 1"/>
                <a:gd name="f646" fmla="*/ f538 f241 1"/>
                <a:gd name="f647" fmla="*/ f539 f240 1"/>
                <a:gd name="f648" fmla="*/ f540 f241 1"/>
                <a:gd name="f649" fmla="*/ f541 f240 1"/>
                <a:gd name="f650" fmla="*/ f542 f241 1"/>
                <a:gd name="f651" fmla="*/ f543 f240 1"/>
                <a:gd name="f652" fmla="*/ f544 f241 1"/>
                <a:gd name="f653" fmla="*/ f545 f240 1"/>
                <a:gd name="f654" fmla="*/ f546 f241 1"/>
                <a:gd name="f655" fmla="*/ f547 f240 1"/>
                <a:gd name="f656" fmla="*/ f548 f241 1"/>
                <a:gd name="f657" fmla="*/ f549 f240 1"/>
                <a:gd name="f658" fmla="*/ f550 f241 1"/>
                <a:gd name="f659" fmla="*/ f551 f240 1"/>
                <a:gd name="f660" fmla="*/ f552 f241 1"/>
                <a:gd name="f661" fmla="*/ f553 f240 1"/>
                <a:gd name="f662" fmla="*/ f554 f241 1"/>
                <a:gd name="f663" fmla="*/ f555 f240 1"/>
                <a:gd name="f664" fmla="*/ f556 f241 1"/>
                <a:gd name="f665" fmla="*/ f557 f240 1"/>
                <a:gd name="f666" fmla="*/ f558 f241 1"/>
                <a:gd name="f667" fmla="*/ f559 f240 1"/>
                <a:gd name="f668" fmla="*/ f560 f241 1"/>
                <a:gd name="f669" fmla="*/ f561 f240 1"/>
                <a:gd name="f670" fmla="*/ f562 f241 1"/>
                <a:gd name="f671" fmla="*/ f563 f240 1"/>
                <a:gd name="f672" fmla="*/ f564 f240 1"/>
                <a:gd name="f673" fmla="*/ f565 f240 1"/>
                <a:gd name="f674" fmla="*/ f566 f240 1"/>
                <a:gd name="f675" fmla="*/ f567 f24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5">
                  <a:pos x="f572" y="f573"/>
                </a:cxn>
                <a:cxn ang="f355">
                  <a:pos x="f572" y="f574"/>
                </a:cxn>
                <a:cxn ang="f355">
                  <a:pos x="f575" y="f576"/>
                </a:cxn>
                <a:cxn ang="f355">
                  <a:pos x="f577" y="f578"/>
                </a:cxn>
                <a:cxn ang="f355">
                  <a:pos x="f579" y="f578"/>
                </a:cxn>
                <a:cxn ang="f355">
                  <a:pos x="f580" y="f581"/>
                </a:cxn>
                <a:cxn ang="f355">
                  <a:pos x="f582" y="f583"/>
                </a:cxn>
                <a:cxn ang="f355">
                  <a:pos x="f584" y="f585"/>
                </a:cxn>
                <a:cxn ang="f355">
                  <a:pos x="f575" y="f586"/>
                </a:cxn>
                <a:cxn ang="f355">
                  <a:pos x="f572" y="f587"/>
                </a:cxn>
                <a:cxn ang="f355">
                  <a:pos x="f572" y="f588"/>
                </a:cxn>
                <a:cxn ang="f355">
                  <a:pos x="f589" y="f590"/>
                </a:cxn>
                <a:cxn ang="f355">
                  <a:pos x="f591" y="f592"/>
                </a:cxn>
                <a:cxn ang="f355">
                  <a:pos x="f593" y="f594"/>
                </a:cxn>
                <a:cxn ang="f355">
                  <a:pos x="f595" y="f596"/>
                </a:cxn>
                <a:cxn ang="f355">
                  <a:pos x="f597" y="f598"/>
                </a:cxn>
                <a:cxn ang="f355">
                  <a:pos x="f599" y="f600"/>
                </a:cxn>
                <a:cxn ang="f355">
                  <a:pos x="f601" y="f602"/>
                </a:cxn>
                <a:cxn ang="f355">
                  <a:pos x="f603" y="f604"/>
                </a:cxn>
                <a:cxn ang="f355">
                  <a:pos x="f605" y="f606"/>
                </a:cxn>
                <a:cxn ang="f355">
                  <a:pos x="f607" y="f608"/>
                </a:cxn>
                <a:cxn ang="f355">
                  <a:pos x="f609" y="f610"/>
                </a:cxn>
                <a:cxn ang="f355">
                  <a:pos x="f611" y="f612"/>
                </a:cxn>
                <a:cxn ang="f355">
                  <a:pos x="f613" y="f614"/>
                </a:cxn>
                <a:cxn ang="f355">
                  <a:pos x="f615" y="f616"/>
                </a:cxn>
                <a:cxn ang="f355">
                  <a:pos x="f617" y="f618"/>
                </a:cxn>
                <a:cxn ang="f355">
                  <a:pos x="f619" y="f620"/>
                </a:cxn>
                <a:cxn ang="f355">
                  <a:pos x="f621" y="f622"/>
                </a:cxn>
                <a:cxn ang="f355">
                  <a:pos x="f623" y="f624"/>
                </a:cxn>
                <a:cxn ang="f355">
                  <a:pos x="f625" y="f626"/>
                </a:cxn>
                <a:cxn ang="f355">
                  <a:pos x="f627" y="f628"/>
                </a:cxn>
                <a:cxn ang="f355">
                  <a:pos x="f629" y="f630"/>
                </a:cxn>
                <a:cxn ang="f355">
                  <a:pos x="f631" y="f632"/>
                </a:cxn>
                <a:cxn ang="f355">
                  <a:pos x="f633" y="f634"/>
                </a:cxn>
                <a:cxn ang="f355">
                  <a:pos x="f635" y="f636"/>
                </a:cxn>
                <a:cxn ang="f355">
                  <a:pos x="f637" y="f638"/>
                </a:cxn>
                <a:cxn ang="f355">
                  <a:pos x="f639" y="f640"/>
                </a:cxn>
                <a:cxn ang="f355">
                  <a:pos x="f641" y="f642"/>
                </a:cxn>
                <a:cxn ang="f355">
                  <a:pos x="f643" y="f644"/>
                </a:cxn>
                <a:cxn ang="f355">
                  <a:pos x="f645" y="f646"/>
                </a:cxn>
                <a:cxn ang="f355">
                  <a:pos x="f647" y="f648"/>
                </a:cxn>
                <a:cxn ang="f355">
                  <a:pos x="f649" y="f650"/>
                </a:cxn>
                <a:cxn ang="f355">
                  <a:pos x="f651" y="f652"/>
                </a:cxn>
                <a:cxn ang="f355">
                  <a:pos x="f653" y="f654"/>
                </a:cxn>
                <a:cxn ang="f355">
                  <a:pos x="f655" y="f656"/>
                </a:cxn>
                <a:cxn ang="f355">
                  <a:pos x="f657" y="f658"/>
                </a:cxn>
                <a:cxn ang="f355">
                  <a:pos x="f659" y="f660"/>
                </a:cxn>
                <a:cxn ang="f355">
                  <a:pos x="f661" y="f662"/>
                </a:cxn>
                <a:cxn ang="f355">
                  <a:pos x="f663" y="f664"/>
                </a:cxn>
                <a:cxn ang="f355">
                  <a:pos x="f665" y="f666"/>
                </a:cxn>
                <a:cxn ang="f355">
                  <a:pos x="f667" y="f668"/>
                </a:cxn>
                <a:cxn ang="f355">
                  <a:pos x="f669" y="f670"/>
                </a:cxn>
                <a:cxn ang="f355">
                  <a:pos x="f671" y="f578"/>
                </a:cxn>
                <a:cxn ang="f355">
                  <a:pos x="f672" y="f578"/>
                </a:cxn>
                <a:cxn ang="f355">
                  <a:pos x="f673" y="f576"/>
                </a:cxn>
                <a:cxn ang="f355">
                  <a:pos x="f674" y="f675"/>
                </a:cxn>
                <a:cxn ang="f355">
                  <a:pos x="f584" y="f585"/>
                </a:cxn>
              </a:cxnLst>
              <a:rect l="f568" t="f571" r="f569" b="f570"/>
              <a:pathLst>
                <a:path w="3513450" h="3016000">
                  <a:moveTo>
                    <a:pt x="f6" y="f8"/>
                  </a:moveTo>
                  <a:lnTo>
                    <a:pt x="f6" y="f9"/>
                  </a:lnTo>
                  <a:lnTo>
                    <a:pt x="f10" y="f11"/>
                  </a:lnTo>
                  <a:lnTo>
                    <a:pt x="f12" y="f7"/>
                  </a:lnTo>
                  <a:lnTo>
                    <a:pt x="f13" y="f7"/>
                  </a:lnTo>
                  <a:lnTo>
                    <a:pt x="f14" y="f15"/>
                  </a:lnTo>
                  <a:cubicBezTo>
                    <a:pt x="f16" y="f17"/>
                    <a:pt x="f18" y="f19"/>
                    <a:pt x="f20" y="f21"/>
                  </a:cubicBezTo>
                  <a:close/>
                  <a:moveTo>
                    <a:pt x="f22" y="f5"/>
                  </a:moveTo>
                  <a:cubicBezTo>
                    <a:pt x="f23" y="f5"/>
                    <a:pt x="f24" y="f25"/>
                    <a:pt x="f10" y="f26"/>
                  </a:cubicBezTo>
                  <a:lnTo>
                    <a:pt x="f6" y="f27"/>
                  </a:lnTo>
                  <a:lnTo>
                    <a:pt x="f6" y="f28"/>
                  </a:lnTo>
                  <a:lnTo>
                    <a:pt x="f29" y="f30"/>
                  </a:lnTo>
                  <a:cubicBezTo>
                    <a:pt x="f31" y="f32"/>
                    <a:pt x="f33" y="f34"/>
                    <a:pt x="f35" y="f36"/>
                  </a:cubicBezTo>
                  <a:cubicBezTo>
                    <a:pt x="f37" y="f38"/>
                    <a:pt x="f39" y="f40"/>
                    <a:pt x="f41" y="f42"/>
                  </a:cubicBezTo>
                  <a:lnTo>
                    <a:pt x="f43" y="f44"/>
                  </a:lnTo>
                  <a:cubicBezTo>
                    <a:pt x="f45" y="f46"/>
                    <a:pt x="f47" y="f48"/>
                    <a:pt x="f49" y="f50"/>
                  </a:cubicBezTo>
                  <a:lnTo>
                    <a:pt x="f51" y="f52"/>
                  </a:lnTo>
                  <a:cubicBezTo>
                    <a:pt x="f53" y="f54"/>
                    <a:pt x="f55" y="f56"/>
                    <a:pt x="f57" y="f58"/>
                  </a:cubicBezTo>
                  <a:lnTo>
                    <a:pt x="f59" y="f60"/>
                  </a:lnTo>
                  <a:cubicBezTo>
                    <a:pt x="f61" y="f62"/>
                    <a:pt x="f63" y="f64"/>
                    <a:pt x="f65" y="f66"/>
                  </a:cubicBezTo>
                  <a:lnTo>
                    <a:pt x="f67" y="f68"/>
                  </a:lnTo>
                  <a:lnTo>
                    <a:pt x="f69" y="f70"/>
                  </a:lnTo>
                  <a:lnTo>
                    <a:pt x="f71" y="f72"/>
                  </a:lnTo>
                  <a:lnTo>
                    <a:pt x="f73" y="f74"/>
                  </a:lnTo>
                  <a:cubicBezTo>
                    <a:pt x="f75" y="f76"/>
                    <a:pt x="f77" y="f78"/>
                    <a:pt x="f79" y="f80"/>
                  </a:cubicBezTo>
                  <a:cubicBezTo>
                    <a:pt x="f81" y="f82"/>
                    <a:pt x="f83" y="f84"/>
                    <a:pt x="f85" y="f86"/>
                  </a:cubicBezTo>
                  <a:cubicBezTo>
                    <a:pt x="f87" y="f88"/>
                    <a:pt x="f89" y="f90"/>
                    <a:pt x="f91" y="f92"/>
                  </a:cubicBezTo>
                  <a:cubicBezTo>
                    <a:pt x="f93" y="f94"/>
                    <a:pt x="f95" y="f96"/>
                    <a:pt x="f97" y="f98"/>
                  </a:cubicBezTo>
                  <a:cubicBezTo>
                    <a:pt x="f99" y="f100"/>
                    <a:pt x="f101" y="f102"/>
                    <a:pt x="f103" y="f104"/>
                  </a:cubicBezTo>
                  <a:cubicBezTo>
                    <a:pt x="f105" y="f106"/>
                    <a:pt x="f107" y="f108"/>
                    <a:pt x="f109" y="f110"/>
                  </a:cubicBezTo>
                  <a:cubicBezTo>
                    <a:pt x="f111" y="f112"/>
                    <a:pt x="f113" y="f114"/>
                    <a:pt x="f115" y="f116"/>
                  </a:cubicBezTo>
                  <a:cubicBezTo>
                    <a:pt x="f117" y="f118"/>
                    <a:pt x="f119" y="f120"/>
                    <a:pt x="f121" y="f122"/>
                  </a:cubicBezTo>
                  <a:cubicBezTo>
                    <a:pt x="f123" y="f124"/>
                    <a:pt x="f125" y="f126"/>
                    <a:pt x="f127" y="f128"/>
                  </a:cubicBezTo>
                  <a:cubicBezTo>
                    <a:pt x="f129" y="f130"/>
                    <a:pt x="f131" y="f132"/>
                    <a:pt x="f133" y="f134"/>
                  </a:cubicBezTo>
                  <a:cubicBezTo>
                    <a:pt x="f135" y="f136"/>
                    <a:pt x="f137" y="f138"/>
                    <a:pt x="f139" y="f140"/>
                  </a:cubicBezTo>
                  <a:cubicBezTo>
                    <a:pt x="f141" y="f142"/>
                    <a:pt x="f143" y="f144"/>
                    <a:pt x="f145" y="f146"/>
                  </a:cubicBezTo>
                  <a:cubicBezTo>
                    <a:pt x="f147" y="f148"/>
                    <a:pt x="f149" y="f150"/>
                    <a:pt x="f151" y="f152"/>
                  </a:cubicBezTo>
                  <a:cubicBezTo>
                    <a:pt x="f153" y="f154"/>
                    <a:pt x="f155" y="f156"/>
                    <a:pt x="f157" y="f158"/>
                  </a:cubicBezTo>
                  <a:cubicBezTo>
                    <a:pt x="f159" y="f160"/>
                    <a:pt x="f161" y="f162"/>
                    <a:pt x="f163" y="f164"/>
                  </a:cubicBezTo>
                  <a:cubicBezTo>
                    <a:pt x="f165" y="f166"/>
                    <a:pt x="f167" y="f168"/>
                    <a:pt x="f169" y="f170"/>
                  </a:cubicBezTo>
                  <a:cubicBezTo>
                    <a:pt x="f171" y="f172"/>
                    <a:pt x="f173" y="f174"/>
                    <a:pt x="f175" y="f176"/>
                  </a:cubicBezTo>
                  <a:lnTo>
                    <a:pt x="f177" y="f178"/>
                  </a:lnTo>
                  <a:cubicBezTo>
                    <a:pt x="f179" y="f180"/>
                    <a:pt x="f181" y="f182"/>
                    <a:pt x="f183" y="f184"/>
                  </a:cubicBezTo>
                  <a:cubicBezTo>
                    <a:pt x="f185" y="f186"/>
                    <a:pt x="f187" y="f188"/>
                    <a:pt x="f189" y="f190"/>
                  </a:cubicBezTo>
                  <a:lnTo>
                    <a:pt x="f165" y="f191"/>
                  </a:lnTo>
                  <a:lnTo>
                    <a:pt x="f192" y="f193"/>
                  </a:lnTo>
                  <a:cubicBezTo>
                    <a:pt x="f194" y="f195"/>
                    <a:pt x="f196" y="f197"/>
                    <a:pt x="f198" y="f199"/>
                  </a:cubicBezTo>
                  <a:cubicBezTo>
                    <a:pt x="f200" y="f201"/>
                    <a:pt x="f202" y="f203"/>
                    <a:pt x="f204" y="f205"/>
                  </a:cubicBezTo>
                  <a:cubicBezTo>
                    <a:pt x="f206" y="f207"/>
                    <a:pt x="f208" y="f209"/>
                    <a:pt x="f210" y="f211"/>
                  </a:cubicBezTo>
                  <a:cubicBezTo>
                    <a:pt x="f212" y="f213"/>
                    <a:pt x="f214" y="f215"/>
                    <a:pt x="f216" y="f217"/>
                  </a:cubicBezTo>
                  <a:cubicBezTo>
                    <a:pt x="f218" y="f219"/>
                    <a:pt x="f220" y="f221"/>
                    <a:pt x="f222" y="f223"/>
                  </a:cubicBezTo>
                  <a:cubicBezTo>
                    <a:pt x="f224" y="f225"/>
                    <a:pt x="f226" y="f227"/>
                    <a:pt x="f228" y="f229"/>
                  </a:cubicBezTo>
                  <a:lnTo>
                    <a:pt x="f230" y="f7"/>
                  </a:lnTo>
                  <a:lnTo>
                    <a:pt x="f231" y="f7"/>
                  </a:lnTo>
                  <a:lnTo>
                    <a:pt x="f232" y="f11"/>
                  </a:lnTo>
                  <a:cubicBezTo>
                    <a:pt x="f233" y="f234"/>
                    <a:pt x="f5" y="f235"/>
                    <a:pt x="f5" y="f236"/>
                  </a:cubicBezTo>
                  <a:cubicBezTo>
                    <a:pt x="f5" y="f237"/>
                    <a:pt x="f238" y="f5"/>
                    <a:pt x="f22" y="f5"/>
                  </a:cubicBez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7921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30">
            <a:extLst>
              <a:ext uri="{FF2B5EF4-FFF2-40B4-BE49-F238E27FC236}">
                <a16:creationId xmlns:a16="http://schemas.microsoft.com/office/drawing/2014/main" id="{5D7A64CE-4D6E-0803-F087-8090A3A5E882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534A616C-1C3A-F666-D3D7-3B96365063F2}"/>
              </a:ext>
            </a:extLst>
          </p:cNvPr>
          <p:cNvSpPr txBox="1"/>
          <p:nvPr/>
        </p:nvSpPr>
        <p:spPr>
          <a:xfrm>
            <a:off x="1037541" y="-9"/>
            <a:ext cx="6125967" cy="190686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b="0" i="0" u="none" strike="noStrike" kern="1200" cap="none" spc="0" baseline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What can I do to help my child at home?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577FCC6E-4AEA-58EB-FEF6-36814F3D83C3}"/>
              </a:ext>
            </a:extLst>
          </p:cNvPr>
          <p:cNvSpPr txBox="1"/>
          <p:nvPr/>
        </p:nvSpPr>
        <p:spPr>
          <a:xfrm>
            <a:off x="181668" y="2193377"/>
            <a:ext cx="7474378" cy="427905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285750" marR="0" lvl="0" indent="-28575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>
                <a:solidFill>
                  <a:srgbClr val="000000"/>
                </a:solidFill>
                <a:latin typeface="Tahoma"/>
                <a:ea typeface="Tahoma"/>
                <a:cs typeface="Tahoma"/>
              </a:rPr>
              <a:t>If possible, provide a calm, quiet area that is free from distractions.</a:t>
            </a:r>
          </a:p>
          <a:p>
            <a:pPr marL="285750" indent="-285750" algn="ctr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Tahoma"/>
                <a:ea typeface="Tahoma"/>
                <a:cs typeface="Tahoma"/>
              </a:rPr>
              <a:t>Help them plan an allocated time to revise</a:t>
            </a:r>
            <a:r>
              <a:rPr lang="en-US">
                <a:solidFill>
                  <a:srgbClr val="000000"/>
                </a:solidFill>
                <a:latin typeface="Tahoma"/>
                <a:ea typeface="Tahoma"/>
                <a:cs typeface="Tahoma"/>
              </a:rPr>
              <a:t> – including breaks.</a:t>
            </a:r>
          </a:p>
          <a:p>
            <a:pPr marL="285750" marR="0" lvl="0" indent="-28575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>
                <a:solidFill>
                  <a:srgbClr val="000000"/>
                </a:solidFill>
                <a:latin typeface="Tahoma"/>
                <a:ea typeface="Tahoma"/>
                <a:cs typeface="Tahoma"/>
              </a:rPr>
              <a:t>Praise them.</a:t>
            </a:r>
          </a:p>
          <a:p>
            <a:pPr marL="285750" marR="0" lvl="0" indent="-28575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>
                <a:solidFill>
                  <a:srgbClr val="000000"/>
                </a:solidFill>
                <a:latin typeface="Tahoma"/>
                <a:ea typeface="Tahoma"/>
                <a:cs typeface="Tahoma"/>
              </a:rPr>
              <a:t>Encourage them.</a:t>
            </a:r>
          </a:p>
          <a:p>
            <a:pPr marL="285750" marR="0" lvl="0" indent="-28575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Tahoma"/>
                <a:ea typeface="Tahoma"/>
                <a:cs typeface="Tahoma"/>
              </a:rPr>
              <a:t>Take an interest (not an over in</a:t>
            </a:r>
            <a:r>
              <a:rPr lang="en-US">
                <a:solidFill>
                  <a:srgbClr val="000000"/>
                </a:solidFill>
                <a:latin typeface="Tahoma"/>
                <a:ea typeface="Tahoma"/>
                <a:cs typeface="Tahoma"/>
              </a:rPr>
              <a:t>terest) in what they are doing.</a:t>
            </a:r>
          </a:p>
          <a:p>
            <a:pPr marL="285750" marR="0" lvl="0" indent="-28575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>
                <a:solidFill>
                  <a:srgbClr val="000000"/>
                </a:solidFill>
                <a:latin typeface="Tahoma"/>
                <a:ea typeface="Tahoma"/>
                <a:cs typeface="Tahoma"/>
              </a:rPr>
              <a:t>Maybe ask if they want you to quiz them or even revise with them.</a:t>
            </a:r>
          </a:p>
          <a:p>
            <a:pPr marL="285750" marR="0" lvl="0" indent="-28575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>
                <a:solidFill>
                  <a:srgbClr val="000000"/>
                </a:solidFill>
                <a:latin typeface="Tahoma"/>
                <a:ea typeface="Tahoma"/>
                <a:cs typeface="Tahoma"/>
              </a:rPr>
              <a:t>Provide revision resources such as revision guides or printed past papers (school can help).</a:t>
            </a:r>
          </a:p>
          <a:p>
            <a:pPr marL="285750" marR="0" lvl="0" indent="-28575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Tahoma"/>
                <a:ea typeface="Tahoma"/>
                <a:cs typeface="Tahoma"/>
              </a:rPr>
              <a:t>Support them doing what they enjoy in </a:t>
            </a:r>
            <a:r>
              <a:rPr lang="en-US">
                <a:solidFill>
                  <a:srgbClr val="000000"/>
                </a:solidFill>
                <a:latin typeface="Tahoma"/>
                <a:ea typeface="Tahoma"/>
                <a:cs typeface="Tahoma"/>
              </a:rPr>
              <a:t>parallel to revision such as </a:t>
            </a: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Tahoma"/>
                <a:ea typeface="Tahoma"/>
                <a:cs typeface="Tahoma"/>
              </a:rPr>
              <a:t>clubs and activities</a:t>
            </a:r>
            <a:r>
              <a:rPr lang="en-US">
                <a:solidFill>
                  <a:srgbClr val="000000"/>
                </a:solidFill>
                <a:latin typeface="Tahoma"/>
                <a:ea typeface="Tahoma"/>
                <a:cs typeface="Tahoma"/>
              </a:rPr>
              <a:t>.</a:t>
            </a:r>
          </a:p>
          <a:p>
            <a:pPr marL="285750" indent="-285750" algn="ctr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>
                <a:solidFill>
                  <a:srgbClr val="000000"/>
                </a:solidFill>
                <a:latin typeface="Tahoma"/>
                <a:ea typeface="Tahoma"/>
                <a:cs typeface="Tahoma"/>
              </a:rPr>
              <a:t>Ensure stable routines: meal-times and bed-times.</a:t>
            </a: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Tahoma"/>
              <a:ea typeface="Tahoma"/>
              <a:cs typeface="Tahom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F625BF-4197-477B-8FD0-E6D515DED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714" y="953422"/>
            <a:ext cx="3793028" cy="442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133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A2A92-17CF-1B18-56B9-30AAE00C2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Important 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CCEF9-5EEC-E1EA-40F8-5D5A38C3A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851671"/>
            <a:ext cx="8596668" cy="418969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400"/>
              <a:t>College/sixth form applications in December and January (check the Newsletter for updates). </a:t>
            </a:r>
          </a:p>
          <a:p>
            <a:r>
              <a:rPr lang="en-GB" sz="2400"/>
              <a:t>Year 11 Mock Examinations 15th January to 26th January</a:t>
            </a:r>
          </a:p>
          <a:p>
            <a:r>
              <a:rPr lang="en-GB" sz="2400"/>
              <a:t>Year 11 Parents Evening – 29th February</a:t>
            </a:r>
          </a:p>
          <a:p>
            <a:r>
              <a:rPr lang="en-GB" sz="2400"/>
              <a:t>Reports home in February and May.</a:t>
            </a:r>
          </a:p>
          <a:p>
            <a:r>
              <a:rPr lang="en-GB" sz="2400"/>
              <a:t>Key Stage 4 exams - 9th May to 26th June 2024</a:t>
            </a:r>
          </a:p>
          <a:p>
            <a:r>
              <a:rPr lang="en-GB" sz="2400"/>
              <a:t>Prom 5th July 2024</a:t>
            </a:r>
            <a:endParaRPr lang="en-GB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28066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3809A76-794F-4623-9086-22CD637CB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2678544"/>
            <a:ext cx="6269183" cy="41794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AEEA948-3F14-47A0-8F42-211BF50B1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723" y="3000688"/>
            <a:ext cx="4343400" cy="2895600"/>
          </a:xfrm>
          <a:prstGeom prst="rect">
            <a:avLst/>
          </a:prstGeom>
        </p:spPr>
      </p:pic>
      <p:sp>
        <p:nvSpPr>
          <p:cNvPr id="2" name="Rectangle 10">
            <a:extLst>
              <a:ext uri="{FF2B5EF4-FFF2-40B4-BE49-F238E27FC236}">
                <a16:creationId xmlns:a16="http://schemas.microsoft.com/office/drawing/2014/main" id="{9E8E2A43-B53A-8CAC-D6BF-9655B4FFC842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4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[object File]</a:t>
            </a:r>
            <a:endParaRPr lang="en-US"/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297DF167-4F03-A50E-314B-A1CF037E43E0}"/>
              </a:ext>
            </a:extLst>
          </p:cNvPr>
          <p:cNvSpPr txBox="1"/>
          <p:nvPr/>
        </p:nvSpPr>
        <p:spPr>
          <a:xfrm>
            <a:off x="213012" y="99819"/>
            <a:ext cx="5290590" cy="14540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cap="flat">
            <a:noFill/>
          </a:ln>
        </p:spPr>
        <p:txBody>
          <a:bodyPr vert="horz" wrap="square" lIns="91440" tIns="45720" rIns="91440" bIns="45720" anchor="b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b="0" i="0" u="none" strike="noStrike" kern="1200" cap="none" spc="0" baseline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Revision Techniques</a:t>
            </a:r>
          </a:p>
        </p:txBody>
      </p:sp>
      <p:pic>
        <p:nvPicPr>
          <p:cNvPr id="5" name="Picture 3" descr="A logo with a crown&#10;&#10;Description automatically generated">
            <a:extLst>
              <a:ext uri="{FF2B5EF4-FFF2-40B4-BE49-F238E27FC236}">
                <a16:creationId xmlns:a16="http://schemas.microsoft.com/office/drawing/2014/main" id="{476F0378-A8F1-738D-237B-53EEBF2649E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5" r="2" b="2"/>
          <a:stretch>
            <a:fillRect/>
          </a:stretch>
        </p:blipFill>
        <p:spPr>
          <a:xfrm>
            <a:off x="-61227" y="5128053"/>
            <a:ext cx="2917635" cy="1644334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6" name="Group 12">
            <a:extLst>
              <a:ext uri="{FF2B5EF4-FFF2-40B4-BE49-F238E27FC236}">
                <a16:creationId xmlns:a16="http://schemas.microsoft.com/office/drawing/2014/main" id="{F4A66BFE-84B5-142B-763F-3D8E5FA4047F}"/>
              </a:ext>
            </a:extLst>
          </p:cNvPr>
          <p:cNvGrpSpPr/>
          <p:nvPr/>
        </p:nvGrpSpPr>
        <p:grpSpPr>
          <a:xfrm>
            <a:off x="-668086" y="3326027"/>
            <a:ext cx="5634741" cy="6910046"/>
            <a:chOff x="217482" y="0"/>
            <a:chExt cx="5634741" cy="6910046"/>
          </a:xfrm>
        </p:grpSpPr>
        <p:sp>
          <p:nvSpPr>
            <p:cNvPr id="7" name="Freeform: Shape 13">
              <a:extLst>
                <a:ext uri="{FF2B5EF4-FFF2-40B4-BE49-F238E27FC236}">
                  <a16:creationId xmlns:a16="http://schemas.microsoft.com/office/drawing/2014/main" id="{67F1F459-DE6E-701A-570F-33259F5B1DB8}"/>
                </a:ext>
              </a:extLst>
            </p:cNvPr>
            <p:cNvSpPr/>
            <p:nvPr/>
          </p:nvSpPr>
          <p:spPr>
            <a:xfrm>
              <a:off x="1546826" y="0"/>
              <a:ext cx="4305397" cy="249900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387261"/>
                <a:gd name="f7" fmla="val 2594536"/>
                <a:gd name="f8" fmla="val 2393"/>
                <a:gd name="f9" fmla="val 212977"/>
                <a:gd name="f10" fmla="val 211747"/>
                <a:gd name="f11" fmla="val 154553"/>
                <a:gd name="f12" fmla="val 214071"/>
                <a:gd name="f13" fmla="val 220619"/>
                <a:gd name="f14" fmla="val 219281"/>
                <a:gd name="f15" fmla="val 286565"/>
                <a:gd name="f16" fmla="val 227489"/>
                <a:gd name="f17" fmla="val 352309"/>
                <a:gd name="f18" fmla="val 243986"/>
                <a:gd name="f19" fmla="val 483717"/>
                <a:gd name="f20" fmla="val 271587"/>
                <a:gd name="f21" fmla="val 613918"/>
                <a:gd name="f22" fmla="val 309247"/>
                <a:gd name="f23" fmla="val 741223"/>
                <a:gd name="f24" fmla="val 346746"/>
                <a:gd name="f25" fmla="val 868607"/>
                <a:gd name="f26" fmla="val 395270"/>
                <a:gd name="f27" fmla="val 992853"/>
                <a:gd name="f28" fmla="val 451519"/>
                <a:gd name="f29" fmla="val 1113237"/>
                <a:gd name="f30" fmla="val 562809"/>
                <a:gd name="f31" fmla="val 1354729"/>
                <a:gd name="f32" fmla="val 710392"/>
                <a:gd name="f33" fmla="val 1580207"/>
                <a:gd name="f34" fmla="val 888634"/>
                <a:gd name="f35" fmla="val 1778003"/>
                <a:gd name="f36" fmla="val 978036"/>
                <a:gd name="f37" fmla="val 1876579"/>
                <a:gd name="f38" fmla="val 1075567"/>
                <a:gd name="f39" fmla="val 1967913"/>
                <a:gd name="f40" fmla="val 1180339"/>
                <a:gd name="f41" fmla="val 2049751"/>
                <a:gd name="f42" fmla="val 1284950"/>
                <a:gd name="f43" fmla="val 2131751"/>
                <a:gd name="f44" fmla="val 1397126"/>
                <a:gd name="f45" fmla="val 2204094"/>
                <a:gd name="f46" fmla="val 1515337"/>
                <a:gd name="f47" fmla="val 2264607"/>
                <a:gd name="f48" fmla="val 1633468"/>
                <a:gd name="f49" fmla="val 2325121"/>
                <a:gd name="f50" fmla="val 1757151"/>
                <a:gd name="f51" fmla="val 2375496"/>
                <a:gd name="f52" fmla="val 1885662"/>
                <a:gd name="f53" fmla="val 2410420"/>
                <a:gd name="f54" fmla="val 2013851"/>
                <a:gd name="f55" fmla="val 2445344"/>
                <a:gd name="f56" fmla="val 2147110"/>
                <a:gd name="f57" fmla="val 2463530"/>
                <a:gd name="f58" fmla="val 2280450"/>
                <a:gd name="f59" fmla="val 2463450"/>
                <a:gd name="f60" fmla="val 2345953"/>
                <a:gd name="f61" fmla="val 2462726"/>
                <a:gd name="f62" fmla="val 2410972"/>
                <a:gd name="f63" fmla="val 2456288"/>
                <a:gd name="f64" fmla="val 2473740"/>
                <a:gd name="f65" fmla="val 2441079"/>
                <a:gd name="f66" fmla="val 2536587"/>
                <a:gd name="f67" fmla="val 2426111"/>
                <a:gd name="f68" fmla="val 2596698"/>
                <a:gd name="f69" fmla="val 2402856"/>
                <a:gd name="f70" fmla="val 2654556"/>
                <a:gd name="f71" fmla="val 2375013"/>
                <a:gd name="f72" fmla="val 2683445"/>
                <a:gd name="f73" fmla="val 2360930"/>
                <a:gd name="f74" fmla="val 2711771"/>
                <a:gd name="f75" fmla="val 2345319"/>
                <a:gd name="f76" fmla="val 2739694"/>
                <a:gd name="f77" fmla="val 2328903"/>
                <a:gd name="f78" fmla="val 2767537"/>
                <a:gd name="f79" fmla="val 2312246"/>
                <a:gd name="f80" fmla="val 2794977"/>
                <a:gd name="f81" fmla="val 2294462"/>
                <a:gd name="f82" fmla="val 2822096"/>
                <a:gd name="f83" fmla="val 2275954"/>
                <a:gd name="f84" fmla="val 2876172"/>
                <a:gd name="f85" fmla="val 2238455"/>
                <a:gd name="f86" fmla="val 2928639"/>
                <a:gd name="f87" fmla="val 2196771"/>
                <a:gd name="f88" fmla="val 2981347"/>
                <a:gd name="f89" fmla="val 2153639"/>
                <a:gd name="f90" fmla="val 3034135"/>
                <a:gd name="f91" fmla="val 2110507"/>
                <a:gd name="f92" fmla="val 3086924"/>
                <a:gd name="f93" fmla="val 2065443"/>
                <a:gd name="f94" fmla="val 3141805"/>
                <a:gd name="f95" fmla="val 2021265"/>
                <a:gd name="f96" fmla="val 3169164"/>
                <a:gd name="f97" fmla="val 1999136"/>
                <a:gd name="f98" fmla="val 3197168"/>
                <a:gd name="f99" fmla="val 1977248"/>
                <a:gd name="f100" fmla="val 3225574"/>
                <a:gd name="f101" fmla="val 1955440"/>
                <a:gd name="f102" fmla="val 3266695"/>
                <a:gd name="f103" fmla="val 1923815"/>
                <a:gd name="f104" fmla="val 3279811"/>
                <a:gd name="f105" fmla="val 1913435"/>
                <a:gd name="f106" fmla="val 3293250"/>
                <a:gd name="f107" fmla="val 1903537"/>
                <a:gd name="f108" fmla="val 3306045"/>
                <a:gd name="f109" fmla="val 1892834"/>
                <a:gd name="f110" fmla="val 3410173"/>
                <a:gd name="f111" fmla="val 1809306"/>
                <a:gd name="f112" fmla="val 3506014"/>
                <a:gd name="f113" fmla="val 1718696"/>
                <a:gd name="f114" fmla="val 3596865"/>
                <a:gd name="f115" fmla="val 1626638"/>
                <a:gd name="f116" fmla="val 3642089"/>
                <a:gd name="f117" fmla="val 1580368"/>
                <a:gd name="f118" fmla="val 3685784"/>
                <a:gd name="f119" fmla="val 1533292"/>
                <a:gd name="f120" fmla="val 3727709"/>
                <a:gd name="f121" fmla="val 1485091"/>
                <a:gd name="f122" fmla="val 3769635"/>
                <a:gd name="f123" fmla="val 1436889"/>
                <a:gd name="f124" fmla="val 3810192"/>
                <a:gd name="f125" fmla="val 1387802"/>
                <a:gd name="f126" fmla="val 3848335"/>
                <a:gd name="f127" fmla="val 1336864"/>
                <a:gd name="f128" fmla="val 3924782"/>
                <a:gd name="f129" fmla="val 1235391"/>
                <a:gd name="f130" fmla="val 3993101"/>
                <a:gd name="f131" fmla="val 1125951"/>
                <a:gd name="f132" fmla="val 4039130"/>
                <a:gd name="f133" fmla="val 1005729"/>
                <a:gd name="f134" fmla="val 4062145"/>
                <a:gd name="f135" fmla="val 945778"/>
                <a:gd name="f136" fmla="val 4079768"/>
                <a:gd name="f137" fmla="val 883655"/>
                <a:gd name="f138" fmla="val 4093045"/>
                <a:gd name="f139" fmla="val 820486"/>
                <a:gd name="f140" fmla="val 4096183"/>
                <a:gd name="f141" fmla="val 804633"/>
                <a:gd name="f142" fmla="val 4099805"/>
                <a:gd name="f143" fmla="val 788941"/>
                <a:gd name="f144" fmla="val 4102540"/>
                <a:gd name="f145" fmla="val 773008"/>
                <a:gd name="f146" fmla="val 4110507"/>
                <a:gd name="f147" fmla="val 725128"/>
                <a:gd name="f148" fmla="val 4114772"/>
                <a:gd name="f149" fmla="val 693021"/>
                <a:gd name="f150" fmla="val 4119278"/>
                <a:gd name="f151" fmla="val 660913"/>
                <a:gd name="f152" fmla="val 4121934"/>
                <a:gd name="f153" fmla="val 628483"/>
                <a:gd name="f154" fmla="val 4123463"/>
                <a:gd name="f155" fmla="val 612309"/>
                <a:gd name="f156" fmla="val 4124911"/>
                <a:gd name="f157" fmla="val 596134"/>
                <a:gd name="f158" fmla="val 4125635"/>
                <a:gd name="f159" fmla="val 579879"/>
                <a:gd name="f160" fmla="val 4126440"/>
                <a:gd name="f161" fmla="val 563624"/>
                <a:gd name="f162" fmla="val 4127728"/>
                <a:gd name="f163" fmla="val 547450"/>
                <a:gd name="f164" fmla="val 4128210"/>
                <a:gd name="f165" fmla="val 531114"/>
                <a:gd name="f166" fmla="val 4129337"/>
                <a:gd name="f167" fmla="val 482188"/>
                <a:gd name="f168" fmla="val 4129739"/>
                <a:gd name="f169" fmla="val 465933"/>
                <a:gd name="f170" fmla="val 4129176"/>
                <a:gd name="f171" fmla="val 449517"/>
                <a:gd name="f172" fmla="val 4129096"/>
                <a:gd name="f173" fmla="val 433182"/>
                <a:gd name="f174" fmla="val 4128854"/>
                <a:gd name="f175" fmla="val 408638"/>
                <a:gd name="f176" fmla="val 4128613"/>
                <a:gd name="f177" fmla="val 400672"/>
                <a:gd name="f178" fmla="val 4128130"/>
                <a:gd name="f179" fmla="val 392866"/>
                <a:gd name="f180" fmla="val 4127808"/>
                <a:gd name="f181" fmla="val 384980"/>
                <a:gd name="f182" fmla="val 4127406"/>
                <a:gd name="f183" fmla="val 377094"/>
                <a:gd name="f184" fmla="val 4127164"/>
                <a:gd name="f185" fmla="val 369208"/>
                <a:gd name="f186" fmla="val 4126601"/>
                <a:gd name="f187" fmla="val 361402"/>
                <a:gd name="f188" fmla="val 4124670"/>
                <a:gd name="f189" fmla="val 337905"/>
                <a:gd name="f190" fmla="val 4122175"/>
                <a:gd name="f191" fmla="val 306602"/>
                <a:gd name="f192" fmla="val 4117991"/>
                <a:gd name="f193" fmla="val 275540"/>
                <a:gd name="f194" fmla="val 4113162"/>
                <a:gd name="f195" fmla="val 244720"/>
                <a:gd name="f196" fmla="val 4102943"/>
                <a:gd name="f197" fmla="val 183040"/>
                <a:gd name="f198" fmla="val 4087834"/>
                <a:gd name="f199" fmla="val 122546"/>
                <a:gd name="f200" fmla="val 4068270"/>
                <a:gd name="f201" fmla="val 63350"/>
                <a:gd name="f202" fmla="val 4042130"/>
                <a:gd name="f203" fmla="val 4342981"/>
                <a:gd name="f204" fmla="val 4363778"/>
                <a:gd name="f205" fmla="val 96966"/>
                <a:gd name="f206" fmla="val 4370412"/>
                <a:gd name="f207" fmla="val 134527"/>
                <a:gd name="f208" fmla="val 4375657"/>
                <a:gd name="f209" fmla="val 172318"/>
                <a:gd name="f210" fmla="val 4379439"/>
                <a:gd name="f211" fmla="val 210199"/>
                <a:gd name="f212" fmla="val 4383061"/>
                <a:gd name="f213" fmla="val 248100"/>
                <a:gd name="f214" fmla="val 4385796"/>
                <a:gd name="f215" fmla="val 286001"/>
                <a:gd name="f216" fmla="val 4386601"/>
                <a:gd name="f217" fmla="val 323823"/>
                <a:gd name="f218" fmla="val 4387245"/>
                <a:gd name="f219" fmla="val 352229"/>
                <a:gd name="f220" fmla="val 4387325"/>
                <a:gd name="f221" fmla="val 361644"/>
                <a:gd name="f222" fmla="val 4387084"/>
                <a:gd name="f223" fmla="val 371139"/>
                <a:gd name="f224" fmla="val 380554"/>
                <a:gd name="f225" fmla="val 4386762"/>
                <a:gd name="f226" fmla="val 408799"/>
                <a:gd name="f227" fmla="val 4385716"/>
                <a:gd name="f228" fmla="val 436240"/>
                <a:gd name="f229" fmla="val 4383382"/>
                <a:gd name="f230" fmla="val 509307"/>
                <a:gd name="f231" fmla="val 4377588"/>
                <a:gd name="f232" fmla="val 582535"/>
                <a:gd name="f233" fmla="val 4368254"/>
                <a:gd name="f234" fmla="val 655441"/>
                <a:gd name="f235" fmla="val 4359402"/>
                <a:gd name="f236" fmla="val 728428"/>
                <a:gd name="f237" fmla="val 4346688"/>
                <a:gd name="f238" fmla="val 801253"/>
                <a:gd name="f239" fmla="val 4329789"/>
                <a:gd name="f240" fmla="val 873274"/>
                <a:gd name="f241" fmla="val 4312729"/>
                <a:gd name="f242" fmla="val 945215"/>
                <a:gd name="f243" fmla="val 4292531"/>
                <a:gd name="f244" fmla="val 1016592"/>
                <a:gd name="f245" fmla="val 4269517"/>
                <a:gd name="f246" fmla="val 1087245"/>
                <a:gd name="f247" fmla="val 4223085"/>
                <a:gd name="f248" fmla="val 1228310"/>
                <a:gd name="f249" fmla="val 4165308"/>
                <a:gd name="f250" fmla="val 1367765"/>
                <a:gd name="f251" fmla="val 4088297"/>
                <a:gd name="f252" fmla="val 1496839"/>
                <a:gd name="f253" fmla="val 4011448"/>
                <a:gd name="f254" fmla="val 1625994"/>
                <a:gd name="f255" fmla="val 3913998"/>
                <a:gd name="f256" fmla="val 1741309"/>
                <a:gd name="f257" fmla="val 3806168"/>
                <a:gd name="f258" fmla="val 1842057"/>
                <a:gd name="f259" fmla="val 3752333"/>
                <a:gd name="f260" fmla="val 1892673"/>
                <a:gd name="f261" fmla="val 3695038"/>
                <a:gd name="f262" fmla="val 1938702"/>
                <a:gd name="f263" fmla="val 3636375"/>
                <a:gd name="f264" fmla="val 1981995"/>
                <a:gd name="f265" fmla="val 3577471"/>
                <a:gd name="f266" fmla="val 2025047"/>
                <a:gd name="f267" fmla="val 3517682"/>
                <a:gd name="f268" fmla="val 2066006"/>
                <a:gd name="f269" fmla="val 3456605"/>
                <a:gd name="f270" fmla="val 2104230"/>
                <a:gd name="f271" fmla="val 3441476"/>
                <a:gd name="f272" fmla="val 2114047"/>
                <a:gd name="f273" fmla="val 3426107"/>
                <a:gd name="f274" fmla="val 2123301"/>
                <a:gd name="f275" fmla="val 3410817"/>
                <a:gd name="f276" fmla="val 2132797"/>
                <a:gd name="f277" fmla="val 3366397"/>
                <a:gd name="f278" fmla="val 2160076"/>
                <a:gd name="f279" fmla="val 3337669"/>
                <a:gd name="f280" fmla="val 2177538"/>
                <a:gd name="f281" fmla="val 3309183"/>
                <a:gd name="f282" fmla="val 2195644"/>
                <a:gd name="f283" fmla="val 3280294"/>
                <a:gd name="f284" fmla="val 2213911"/>
                <a:gd name="f285" fmla="val 3104386"/>
                <a:gd name="f286" fmla="val 2325443"/>
                <a:gd name="f287" fmla="val 3044435"/>
                <a:gd name="f288" fmla="val 2362862"/>
                <a:gd name="f289" fmla="val 2982715"/>
                <a:gd name="f290" fmla="val 2399798"/>
                <a:gd name="f291" fmla="val 2918419"/>
                <a:gd name="f292" fmla="val 2434319"/>
                <a:gd name="f293" fmla="val 2886231"/>
                <a:gd name="f294" fmla="val 2451540"/>
                <a:gd name="f295" fmla="val 2853479"/>
                <a:gd name="f296" fmla="val 2468197"/>
                <a:gd name="f297" fmla="val 2819843"/>
                <a:gd name="f298" fmla="val 2483406"/>
                <a:gd name="f299" fmla="val 2786126"/>
                <a:gd name="f300" fmla="val 2498535"/>
                <a:gd name="f301" fmla="val 2751765"/>
                <a:gd name="f302" fmla="val 2512617"/>
                <a:gd name="f303" fmla="val 2716680"/>
                <a:gd name="f304" fmla="val 2525090"/>
                <a:gd name="f305" fmla="val 2681514"/>
                <a:gd name="f306" fmla="val 2537322"/>
                <a:gd name="f307" fmla="val 2645866"/>
                <a:gd name="f308" fmla="val 2548185"/>
                <a:gd name="f309" fmla="val 2609654"/>
                <a:gd name="f310" fmla="val 2557037"/>
                <a:gd name="f311" fmla="val 2591548"/>
                <a:gd name="f312" fmla="val 2561221"/>
                <a:gd name="f313" fmla="val 2573362"/>
                <a:gd name="f314" fmla="val 2565486"/>
                <a:gd name="f315" fmla="val 2555095"/>
                <a:gd name="f316" fmla="val 2568946"/>
                <a:gd name="f317" fmla="val 2527735"/>
                <a:gd name="f318" fmla="val 2574177"/>
                <a:gd name="f319" fmla="val 2500295"/>
                <a:gd name="f320" fmla="val 2578522"/>
                <a:gd name="f321" fmla="val 2427067"/>
                <a:gd name="f322" fmla="val 2589788"/>
                <a:gd name="f323" fmla="val 2353436"/>
                <a:gd name="f324" fmla="val 2136810"/>
                <a:gd name="f325" fmla="val 2594134"/>
                <a:gd name="f326" fmla="val 1993170"/>
                <a:gd name="f327" fmla="val 2579166"/>
                <a:gd name="f328" fmla="val 1852106"/>
                <a:gd name="f329" fmla="val 2549875"/>
                <a:gd name="f330" fmla="val 1711122"/>
                <a:gd name="f331" fmla="val 2520664"/>
                <a:gd name="f332" fmla="val 1572873"/>
                <a:gd name="f333" fmla="val 2475923"/>
                <a:gd name="f334" fmla="val 1441707"/>
                <a:gd name="f335" fmla="val 2415650"/>
                <a:gd name="f336" fmla="val 1179373"/>
                <a:gd name="f337" fmla="val 2294542"/>
                <a:gd name="f338" fmla="val 944641"/>
                <a:gd name="f339" fmla="val 2119036"/>
                <a:gd name="f340" fmla="val 744753"/>
                <a:gd name="f341" fmla="val 1912389"/>
                <a:gd name="f342" fmla="val 644809"/>
                <a:gd name="f343" fmla="val 1808823"/>
                <a:gd name="f344" fmla="val 553636"/>
                <a:gd name="f345" fmla="val 1696889"/>
                <a:gd name="f346" fmla="val 471717"/>
                <a:gd name="f347" fmla="val 1578678"/>
                <a:gd name="f348" fmla="val 389878"/>
                <a:gd name="f349" fmla="val 1460306"/>
                <a:gd name="f350" fmla="val 316972"/>
                <a:gd name="f351" fmla="val 1335738"/>
                <a:gd name="f352" fmla="val 254930"/>
                <a:gd name="f353" fmla="val 1205698"/>
                <a:gd name="f354" fmla="val 131729"/>
                <a:gd name="f355" fmla="val 945295"/>
                <a:gd name="f356" fmla="val 50293"/>
                <a:gd name="f357" fmla="val 664937"/>
                <a:gd name="f358" fmla="val 15852"/>
                <a:gd name="f359" fmla="val 377738"/>
                <a:gd name="f360" fmla="val 7363"/>
                <a:gd name="f361" fmla="val 305959"/>
                <a:gd name="f362" fmla="val 2092"/>
                <a:gd name="f363" fmla="val 233656"/>
                <a:gd name="f364" fmla="val 161283"/>
                <a:gd name="f365" fmla="+- 0 0 -90"/>
                <a:gd name="f366" fmla="*/ f3 1 4387261"/>
                <a:gd name="f367" fmla="*/ f4 1 2594536"/>
                <a:gd name="f368" fmla="val f5"/>
                <a:gd name="f369" fmla="val f6"/>
                <a:gd name="f370" fmla="val f7"/>
                <a:gd name="f371" fmla="*/ f365 f0 1"/>
                <a:gd name="f372" fmla="+- f370 0 f368"/>
                <a:gd name="f373" fmla="+- f369 0 f368"/>
                <a:gd name="f374" fmla="*/ f371 1 f2"/>
                <a:gd name="f375" fmla="*/ f373 1 4387261"/>
                <a:gd name="f376" fmla="*/ f372 1 2594536"/>
                <a:gd name="f377" fmla="*/ 2393 f373 1"/>
                <a:gd name="f378" fmla="*/ 0 f372 1"/>
                <a:gd name="f379" fmla="*/ 212977 f373 1"/>
                <a:gd name="f380" fmla="*/ 211747 f373 1"/>
                <a:gd name="f381" fmla="*/ 154553 f372 1"/>
                <a:gd name="f382" fmla="*/ 227489 f373 1"/>
                <a:gd name="f383" fmla="*/ 352309 f372 1"/>
                <a:gd name="f384" fmla="*/ 309247 f373 1"/>
                <a:gd name="f385" fmla="*/ 741223 f372 1"/>
                <a:gd name="f386" fmla="*/ 451519 f373 1"/>
                <a:gd name="f387" fmla="*/ 1113237 f372 1"/>
                <a:gd name="f388" fmla="*/ 888634 f373 1"/>
                <a:gd name="f389" fmla="*/ 1778003 f372 1"/>
                <a:gd name="f390" fmla="*/ 1180339 f373 1"/>
                <a:gd name="f391" fmla="*/ 2049751 f372 1"/>
                <a:gd name="f392" fmla="*/ 1515337 f373 1"/>
                <a:gd name="f393" fmla="*/ 2264607 f372 1"/>
                <a:gd name="f394" fmla="*/ 1885662 f373 1"/>
                <a:gd name="f395" fmla="*/ 2410420 f372 1"/>
                <a:gd name="f396" fmla="*/ 2280450 f373 1"/>
                <a:gd name="f397" fmla="*/ 2463450 f372 1"/>
                <a:gd name="f398" fmla="*/ 2473740 f373 1"/>
                <a:gd name="f399" fmla="*/ 2441079 f372 1"/>
                <a:gd name="f400" fmla="*/ 2654556 f373 1"/>
                <a:gd name="f401" fmla="*/ 2375013 f372 1"/>
                <a:gd name="f402" fmla="*/ 2739694 f373 1"/>
                <a:gd name="f403" fmla="*/ 2328903 f372 1"/>
                <a:gd name="f404" fmla="*/ 2822096 f373 1"/>
                <a:gd name="f405" fmla="*/ 2275954 f372 1"/>
                <a:gd name="f406" fmla="*/ 2981347 f373 1"/>
                <a:gd name="f407" fmla="*/ 2153639 f372 1"/>
                <a:gd name="f408" fmla="*/ 3141805 f373 1"/>
                <a:gd name="f409" fmla="*/ 2021265 f372 1"/>
                <a:gd name="f410" fmla="*/ 3225574 f373 1"/>
                <a:gd name="f411" fmla="*/ 1955440 f372 1"/>
                <a:gd name="f412" fmla="*/ 3266695 f373 1"/>
                <a:gd name="f413" fmla="*/ 1923815 f372 1"/>
                <a:gd name="f414" fmla="*/ 3306045 f373 1"/>
                <a:gd name="f415" fmla="*/ 1892834 f372 1"/>
                <a:gd name="f416" fmla="*/ 3596865 f373 1"/>
                <a:gd name="f417" fmla="*/ 1626638 f372 1"/>
                <a:gd name="f418" fmla="*/ 3727709 f373 1"/>
                <a:gd name="f419" fmla="*/ 1485091 f372 1"/>
                <a:gd name="f420" fmla="*/ 3848335 f373 1"/>
                <a:gd name="f421" fmla="*/ 1336864 f372 1"/>
                <a:gd name="f422" fmla="*/ 4039130 f373 1"/>
                <a:gd name="f423" fmla="*/ 1005729 f372 1"/>
                <a:gd name="f424" fmla="*/ 4093045 f373 1"/>
                <a:gd name="f425" fmla="*/ 820486 f372 1"/>
                <a:gd name="f426" fmla="*/ 4102540 f373 1"/>
                <a:gd name="f427" fmla="*/ 773008 f372 1"/>
                <a:gd name="f428" fmla="*/ 4110507 f373 1"/>
                <a:gd name="f429" fmla="*/ 725128 f372 1"/>
                <a:gd name="f430" fmla="*/ 4121934 f373 1"/>
                <a:gd name="f431" fmla="*/ 628483 f372 1"/>
                <a:gd name="f432" fmla="*/ 4125635 f373 1"/>
                <a:gd name="f433" fmla="*/ 579879 f372 1"/>
                <a:gd name="f434" fmla="*/ 4128210 f373 1"/>
                <a:gd name="f435" fmla="*/ 531114 f372 1"/>
                <a:gd name="f436" fmla="*/ 4129337 f373 1"/>
                <a:gd name="f437" fmla="*/ 482188 f372 1"/>
                <a:gd name="f438" fmla="*/ 4129096 f373 1"/>
                <a:gd name="f439" fmla="*/ 433182 f372 1"/>
                <a:gd name="f440" fmla="*/ 4128854 f373 1"/>
                <a:gd name="f441" fmla="*/ 408638 f372 1"/>
                <a:gd name="f442" fmla="*/ 4127808 f373 1"/>
                <a:gd name="f443" fmla="*/ 384980 f372 1"/>
                <a:gd name="f444" fmla="*/ 4126601 f373 1"/>
                <a:gd name="f445" fmla="*/ 361402 f372 1"/>
                <a:gd name="f446" fmla="*/ 4124670 f373 1"/>
                <a:gd name="f447" fmla="*/ 337905 f372 1"/>
                <a:gd name="f448" fmla="*/ 4113162 f373 1"/>
                <a:gd name="f449" fmla="*/ 244720 f372 1"/>
                <a:gd name="f450" fmla="*/ 4068270 f373 1"/>
                <a:gd name="f451" fmla="*/ 63350 f372 1"/>
                <a:gd name="f452" fmla="*/ 4042130 f373 1"/>
                <a:gd name="f453" fmla="*/ 4342981 f373 1"/>
                <a:gd name="f454" fmla="*/ 4363778 f373 1"/>
                <a:gd name="f455" fmla="*/ 96966 f372 1"/>
                <a:gd name="f456" fmla="*/ 4379439 f373 1"/>
                <a:gd name="f457" fmla="*/ 210199 f372 1"/>
                <a:gd name="f458" fmla="*/ 4386601 f373 1"/>
                <a:gd name="f459" fmla="*/ 323823 f372 1"/>
                <a:gd name="f460" fmla="*/ 4387245 f373 1"/>
                <a:gd name="f461" fmla="*/ 352229 f372 1"/>
                <a:gd name="f462" fmla="*/ 4387084 f373 1"/>
                <a:gd name="f463" fmla="*/ 380554 f372 1"/>
                <a:gd name="f464" fmla="*/ 4386762 f373 1"/>
                <a:gd name="f465" fmla="*/ 408799 f372 1"/>
                <a:gd name="f466" fmla="*/ 4385716 f373 1"/>
                <a:gd name="f467" fmla="*/ 436240 f372 1"/>
                <a:gd name="f468" fmla="*/ 4368254 f373 1"/>
                <a:gd name="f469" fmla="*/ 655441 f372 1"/>
                <a:gd name="f470" fmla="*/ 4329789 f373 1"/>
                <a:gd name="f471" fmla="*/ 873274 f372 1"/>
                <a:gd name="f472" fmla="*/ 4269517 f373 1"/>
                <a:gd name="f473" fmla="*/ 1087245 f372 1"/>
                <a:gd name="f474" fmla="*/ 4088297 f373 1"/>
                <a:gd name="f475" fmla="*/ 1496839 f372 1"/>
                <a:gd name="f476" fmla="*/ 3806168 f373 1"/>
                <a:gd name="f477" fmla="*/ 1842057 f372 1"/>
                <a:gd name="f478" fmla="*/ 3636375 f373 1"/>
                <a:gd name="f479" fmla="*/ 1981995 f372 1"/>
                <a:gd name="f480" fmla="*/ 3456605 f373 1"/>
                <a:gd name="f481" fmla="*/ 2104230 f372 1"/>
                <a:gd name="f482" fmla="*/ 3410817 f373 1"/>
                <a:gd name="f483" fmla="*/ 2132797 f372 1"/>
                <a:gd name="f484" fmla="*/ 3366397 f373 1"/>
                <a:gd name="f485" fmla="*/ 2160076 f372 1"/>
                <a:gd name="f486" fmla="*/ 3280294 f373 1"/>
                <a:gd name="f487" fmla="*/ 2213911 f372 1"/>
                <a:gd name="f488" fmla="*/ 3104386 f373 1"/>
                <a:gd name="f489" fmla="*/ 2325443 f372 1"/>
                <a:gd name="f490" fmla="*/ 2918419 f373 1"/>
                <a:gd name="f491" fmla="*/ 2434319 f372 1"/>
                <a:gd name="f492" fmla="*/ 2819843 f373 1"/>
                <a:gd name="f493" fmla="*/ 2483406 f372 1"/>
                <a:gd name="f494" fmla="*/ 2716680 f373 1"/>
                <a:gd name="f495" fmla="*/ 2525090 f372 1"/>
                <a:gd name="f496" fmla="*/ 2609654 f373 1"/>
                <a:gd name="f497" fmla="*/ 2557037 f372 1"/>
                <a:gd name="f498" fmla="*/ 2555095 f373 1"/>
                <a:gd name="f499" fmla="*/ 2568946 f372 1"/>
                <a:gd name="f500" fmla="*/ 2527735 f373 1"/>
                <a:gd name="f501" fmla="*/ 2574177 f372 1"/>
                <a:gd name="f502" fmla="*/ 2500295 f373 1"/>
                <a:gd name="f503" fmla="*/ 2578522 f372 1"/>
                <a:gd name="f504" fmla="*/ 2594536 f372 1"/>
                <a:gd name="f505" fmla="*/ 1852106 f373 1"/>
                <a:gd name="f506" fmla="*/ 2549875 f372 1"/>
                <a:gd name="f507" fmla="*/ 1441707 f373 1"/>
                <a:gd name="f508" fmla="*/ 2415650 f372 1"/>
                <a:gd name="f509" fmla="*/ 744753 f373 1"/>
                <a:gd name="f510" fmla="*/ 1912389 f372 1"/>
                <a:gd name="f511" fmla="*/ 471717 f373 1"/>
                <a:gd name="f512" fmla="*/ 1578678 f372 1"/>
                <a:gd name="f513" fmla="*/ 254930 f373 1"/>
                <a:gd name="f514" fmla="*/ 1205698 f372 1"/>
                <a:gd name="f515" fmla="*/ 15852 f373 1"/>
                <a:gd name="f516" fmla="*/ 377738 f372 1"/>
                <a:gd name="f517" fmla="*/ 0 f373 1"/>
                <a:gd name="f518" fmla="*/ 161283 f372 1"/>
                <a:gd name="f519" fmla="+- f374 0 f1"/>
                <a:gd name="f520" fmla="*/ f377 1 4387261"/>
                <a:gd name="f521" fmla="*/ f378 1 2594536"/>
                <a:gd name="f522" fmla="*/ f379 1 4387261"/>
                <a:gd name="f523" fmla="*/ f380 1 4387261"/>
                <a:gd name="f524" fmla="*/ f381 1 2594536"/>
                <a:gd name="f525" fmla="*/ f382 1 4387261"/>
                <a:gd name="f526" fmla="*/ f383 1 2594536"/>
                <a:gd name="f527" fmla="*/ f384 1 4387261"/>
                <a:gd name="f528" fmla="*/ f385 1 2594536"/>
                <a:gd name="f529" fmla="*/ f386 1 4387261"/>
                <a:gd name="f530" fmla="*/ f387 1 2594536"/>
                <a:gd name="f531" fmla="*/ f388 1 4387261"/>
                <a:gd name="f532" fmla="*/ f389 1 2594536"/>
                <a:gd name="f533" fmla="*/ f390 1 4387261"/>
                <a:gd name="f534" fmla="*/ f391 1 2594536"/>
                <a:gd name="f535" fmla="*/ f392 1 4387261"/>
                <a:gd name="f536" fmla="*/ f393 1 2594536"/>
                <a:gd name="f537" fmla="*/ f394 1 4387261"/>
                <a:gd name="f538" fmla="*/ f395 1 2594536"/>
                <a:gd name="f539" fmla="*/ f396 1 4387261"/>
                <a:gd name="f540" fmla="*/ f397 1 2594536"/>
                <a:gd name="f541" fmla="*/ f398 1 4387261"/>
                <a:gd name="f542" fmla="*/ f399 1 2594536"/>
                <a:gd name="f543" fmla="*/ f400 1 4387261"/>
                <a:gd name="f544" fmla="*/ f401 1 2594536"/>
                <a:gd name="f545" fmla="*/ f402 1 4387261"/>
                <a:gd name="f546" fmla="*/ f403 1 2594536"/>
                <a:gd name="f547" fmla="*/ f404 1 4387261"/>
                <a:gd name="f548" fmla="*/ f405 1 2594536"/>
                <a:gd name="f549" fmla="*/ f406 1 4387261"/>
                <a:gd name="f550" fmla="*/ f407 1 2594536"/>
                <a:gd name="f551" fmla="*/ f408 1 4387261"/>
                <a:gd name="f552" fmla="*/ f409 1 2594536"/>
                <a:gd name="f553" fmla="*/ f410 1 4387261"/>
                <a:gd name="f554" fmla="*/ f411 1 2594536"/>
                <a:gd name="f555" fmla="*/ f412 1 4387261"/>
                <a:gd name="f556" fmla="*/ f413 1 2594536"/>
                <a:gd name="f557" fmla="*/ f414 1 4387261"/>
                <a:gd name="f558" fmla="*/ f415 1 2594536"/>
                <a:gd name="f559" fmla="*/ f416 1 4387261"/>
                <a:gd name="f560" fmla="*/ f417 1 2594536"/>
                <a:gd name="f561" fmla="*/ f418 1 4387261"/>
                <a:gd name="f562" fmla="*/ f419 1 2594536"/>
                <a:gd name="f563" fmla="*/ f420 1 4387261"/>
                <a:gd name="f564" fmla="*/ f421 1 2594536"/>
                <a:gd name="f565" fmla="*/ f422 1 4387261"/>
                <a:gd name="f566" fmla="*/ f423 1 2594536"/>
                <a:gd name="f567" fmla="*/ f424 1 4387261"/>
                <a:gd name="f568" fmla="*/ f425 1 2594536"/>
                <a:gd name="f569" fmla="*/ f426 1 4387261"/>
                <a:gd name="f570" fmla="*/ f427 1 2594536"/>
                <a:gd name="f571" fmla="*/ f428 1 4387261"/>
                <a:gd name="f572" fmla="*/ f429 1 2594536"/>
                <a:gd name="f573" fmla="*/ f430 1 4387261"/>
                <a:gd name="f574" fmla="*/ f431 1 2594536"/>
                <a:gd name="f575" fmla="*/ f432 1 4387261"/>
                <a:gd name="f576" fmla="*/ f433 1 2594536"/>
                <a:gd name="f577" fmla="*/ f434 1 4387261"/>
                <a:gd name="f578" fmla="*/ f435 1 2594536"/>
                <a:gd name="f579" fmla="*/ f436 1 4387261"/>
                <a:gd name="f580" fmla="*/ f437 1 2594536"/>
                <a:gd name="f581" fmla="*/ f438 1 4387261"/>
                <a:gd name="f582" fmla="*/ f439 1 2594536"/>
                <a:gd name="f583" fmla="*/ f440 1 4387261"/>
                <a:gd name="f584" fmla="*/ f441 1 2594536"/>
                <a:gd name="f585" fmla="*/ f442 1 4387261"/>
                <a:gd name="f586" fmla="*/ f443 1 2594536"/>
                <a:gd name="f587" fmla="*/ f444 1 4387261"/>
                <a:gd name="f588" fmla="*/ f445 1 2594536"/>
                <a:gd name="f589" fmla="*/ f446 1 4387261"/>
                <a:gd name="f590" fmla="*/ f447 1 2594536"/>
                <a:gd name="f591" fmla="*/ f448 1 4387261"/>
                <a:gd name="f592" fmla="*/ f449 1 2594536"/>
                <a:gd name="f593" fmla="*/ f450 1 4387261"/>
                <a:gd name="f594" fmla="*/ f451 1 2594536"/>
                <a:gd name="f595" fmla="*/ f452 1 4387261"/>
                <a:gd name="f596" fmla="*/ f453 1 4387261"/>
                <a:gd name="f597" fmla="*/ f454 1 4387261"/>
                <a:gd name="f598" fmla="*/ f455 1 2594536"/>
                <a:gd name="f599" fmla="*/ f456 1 4387261"/>
                <a:gd name="f600" fmla="*/ f457 1 2594536"/>
                <a:gd name="f601" fmla="*/ f458 1 4387261"/>
                <a:gd name="f602" fmla="*/ f459 1 2594536"/>
                <a:gd name="f603" fmla="*/ f460 1 4387261"/>
                <a:gd name="f604" fmla="*/ f461 1 2594536"/>
                <a:gd name="f605" fmla="*/ f462 1 4387261"/>
                <a:gd name="f606" fmla="*/ f463 1 2594536"/>
                <a:gd name="f607" fmla="*/ f464 1 4387261"/>
                <a:gd name="f608" fmla="*/ f465 1 2594536"/>
                <a:gd name="f609" fmla="*/ f466 1 4387261"/>
                <a:gd name="f610" fmla="*/ f467 1 2594536"/>
                <a:gd name="f611" fmla="*/ f468 1 4387261"/>
                <a:gd name="f612" fmla="*/ f469 1 2594536"/>
                <a:gd name="f613" fmla="*/ f470 1 4387261"/>
                <a:gd name="f614" fmla="*/ f471 1 2594536"/>
                <a:gd name="f615" fmla="*/ f472 1 4387261"/>
                <a:gd name="f616" fmla="*/ f473 1 2594536"/>
                <a:gd name="f617" fmla="*/ f474 1 4387261"/>
                <a:gd name="f618" fmla="*/ f475 1 2594536"/>
                <a:gd name="f619" fmla="*/ f476 1 4387261"/>
                <a:gd name="f620" fmla="*/ f477 1 2594536"/>
                <a:gd name="f621" fmla="*/ f478 1 4387261"/>
                <a:gd name="f622" fmla="*/ f479 1 2594536"/>
                <a:gd name="f623" fmla="*/ f480 1 4387261"/>
                <a:gd name="f624" fmla="*/ f481 1 2594536"/>
                <a:gd name="f625" fmla="*/ f482 1 4387261"/>
                <a:gd name="f626" fmla="*/ f483 1 2594536"/>
                <a:gd name="f627" fmla="*/ f484 1 4387261"/>
                <a:gd name="f628" fmla="*/ f485 1 2594536"/>
                <a:gd name="f629" fmla="*/ f486 1 4387261"/>
                <a:gd name="f630" fmla="*/ f487 1 2594536"/>
                <a:gd name="f631" fmla="*/ f488 1 4387261"/>
                <a:gd name="f632" fmla="*/ f489 1 2594536"/>
                <a:gd name="f633" fmla="*/ f490 1 4387261"/>
                <a:gd name="f634" fmla="*/ f491 1 2594536"/>
                <a:gd name="f635" fmla="*/ f492 1 4387261"/>
                <a:gd name="f636" fmla="*/ f493 1 2594536"/>
                <a:gd name="f637" fmla="*/ f494 1 4387261"/>
                <a:gd name="f638" fmla="*/ f495 1 2594536"/>
                <a:gd name="f639" fmla="*/ f496 1 4387261"/>
                <a:gd name="f640" fmla="*/ f497 1 2594536"/>
                <a:gd name="f641" fmla="*/ f498 1 4387261"/>
                <a:gd name="f642" fmla="*/ f499 1 2594536"/>
                <a:gd name="f643" fmla="*/ f500 1 4387261"/>
                <a:gd name="f644" fmla="*/ f501 1 2594536"/>
                <a:gd name="f645" fmla="*/ f502 1 4387261"/>
                <a:gd name="f646" fmla="*/ f503 1 2594536"/>
                <a:gd name="f647" fmla="*/ f504 1 2594536"/>
                <a:gd name="f648" fmla="*/ f505 1 4387261"/>
                <a:gd name="f649" fmla="*/ f506 1 2594536"/>
                <a:gd name="f650" fmla="*/ f507 1 4387261"/>
                <a:gd name="f651" fmla="*/ f508 1 2594536"/>
                <a:gd name="f652" fmla="*/ f509 1 4387261"/>
                <a:gd name="f653" fmla="*/ f510 1 2594536"/>
                <a:gd name="f654" fmla="*/ f511 1 4387261"/>
                <a:gd name="f655" fmla="*/ f512 1 2594536"/>
                <a:gd name="f656" fmla="*/ f513 1 4387261"/>
                <a:gd name="f657" fmla="*/ f514 1 2594536"/>
                <a:gd name="f658" fmla="*/ f515 1 4387261"/>
                <a:gd name="f659" fmla="*/ f516 1 2594536"/>
                <a:gd name="f660" fmla="*/ f517 1 4387261"/>
                <a:gd name="f661" fmla="*/ f518 1 2594536"/>
                <a:gd name="f662" fmla="*/ f368 1 f375"/>
                <a:gd name="f663" fmla="*/ f369 1 f375"/>
                <a:gd name="f664" fmla="*/ f368 1 f376"/>
                <a:gd name="f665" fmla="*/ f370 1 f376"/>
                <a:gd name="f666" fmla="*/ f520 1 f375"/>
                <a:gd name="f667" fmla="*/ f521 1 f376"/>
                <a:gd name="f668" fmla="*/ f522 1 f375"/>
                <a:gd name="f669" fmla="*/ f523 1 f375"/>
                <a:gd name="f670" fmla="*/ f524 1 f376"/>
                <a:gd name="f671" fmla="*/ f525 1 f375"/>
                <a:gd name="f672" fmla="*/ f526 1 f376"/>
                <a:gd name="f673" fmla="*/ f527 1 f375"/>
                <a:gd name="f674" fmla="*/ f528 1 f376"/>
                <a:gd name="f675" fmla="*/ f529 1 f375"/>
                <a:gd name="f676" fmla="*/ f530 1 f376"/>
                <a:gd name="f677" fmla="*/ f531 1 f375"/>
                <a:gd name="f678" fmla="*/ f532 1 f376"/>
                <a:gd name="f679" fmla="*/ f533 1 f375"/>
                <a:gd name="f680" fmla="*/ f534 1 f376"/>
                <a:gd name="f681" fmla="*/ f535 1 f375"/>
                <a:gd name="f682" fmla="*/ f536 1 f376"/>
                <a:gd name="f683" fmla="*/ f537 1 f375"/>
                <a:gd name="f684" fmla="*/ f538 1 f376"/>
                <a:gd name="f685" fmla="*/ f539 1 f375"/>
                <a:gd name="f686" fmla="*/ f540 1 f376"/>
                <a:gd name="f687" fmla="*/ f541 1 f375"/>
                <a:gd name="f688" fmla="*/ f542 1 f376"/>
                <a:gd name="f689" fmla="*/ f543 1 f375"/>
                <a:gd name="f690" fmla="*/ f544 1 f376"/>
                <a:gd name="f691" fmla="*/ f545 1 f375"/>
                <a:gd name="f692" fmla="*/ f546 1 f376"/>
                <a:gd name="f693" fmla="*/ f547 1 f375"/>
                <a:gd name="f694" fmla="*/ f548 1 f376"/>
                <a:gd name="f695" fmla="*/ f549 1 f375"/>
                <a:gd name="f696" fmla="*/ f550 1 f376"/>
                <a:gd name="f697" fmla="*/ f551 1 f375"/>
                <a:gd name="f698" fmla="*/ f552 1 f376"/>
                <a:gd name="f699" fmla="*/ f553 1 f375"/>
                <a:gd name="f700" fmla="*/ f554 1 f376"/>
                <a:gd name="f701" fmla="*/ f555 1 f375"/>
                <a:gd name="f702" fmla="*/ f556 1 f376"/>
                <a:gd name="f703" fmla="*/ f557 1 f375"/>
                <a:gd name="f704" fmla="*/ f558 1 f376"/>
                <a:gd name="f705" fmla="*/ f559 1 f375"/>
                <a:gd name="f706" fmla="*/ f560 1 f376"/>
                <a:gd name="f707" fmla="*/ f561 1 f375"/>
                <a:gd name="f708" fmla="*/ f562 1 f376"/>
                <a:gd name="f709" fmla="*/ f563 1 f375"/>
                <a:gd name="f710" fmla="*/ f564 1 f376"/>
                <a:gd name="f711" fmla="*/ f565 1 f375"/>
                <a:gd name="f712" fmla="*/ f566 1 f376"/>
                <a:gd name="f713" fmla="*/ f567 1 f375"/>
                <a:gd name="f714" fmla="*/ f568 1 f376"/>
                <a:gd name="f715" fmla="*/ f569 1 f375"/>
                <a:gd name="f716" fmla="*/ f570 1 f376"/>
                <a:gd name="f717" fmla="*/ f571 1 f375"/>
                <a:gd name="f718" fmla="*/ f572 1 f376"/>
                <a:gd name="f719" fmla="*/ f573 1 f375"/>
                <a:gd name="f720" fmla="*/ f574 1 f376"/>
                <a:gd name="f721" fmla="*/ f575 1 f375"/>
                <a:gd name="f722" fmla="*/ f576 1 f376"/>
                <a:gd name="f723" fmla="*/ f577 1 f375"/>
                <a:gd name="f724" fmla="*/ f578 1 f376"/>
                <a:gd name="f725" fmla="*/ f579 1 f375"/>
                <a:gd name="f726" fmla="*/ f580 1 f376"/>
                <a:gd name="f727" fmla="*/ f581 1 f375"/>
                <a:gd name="f728" fmla="*/ f582 1 f376"/>
                <a:gd name="f729" fmla="*/ f583 1 f375"/>
                <a:gd name="f730" fmla="*/ f584 1 f376"/>
                <a:gd name="f731" fmla="*/ f585 1 f375"/>
                <a:gd name="f732" fmla="*/ f586 1 f376"/>
                <a:gd name="f733" fmla="*/ f587 1 f375"/>
                <a:gd name="f734" fmla="*/ f588 1 f376"/>
                <a:gd name="f735" fmla="*/ f589 1 f375"/>
                <a:gd name="f736" fmla="*/ f590 1 f376"/>
                <a:gd name="f737" fmla="*/ f591 1 f375"/>
                <a:gd name="f738" fmla="*/ f592 1 f376"/>
                <a:gd name="f739" fmla="*/ f593 1 f375"/>
                <a:gd name="f740" fmla="*/ f594 1 f376"/>
                <a:gd name="f741" fmla="*/ f595 1 f375"/>
                <a:gd name="f742" fmla="*/ f596 1 f375"/>
                <a:gd name="f743" fmla="*/ f597 1 f375"/>
                <a:gd name="f744" fmla="*/ f598 1 f376"/>
                <a:gd name="f745" fmla="*/ f599 1 f375"/>
                <a:gd name="f746" fmla="*/ f600 1 f376"/>
                <a:gd name="f747" fmla="*/ f601 1 f375"/>
                <a:gd name="f748" fmla="*/ f602 1 f376"/>
                <a:gd name="f749" fmla="*/ f603 1 f375"/>
                <a:gd name="f750" fmla="*/ f604 1 f376"/>
                <a:gd name="f751" fmla="*/ f605 1 f375"/>
                <a:gd name="f752" fmla="*/ f606 1 f376"/>
                <a:gd name="f753" fmla="*/ f607 1 f375"/>
                <a:gd name="f754" fmla="*/ f608 1 f376"/>
                <a:gd name="f755" fmla="*/ f609 1 f375"/>
                <a:gd name="f756" fmla="*/ f610 1 f376"/>
                <a:gd name="f757" fmla="*/ f611 1 f375"/>
                <a:gd name="f758" fmla="*/ f612 1 f376"/>
                <a:gd name="f759" fmla="*/ f613 1 f375"/>
                <a:gd name="f760" fmla="*/ f614 1 f376"/>
                <a:gd name="f761" fmla="*/ f615 1 f375"/>
                <a:gd name="f762" fmla="*/ f616 1 f376"/>
                <a:gd name="f763" fmla="*/ f617 1 f375"/>
                <a:gd name="f764" fmla="*/ f618 1 f376"/>
                <a:gd name="f765" fmla="*/ f619 1 f375"/>
                <a:gd name="f766" fmla="*/ f620 1 f376"/>
                <a:gd name="f767" fmla="*/ f621 1 f375"/>
                <a:gd name="f768" fmla="*/ f622 1 f376"/>
                <a:gd name="f769" fmla="*/ f623 1 f375"/>
                <a:gd name="f770" fmla="*/ f624 1 f376"/>
                <a:gd name="f771" fmla="*/ f625 1 f375"/>
                <a:gd name="f772" fmla="*/ f626 1 f376"/>
                <a:gd name="f773" fmla="*/ f627 1 f375"/>
                <a:gd name="f774" fmla="*/ f628 1 f376"/>
                <a:gd name="f775" fmla="*/ f629 1 f375"/>
                <a:gd name="f776" fmla="*/ f630 1 f376"/>
                <a:gd name="f777" fmla="*/ f631 1 f375"/>
                <a:gd name="f778" fmla="*/ f632 1 f376"/>
                <a:gd name="f779" fmla="*/ f633 1 f375"/>
                <a:gd name="f780" fmla="*/ f634 1 f376"/>
                <a:gd name="f781" fmla="*/ f635 1 f375"/>
                <a:gd name="f782" fmla="*/ f636 1 f376"/>
                <a:gd name="f783" fmla="*/ f637 1 f375"/>
                <a:gd name="f784" fmla="*/ f638 1 f376"/>
                <a:gd name="f785" fmla="*/ f639 1 f375"/>
                <a:gd name="f786" fmla="*/ f640 1 f376"/>
                <a:gd name="f787" fmla="*/ f641 1 f375"/>
                <a:gd name="f788" fmla="*/ f642 1 f376"/>
                <a:gd name="f789" fmla="*/ f643 1 f375"/>
                <a:gd name="f790" fmla="*/ f644 1 f376"/>
                <a:gd name="f791" fmla="*/ f645 1 f375"/>
                <a:gd name="f792" fmla="*/ f646 1 f376"/>
                <a:gd name="f793" fmla="*/ f647 1 f376"/>
                <a:gd name="f794" fmla="*/ f648 1 f375"/>
                <a:gd name="f795" fmla="*/ f649 1 f376"/>
                <a:gd name="f796" fmla="*/ f650 1 f375"/>
                <a:gd name="f797" fmla="*/ f651 1 f376"/>
                <a:gd name="f798" fmla="*/ f652 1 f375"/>
                <a:gd name="f799" fmla="*/ f653 1 f376"/>
                <a:gd name="f800" fmla="*/ f654 1 f375"/>
                <a:gd name="f801" fmla="*/ f655 1 f376"/>
                <a:gd name="f802" fmla="*/ f656 1 f375"/>
                <a:gd name="f803" fmla="*/ f657 1 f376"/>
                <a:gd name="f804" fmla="*/ f658 1 f375"/>
                <a:gd name="f805" fmla="*/ f659 1 f376"/>
                <a:gd name="f806" fmla="*/ f660 1 f375"/>
                <a:gd name="f807" fmla="*/ f661 1 f376"/>
                <a:gd name="f808" fmla="*/ f662 f366 1"/>
                <a:gd name="f809" fmla="*/ f663 f366 1"/>
                <a:gd name="f810" fmla="*/ f665 f367 1"/>
                <a:gd name="f811" fmla="*/ f664 f367 1"/>
                <a:gd name="f812" fmla="*/ f666 f366 1"/>
                <a:gd name="f813" fmla="*/ f667 f367 1"/>
                <a:gd name="f814" fmla="*/ f668 f366 1"/>
                <a:gd name="f815" fmla="*/ f669 f366 1"/>
                <a:gd name="f816" fmla="*/ f670 f367 1"/>
                <a:gd name="f817" fmla="*/ f671 f366 1"/>
                <a:gd name="f818" fmla="*/ f672 f367 1"/>
                <a:gd name="f819" fmla="*/ f673 f366 1"/>
                <a:gd name="f820" fmla="*/ f674 f367 1"/>
                <a:gd name="f821" fmla="*/ f675 f366 1"/>
                <a:gd name="f822" fmla="*/ f676 f367 1"/>
                <a:gd name="f823" fmla="*/ f677 f366 1"/>
                <a:gd name="f824" fmla="*/ f678 f367 1"/>
                <a:gd name="f825" fmla="*/ f679 f366 1"/>
                <a:gd name="f826" fmla="*/ f680 f367 1"/>
                <a:gd name="f827" fmla="*/ f681 f366 1"/>
                <a:gd name="f828" fmla="*/ f682 f367 1"/>
                <a:gd name="f829" fmla="*/ f683 f366 1"/>
                <a:gd name="f830" fmla="*/ f684 f367 1"/>
                <a:gd name="f831" fmla="*/ f685 f366 1"/>
                <a:gd name="f832" fmla="*/ f686 f367 1"/>
                <a:gd name="f833" fmla="*/ f687 f366 1"/>
                <a:gd name="f834" fmla="*/ f688 f367 1"/>
                <a:gd name="f835" fmla="*/ f689 f366 1"/>
                <a:gd name="f836" fmla="*/ f690 f367 1"/>
                <a:gd name="f837" fmla="*/ f691 f366 1"/>
                <a:gd name="f838" fmla="*/ f692 f367 1"/>
                <a:gd name="f839" fmla="*/ f693 f366 1"/>
                <a:gd name="f840" fmla="*/ f694 f367 1"/>
                <a:gd name="f841" fmla="*/ f695 f366 1"/>
                <a:gd name="f842" fmla="*/ f696 f367 1"/>
                <a:gd name="f843" fmla="*/ f697 f366 1"/>
                <a:gd name="f844" fmla="*/ f698 f367 1"/>
                <a:gd name="f845" fmla="*/ f699 f366 1"/>
                <a:gd name="f846" fmla="*/ f700 f367 1"/>
                <a:gd name="f847" fmla="*/ f701 f366 1"/>
                <a:gd name="f848" fmla="*/ f702 f367 1"/>
                <a:gd name="f849" fmla="*/ f703 f366 1"/>
                <a:gd name="f850" fmla="*/ f704 f367 1"/>
                <a:gd name="f851" fmla="*/ f705 f366 1"/>
                <a:gd name="f852" fmla="*/ f706 f367 1"/>
                <a:gd name="f853" fmla="*/ f707 f366 1"/>
                <a:gd name="f854" fmla="*/ f708 f367 1"/>
                <a:gd name="f855" fmla="*/ f709 f366 1"/>
                <a:gd name="f856" fmla="*/ f710 f367 1"/>
                <a:gd name="f857" fmla="*/ f711 f366 1"/>
                <a:gd name="f858" fmla="*/ f712 f367 1"/>
                <a:gd name="f859" fmla="*/ f713 f366 1"/>
                <a:gd name="f860" fmla="*/ f714 f367 1"/>
                <a:gd name="f861" fmla="*/ f715 f366 1"/>
                <a:gd name="f862" fmla="*/ f716 f367 1"/>
                <a:gd name="f863" fmla="*/ f717 f366 1"/>
                <a:gd name="f864" fmla="*/ f718 f367 1"/>
                <a:gd name="f865" fmla="*/ f719 f366 1"/>
                <a:gd name="f866" fmla="*/ f720 f367 1"/>
                <a:gd name="f867" fmla="*/ f721 f366 1"/>
                <a:gd name="f868" fmla="*/ f722 f367 1"/>
                <a:gd name="f869" fmla="*/ f723 f366 1"/>
                <a:gd name="f870" fmla="*/ f724 f367 1"/>
                <a:gd name="f871" fmla="*/ f725 f366 1"/>
                <a:gd name="f872" fmla="*/ f726 f367 1"/>
                <a:gd name="f873" fmla="*/ f727 f366 1"/>
                <a:gd name="f874" fmla="*/ f728 f367 1"/>
                <a:gd name="f875" fmla="*/ f729 f366 1"/>
                <a:gd name="f876" fmla="*/ f730 f367 1"/>
                <a:gd name="f877" fmla="*/ f731 f366 1"/>
                <a:gd name="f878" fmla="*/ f732 f367 1"/>
                <a:gd name="f879" fmla="*/ f733 f366 1"/>
                <a:gd name="f880" fmla="*/ f734 f367 1"/>
                <a:gd name="f881" fmla="*/ f735 f366 1"/>
                <a:gd name="f882" fmla="*/ f736 f367 1"/>
                <a:gd name="f883" fmla="*/ f737 f366 1"/>
                <a:gd name="f884" fmla="*/ f738 f367 1"/>
                <a:gd name="f885" fmla="*/ f739 f366 1"/>
                <a:gd name="f886" fmla="*/ f740 f367 1"/>
                <a:gd name="f887" fmla="*/ f741 f366 1"/>
                <a:gd name="f888" fmla="*/ f742 f366 1"/>
                <a:gd name="f889" fmla="*/ f743 f366 1"/>
                <a:gd name="f890" fmla="*/ f744 f367 1"/>
                <a:gd name="f891" fmla="*/ f745 f366 1"/>
                <a:gd name="f892" fmla="*/ f746 f367 1"/>
                <a:gd name="f893" fmla="*/ f747 f366 1"/>
                <a:gd name="f894" fmla="*/ f748 f367 1"/>
                <a:gd name="f895" fmla="*/ f749 f366 1"/>
                <a:gd name="f896" fmla="*/ f750 f367 1"/>
                <a:gd name="f897" fmla="*/ f751 f366 1"/>
                <a:gd name="f898" fmla="*/ f752 f367 1"/>
                <a:gd name="f899" fmla="*/ f753 f366 1"/>
                <a:gd name="f900" fmla="*/ f754 f367 1"/>
                <a:gd name="f901" fmla="*/ f755 f366 1"/>
                <a:gd name="f902" fmla="*/ f756 f367 1"/>
                <a:gd name="f903" fmla="*/ f757 f366 1"/>
                <a:gd name="f904" fmla="*/ f758 f367 1"/>
                <a:gd name="f905" fmla="*/ f759 f366 1"/>
                <a:gd name="f906" fmla="*/ f760 f367 1"/>
                <a:gd name="f907" fmla="*/ f761 f366 1"/>
                <a:gd name="f908" fmla="*/ f762 f367 1"/>
                <a:gd name="f909" fmla="*/ f763 f366 1"/>
                <a:gd name="f910" fmla="*/ f764 f367 1"/>
                <a:gd name="f911" fmla="*/ f765 f366 1"/>
                <a:gd name="f912" fmla="*/ f766 f367 1"/>
                <a:gd name="f913" fmla="*/ f767 f366 1"/>
                <a:gd name="f914" fmla="*/ f768 f367 1"/>
                <a:gd name="f915" fmla="*/ f769 f366 1"/>
                <a:gd name="f916" fmla="*/ f770 f367 1"/>
                <a:gd name="f917" fmla="*/ f771 f366 1"/>
                <a:gd name="f918" fmla="*/ f772 f367 1"/>
                <a:gd name="f919" fmla="*/ f773 f366 1"/>
                <a:gd name="f920" fmla="*/ f774 f367 1"/>
                <a:gd name="f921" fmla="*/ f775 f366 1"/>
                <a:gd name="f922" fmla="*/ f776 f367 1"/>
                <a:gd name="f923" fmla="*/ f777 f366 1"/>
                <a:gd name="f924" fmla="*/ f778 f367 1"/>
                <a:gd name="f925" fmla="*/ f779 f366 1"/>
                <a:gd name="f926" fmla="*/ f780 f367 1"/>
                <a:gd name="f927" fmla="*/ f781 f366 1"/>
                <a:gd name="f928" fmla="*/ f782 f367 1"/>
                <a:gd name="f929" fmla="*/ f783 f366 1"/>
                <a:gd name="f930" fmla="*/ f784 f367 1"/>
                <a:gd name="f931" fmla="*/ f785 f366 1"/>
                <a:gd name="f932" fmla="*/ f786 f367 1"/>
                <a:gd name="f933" fmla="*/ f787 f366 1"/>
                <a:gd name="f934" fmla="*/ f788 f367 1"/>
                <a:gd name="f935" fmla="*/ f789 f366 1"/>
                <a:gd name="f936" fmla="*/ f790 f367 1"/>
                <a:gd name="f937" fmla="*/ f791 f366 1"/>
                <a:gd name="f938" fmla="*/ f792 f367 1"/>
                <a:gd name="f939" fmla="*/ f793 f367 1"/>
                <a:gd name="f940" fmla="*/ f794 f366 1"/>
                <a:gd name="f941" fmla="*/ f795 f367 1"/>
                <a:gd name="f942" fmla="*/ f796 f366 1"/>
                <a:gd name="f943" fmla="*/ f797 f367 1"/>
                <a:gd name="f944" fmla="*/ f798 f366 1"/>
                <a:gd name="f945" fmla="*/ f799 f367 1"/>
                <a:gd name="f946" fmla="*/ f800 f366 1"/>
                <a:gd name="f947" fmla="*/ f801 f367 1"/>
                <a:gd name="f948" fmla="*/ f802 f366 1"/>
                <a:gd name="f949" fmla="*/ f803 f367 1"/>
                <a:gd name="f950" fmla="*/ f804 f366 1"/>
                <a:gd name="f951" fmla="*/ f805 f367 1"/>
                <a:gd name="f952" fmla="*/ f806 f366 1"/>
                <a:gd name="f953" fmla="*/ f807 f36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19">
                  <a:pos x="f812" y="f813"/>
                </a:cxn>
                <a:cxn ang="f519">
                  <a:pos x="f814" y="f813"/>
                </a:cxn>
                <a:cxn ang="f519">
                  <a:pos x="f815" y="f816"/>
                </a:cxn>
                <a:cxn ang="f519">
                  <a:pos x="f817" y="f818"/>
                </a:cxn>
                <a:cxn ang="f519">
                  <a:pos x="f819" y="f820"/>
                </a:cxn>
                <a:cxn ang="f519">
                  <a:pos x="f821" y="f822"/>
                </a:cxn>
                <a:cxn ang="f519">
                  <a:pos x="f823" y="f824"/>
                </a:cxn>
                <a:cxn ang="f519">
                  <a:pos x="f825" y="f826"/>
                </a:cxn>
                <a:cxn ang="f519">
                  <a:pos x="f827" y="f828"/>
                </a:cxn>
                <a:cxn ang="f519">
                  <a:pos x="f829" y="f830"/>
                </a:cxn>
                <a:cxn ang="f519">
                  <a:pos x="f831" y="f832"/>
                </a:cxn>
                <a:cxn ang="f519">
                  <a:pos x="f833" y="f834"/>
                </a:cxn>
                <a:cxn ang="f519">
                  <a:pos x="f835" y="f836"/>
                </a:cxn>
                <a:cxn ang="f519">
                  <a:pos x="f837" y="f838"/>
                </a:cxn>
                <a:cxn ang="f519">
                  <a:pos x="f839" y="f840"/>
                </a:cxn>
                <a:cxn ang="f519">
                  <a:pos x="f841" y="f842"/>
                </a:cxn>
                <a:cxn ang="f519">
                  <a:pos x="f843" y="f844"/>
                </a:cxn>
                <a:cxn ang="f519">
                  <a:pos x="f845" y="f846"/>
                </a:cxn>
                <a:cxn ang="f519">
                  <a:pos x="f847" y="f848"/>
                </a:cxn>
                <a:cxn ang="f519">
                  <a:pos x="f849" y="f850"/>
                </a:cxn>
                <a:cxn ang="f519">
                  <a:pos x="f851" y="f852"/>
                </a:cxn>
                <a:cxn ang="f519">
                  <a:pos x="f853" y="f854"/>
                </a:cxn>
                <a:cxn ang="f519">
                  <a:pos x="f855" y="f856"/>
                </a:cxn>
                <a:cxn ang="f519">
                  <a:pos x="f857" y="f858"/>
                </a:cxn>
                <a:cxn ang="f519">
                  <a:pos x="f859" y="f860"/>
                </a:cxn>
                <a:cxn ang="f519">
                  <a:pos x="f861" y="f862"/>
                </a:cxn>
                <a:cxn ang="f519">
                  <a:pos x="f863" y="f864"/>
                </a:cxn>
                <a:cxn ang="f519">
                  <a:pos x="f865" y="f866"/>
                </a:cxn>
                <a:cxn ang="f519">
                  <a:pos x="f867" y="f868"/>
                </a:cxn>
                <a:cxn ang="f519">
                  <a:pos x="f869" y="f870"/>
                </a:cxn>
                <a:cxn ang="f519">
                  <a:pos x="f871" y="f872"/>
                </a:cxn>
                <a:cxn ang="f519">
                  <a:pos x="f873" y="f874"/>
                </a:cxn>
                <a:cxn ang="f519">
                  <a:pos x="f875" y="f876"/>
                </a:cxn>
                <a:cxn ang="f519">
                  <a:pos x="f877" y="f878"/>
                </a:cxn>
                <a:cxn ang="f519">
                  <a:pos x="f879" y="f880"/>
                </a:cxn>
                <a:cxn ang="f519">
                  <a:pos x="f881" y="f882"/>
                </a:cxn>
                <a:cxn ang="f519">
                  <a:pos x="f883" y="f884"/>
                </a:cxn>
                <a:cxn ang="f519">
                  <a:pos x="f885" y="f886"/>
                </a:cxn>
                <a:cxn ang="f519">
                  <a:pos x="f887" y="f813"/>
                </a:cxn>
                <a:cxn ang="f519">
                  <a:pos x="f888" y="f813"/>
                </a:cxn>
                <a:cxn ang="f519">
                  <a:pos x="f889" y="f890"/>
                </a:cxn>
                <a:cxn ang="f519">
                  <a:pos x="f891" y="f892"/>
                </a:cxn>
                <a:cxn ang="f519">
                  <a:pos x="f893" y="f894"/>
                </a:cxn>
                <a:cxn ang="f519">
                  <a:pos x="f895" y="f896"/>
                </a:cxn>
                <a:cxn ang="f519">
                  <a:pos x="f897" y="f898"/>
                </a:cxn>
                <a:cxn ang="f519">
                  <a:pos x="f899" y="f900"/>
                </a:cxn>
                <a:cxn ang="f519">
                  <a:pos x="f901" y="f902"/>
                </a:cxn>
                <a:cxn ang="f519">
                  <a:pos x="f903" y="f904"/>
                </a:cxn>
                <a:cxn ang="f519">
                  <a:pos x="f905" y="f906"/>
                </a:cxn>
                <a:cxn ang="f519">
                  <a:pos x="f907" y="f908"/>
                </a:cxn>
                <a:cxn ang="f519">
                  <a:pos x="f909" y="f910"/>
                </a:cxn>
                <a:cxn ang="f519">
                  <a:pos x="f911" y="f912"/>
                </a:cxn>
                <a:cxn ang="f519">
                  <a:pos x="f913" y="f914"/>
                </a:cxn>
                <a:cxn ang="f519">
                  <a:pos x="f915" y="f916"/>
                </a:cxn>
                <a:cxn ang="f519">
                  <a:pos x="f917" y="f918"/>
                </a:cxn>
                <a:cxn ang="f519">
                  <a:pos x="f919" y="f920"/>
                </a:cxn>
                <a:cxn ang="f519">
                  <a:pos x="f921" y="f922"/>
                </a:cxn>
                <a:cxn ang="f519">
                  <a:pos x="f923" y="f924"/>
                </a:cxn>
                <a:cxn ang="f519">
                  <a:pos x="f925" y="f926"/>
                </a:cxn>
                <a:cxn ang="f519">
                  <a:pos x="f927" y="f928"/>
                </a:cxn>
                <a:cxn ang="f519">
                  <a:pos x="f929" y="f930"/>
                </a:cxn>
                <a:cxn ang="f519">
                  <a:pos x="f931" y="f932"/>
                </a:cxn>
                <a:cxn ang="f519">
                  <a:pos x="f933" y="f934"/>
                </a:cxn>
                <a:cxn ang="f519">
                  <a:pos x="f935" y="f936"/>
                </a:cxn>
                <a:cxn ang="f519">
                  <a:pos x="f937" y="f938"/>
                </a:cxn>
                <a:cxn ang="f519">
                  <a:pos x="f831" y="f939"/>
                </a:cxn>
                <a:cxn ang="f519">
                  <a:pos x="f940" y="f941"/>
                </a:cxn>
                <a:cxn ang="f519">
                  <a:pos x="f942" y="f943"/>
                </a:cxn>
                <a:cxn ang="f519">
                  <a:pos x="f944" y="f945"/>
                </a:cxn>
                <a:cxn ang="f519">
                  <a:pos x="f946" y="f947"/>
                </a:cxn>
                <a:cxn ang="f519">
                  <a:pos x="f948" y="f949"/>
                </a:cxn>
                <a:cxn ang="f519">
                  <a:pos x="f950" y="f951"/>
                </a:cxn>
                <a:cxn ang="f519">
                  <a:pos x="f952" y="f953"/>
                </a:cxn>
              </a:cxnLst>
              <a:rect l="f808" t="f811" r="f809" b="f810"/>
              <a:pathLst>
                <a:path w="4387261" h="2594536">
                  <a:moveTo>
                    <a:pt x="f8" y="f5"/>
                  </a:moveTo>
                  <a:lnTo>
                    <a:pt x="f9" y="f5"/>
                  </a:lnTo>
                  <a:lnTo>
                    <a:pt x="f10" y="f11"/>
                  </a:lnTo>
                  <a:cubicBezTo>
                    <a:pt x="f12" y="f13"/>
                    <a:pt x="f14" y="f15"/>
                    <a:pt x="f16" y="f17"/>
                  </a:cubicBezTo>
                  <a:cubicBezTo>
                    <a:pt x="f18" y="f19"/>
                    <a:pt x="f20" y="f21"/>
                    <a:pt x="f22" y="f23"/>
                  </a:cubicBezTo>
                  <a:cubicBezTo>
                    <a:pt x="f24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34" y="f35"/>
                  </a:cubicBezTo>
                  <a:cubicBezTo>
                    <a:pt x="f36" y="f37"/>
                    <a:pt x="f38" y="f39"/>
                    <a:pt x="f40" y="f41"/>
                  </a:cubicBezTo>
                  <a:cubicBezTo>
                    <a:pt x="f42" y="f43"/>
                    <a:pt x="f44" y="f45"/>
                    <a:pt x="f46" y="f47"/>
                  </a:cubicBezTo>
                  <a:cubicBezTo>
                    <a:pt x="f48" y="f49"/>
                    <a:pt x="f50" y="f51"/>
                    <a:pt x="f52" y="f53"/>
                  </a:cubicBezTo>
                  <a:cubicBezTo>
                    <a:pt x="f54" y="f55"/>
                    <a:pt x="f56" y="f57"/>
                    <a:pt x="f58" y="f59"/>
                  </a:cubicBezTo>
                  <a:cubicBezTo>
                    <a:pt x="f60" y="f61"/>
                    <a:pt x="f62" y="f63"/>
                    <a:pt x="f64" y="f65"/>
                  </a:cubicBezTo>
                  <a:cubicBezTo>
                    <a:pt x="f66" y="f67"/>
                    <a:pt x="f68" y="f69"/>
                    <a:pt x="f70" y="f71"/>
                  </a:cubicBezTo>
                  <a:cubicBezTo>
                    <a:pt x="f72" y="f73"/>
                    <a:pt x="f74" y="f75"/>
                    <a:pt x="f76" y="f77"/>
                  </a:cubicBezTo>
                  <a:cubicBezTo>
                    <a:pt x="f78" y="f79"/>
                    <a:pt x="f80" y="f81"/>
                    <a:pt x="f82" y="f83"/>
                  </a:cubicBezTo>
                  <a:cubicBezTo>
                    <a:pt x="f84" y="f85"/>
                    <a:pt x="f86" y="f87"/>
                    <a:pt x="f88" y="f89"/>
                  </a:cubicBezTo>
                  <a:cubicBezTo>
                    <a:pt x="f90" y="f91"/>
                    <a:pt x="f92" y="f93"/>
                    <a:pt x="f94" y="f95"/>
                  </a:cubicBezTo>
                  <a:cubicBezTo>
                    <a:pt x="f96" y="f97"/>
                    <a:pt x="f98" y="f99"/>
                    <a:pt x="f100" y="f101"/>
                  </a:cubicBezTo>
                  <a:lnTo>
                    <a:pt x="f102" y="f103"/>
                  </a:lnTo>
                  <a:cubicBezTo>
                    <a:pt x="f104" y="f105"/>
                    <a:pt x="f106" y="f107"/>
                    <a:pt x="f108" y="f109"/>
                  </a:cubicBezTo>
                  <a:cubicBezTo>
                    <a:pt x="f110" y="f111"/>
                    <a:pt x="f112" y="f113"/>
                    <a:pt x="f114" y="f115"/>
                  </a:cubicBezTo>
                  <a:cubicBezTo>
                    <a:pt x="f116" y="f117"/>
                    <a:pt x="f118" y="f119"/>
                    <a:pt x="f120" y="f121"/>
                  </a:cubicBezTo>
                  <a:cubicBezTo>
                    <a:pt x="f122" y="f123"/>
                    <a:pt x="f124" y="f125"/>
                    <a:pt x="f126" y="f127"/>
                  </a:cubicBezTo>
                  <a:cubicBezTo>
                    <a:pt x="f128" y="f129"/>
                    <a:pt x="f130" y="f131"/>
                    <a:pt x="f132" y="f133"/>
                  </a:cubicBezTo>
                  <a:cubicBezTo>
                    <a:pt x="f134" y="f135"/>
                    <a:pt x="f136" y="f137"/>
                    <a:pt x="f138" y="f139"/>
                  </a:cubicBezTo>
                  <a:cubicBezTo>
                    <a:pt x="f140" y="f141"/>
                    <a:pt x="f142" y="f143"/>
                    <a:pt x="f144" y="f145"/>
                  </a:cubicBezTo>
                  <a:lnTo>
                    <a:pt x="f146" y="f147"/>
                  </a:lnTo>
                  <a:cubicBezTo>
                    <a:pt x="f148" y="f149"/>
                    <a:pt x="f150" y="f151"/>
                    <a:pt x="f152" y="f153"/>
                  </a:cubicBezTo>
                  <a:cubicBezTo>
                    <a:pt x="f154" y="f155"/>
                    <a:pt x="f156" y="f157"/>
                    <a:pt x="f158" y="f159"/>
                  </a:cubicBezTo>
                  <a:cubicBezTo>
                    <a:pt x="f160" y="f161"/>
                    <a:pt x="f162" y="f163"/>
                    <a:pt x="f164" y="f165"/>
                  </a:cubicBezTo>
                  <a:lnTo>
                    <a:pt x="f166" y="f167"/>
                  </a:lnTo>
                  <a:cubicBezTo>
                    <a:pt x="f168" y="f169"/>
                    <a:pt x="f170" y="f171"/>
                    <a:pt x="f172" y="f173"/>
                  </a:cubicBezTo>
                  <a:lnTo>
                    <a:pt x="f174" y="f175"/>
                  </a:lnTo>
                  <a:cubicBezTo>
                    <a:pt x="f176" y="f177"/>
                    <a:pt x="f178" y="f179"/>
                    <a:pt x="f180" y="f181"/>
                  </a:cubicBezTo>
                  <a:cubicBezTo>
                    <a:pt x="f182" y="f183"/>
                    <a:pt x="f184" y="f185"/>
                    <a:pt x="f186" y="f187"/>
                  </a:cubicBezTo>
                  <a:lnTo>
                    <a:pt x="f188" y="f189"/>
                  </a:lnTo>
                  <a:cubicBezTo>
                    <a:pt x="f190" y="f191"/>
                    <a:pt x="f192" y="f193"/>
                    <a:pt x="f194" y="f195"/>
                  </a:cubicBezTo>
                  <a:cubicBezTo>
                    <a:pt x="f196" y="f197"/>
                    <a:pt x="f198" y="f199"/>
                    <a:pt x="f200" y="f201"/>
                  </a:cubicBezTo>
                  <a:lnTo>
                    <a:pt x="f202" y="f5"/>
                  </a:lnTo>
                  <a:lnTo>
                    <a:pt x="f203" y="f5"/>
                  </a:lnTo>
                  <a:lnTo>
                    <a:pt x="f204" y="f205"/>
                  </a:lnTo>
                  <a:cubicBezTo>
                    <a:pt x="f206" y="f207"/>
                    <a:pt x="f208" y="f209"/>
                    <a:pt x="f210" y="f211"/>
                  </a:cubicBezTo>
                  <a:cubicBezTo>
                    <a:pt x="f212" y="f213"/>
                    <a:pt x="f214" y="f215"/>
                    <a:pt x="f216" y="f217"/>
                  </a:cubicBezTo>
                  <a:lnTo>
                    <a:pt x="f218" y="f219"/>
                  </a:lnTo>
                  <a:cubicBezTo>
                    <a:pt x="f220" y="f221"/>
                    <a:pt x="f222" y="f223"/>
                    <a:pt x="f222" y="f224"/>
                  </a:cubicBezTo>
                  <a:lnTo>
                    <a:pt x="f225" y="f226"/>
                  </a:lnTo>
                  <a:lnTo>
                    <a:pt x="f227" y="f228"/>
                  </a:lnTo>
                  <a:cubicBezTo>
                    <a:pt x="f229" y="f230"/>
                    <a:pt x="f231" y="f232"/>
                    <a:pt x="f233" y="f234"/>
                  </a:cubicBezTo>
                  <a:cubicBezTo>
                    <a:pt x="f235" y="f236"/>
                    <a:pt x="f237" y="f238"/>
                    <a:pt x="f239" y="f240"/>
                  </a:cubicBezTo>
                  <a:cubicBezTo>
                    <a:pt x="f241" y="f242"/>
                    <a:pt x="f243" y="f244"/>
                    <a:pt x="f245" y="f246"/>
                  </a:cubicBezTo>
                  <a:cubicBezTo>
                    <a:pt x="f247" y="f248"/>
                    <a:pt x="f249" y="f250"/>
                    <a:pt x="f251" y="f252"/>
                  </a:cubicBezTo>
                  <a:cubicBezTo>
                    <a:pt x="f253" y="f254"/>
                    <a:pt x="f255" y="f256"/>
                    <a:pt x="f257" y="f258"/>
                  </a:cubicBezTo>
                  <a:cubicBezTo>
                    <a:pt x="f259" y="f260"/>
                    <a:pt x="f261" y="f262"/>
                    <a:pt x="f263" y="f264"/>
                  </a:cubicBezTo>
                  <a:cubicBezTo>
                    <a:pt x="f265" y="f266"/>
                    <a:pt x="f267" y="f268"/>
                    <a:pt x="f269" y="f270"/>
                  </a:cubicBezTo>
                  <a:cubicBezTo>
                    <a:pt x="f271" y="f272"/>
                    <a:pt x="f273" y="f274"/>
                    <a:pt x="f275" y="f276"/>
                  </a:cubicBezTo>
                  <a:lnTo>
                    <a:pt x="f277" y="f278"/>
                  </a:lnTo>
                  <a:cubicBezTo>
                    <a:pt x="f279" y="f280"/>
                    <a:pt x="f281" y="f282"/>
                    <a:pt x="f283" y="f284"/>
                  </a:cubicBezTo>
                  <a:lnTo>
                    <a:pt x="f285" y="f286"/>
                  </a:lnTo>
                  <a:cubicBezTo>
                    <a:pt x="f287" y="f288"/>
                    <a:pt x="f289" y="f290"/>
                    <a:pt x="f291" y="f292"/>
                  </a:cubicBezTo>
                  <a:cubicBezTo>
                    <a:pt x="f293" y="f294"/>
                    <a:pt x="f295" y="f296"/>
                    <a:pt x="f297" y="f298"/>
                  </a:cubicBezTo>
                  <a:cubicBezTo>
                    <a:pt x="f299" y="f300"/>
                    <a:pt x="f301" y="f302"/>
                    <a:pt x="f303" y="f304"/>
                  </a:cubicBezTo>
                  <a:cubicBezTo>
                    <a:pt x="f305" y="f306"/>
                    <a:pt x="f307" y="f308"/>
                    <a:pt x="f309" y="f310"/>
                  </a:cubicBezTo>
                  <a:cubicBezTo>
                    <a:pt x="f311" y="f312"/>
                    <a:pt x="f313" y="f314"/>
                    <a:pt x="f315" y="f316"/>
                  </a:cubicBezTo>
                  <a:lnTo>
                    <a:pt x="f317" y="f318"/>
                  </a:lnTo>
                  <a:lnTo>
                    <a:pt x="f319" y="f320"/>
                  </a:lnTo>
                  <a:cubicBezTo>
                    <a:pt x="f321" y="f322"/>
                    <a:pt x="f323" y="f7"/>
                    <a:pt x="f58" y="f7"/>
                  </a:cubicBezTo>
                  <a:cubicBezTo>
                    <a:pt x="f324" y="f325"/>
                    <a:pt x="f326" y="f327"/>
                    <a:pt x="f328" y="f329"/>
                  </a:cubicBezTo>
                  <a:cubicBezTo>
                    <a:pt x="f330" y="f331"/>
                    <a:pt x="f332" y="f333"/>
                    <a:pt x="f334" y="f335"/>
                  </a:cubicBezTo>
                  <a:cubicBezTo>
                    <a:pt x="f336" y="f337"/>
                    <a:pt x="f338" y="f339"/>
                    <a:pt x="f340" y="f341"/>
                  </a:cubicBezTo>
                  <a:cubicBezTo>
                    <a:pt x="f342" y="f343"/>
                    <a:pt x="f344" y="f345"/>
                    <a:pt x="f346" y="f347"/>
                  </a:cubicBezTo>
                  <a:cubicBezTo>
                    <a:pt x="f348" y="f349"/>
                    <a:pt x="f350" y="f351"/>
                    <a:pt x="f352" y="f353"/>
                  </a:cubicBezTo>
                  <a:cubicBezTo>
                    <a:pt x="f354" y="f355"/>
                    <a:pt x="f356" y="f357"/>
                    <a:pt x="f358" y="f359"/>
                  </a:cubicBezTo>
                  <a:cubicBezTo>
                    <a:pt x="f360" y="f361"/>
                    <a:pt x="f362" y="f363"/>
                    <a:pt x="f5" y="f364"/>
                  </a:cubicBez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8" name="Freeform: Shape 14">
              <a:extLst>
                <a:ext uri="{FF2B5EF4-FFF2-40B4-BE49-F238E27FC236}">
                  <a16:creationId xmlns:a16="http://schemas.microsoft.com/office/drawing/2014/main" id="{A43D668A-95AE-E588-1B7F-0096974DE10B}"/>
                </a:ext>
              </a:extLst>
            </p:cNvPr>
            <p:cNvSpPr/>
            <p:nvPr/>
          </p:nvSpPr>
          <p:spPr>
            <a:xfrm>
              <a:off x="1575099" y="0"/>
              <a:ext cx="4247735" cy="248738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328502"/>
                <a:gd name="f7" fmla="val 2582465"/>
                <a:gd name="f8" fmla="val 1734"/>
                <a:gd name="f9" fmla="val 484478"/>
                <a:gd name="f10" fmla="val 482822"/>
                <a:gd name="f11" fmla="val 34048"/>
                <a:gd name="f12" fmla="val 282058"/>
                <a:gd name="f13" fmla="val 533277"/>
                <a:gd name="f14" fmla="val 544392"/>
                <a:gd name="f15" fmla="val 628796"/>
                <a:gd name="f16" fmla="val 792561"/>
                <a:gd name="f17" fmla="val 723268"/>
                <a:gd name="f18" fmla="val 1038077"/>
                <a:gd name="f19" fmla="val 862321"/>
                <a:gd name="f20" fmla="val 1271844"/>
                <a:gd name="f21" fmla="val 1030826"/>
                <a:gd name="f22" fmla="val 1468513"/>
                <a:gd name="f23" fmla="val 1199089"/>
                <a:gd name="f24" fmla="val 1664942"/>
                <a:gd name="f25" fmla="val 1398173"/>
                <a:gd name="f26" fmla="val 1825561"/>
                <a:gd name="f27" fmla="val 1606511"/>
                <a:gd name="f28" fmla="val 1933149"/>
                <a:gd name="f29" fmla="val 1820482"/>
                <a:gd name="f30" fmla="val 2043635"/>
                <a:gd name="f31" fmla="val 2042982"/>
                <a:gd name="f32" fmla="val 2099643"/>
                <a:gd name="f33" fmla="val 2267816"/>
                <a:gd name="f34" fmla="val 2482672"/>
                <a:gd name="f35" fmla="val 2607321"/>
                <a:gd name="f36" fmla="val 2015390"/>
                <a:gd name="f37" fmla="val 2868689"/>
                <a:gd name="f38" fmla="val 1824756"/>
                <a:gd name="f39" fmla="val 2934111"/>
                <a:gd name="f40" fmla="val 1777037"/>
                <a:gd name="f41" fmla="val 3001787"/>
                <a:gd name="f42" fmla="val 1727709"/>
                <a:gd name="f43" fmla="val 3076705"/>
                <a:gd name="f44" fmla="val 1676851"/>
                <a:gd name="f45" fmla="val 3341774"/>
                <a:gd name="f46" fmla="val 1497000"/>
                <a:gd name="f47" fmla="val 3530236"/>
                <a:gd name="f48" fmla="val 1312481"/>
                <a:gd name="f49" fmla="val 3652712"/>
                <a:gd name="f50" fmla="val 1112593"/>
                <a:gd name="f51" fmla="val 3782591"/>
                <a:gd name="f52" fmla="val 900714"/>
                <a:gd name="f53" fmla="val 3845680"/>
                <a:gd name="f54" fmla="val 658016"/>
                <a:gd name="f55" fmla="val 370736"/>
                <a:gd name="f56" fmla="val 248462"/>
                <a:gd name="f57" fmla="val 3823726"/>
                <a:gd name="f58" fmla="val 132614"/>
                <a:gd name="f59" fmla="val 3777375"/>
                <a:gd name="f60" fmla="val 13757"/>
                <a:gd name="f61" fmla="val 3771130"/>
                <a:gd name="f62" fmla="val 4280386"/>
                <a:gd name="f63" fmla="val 4315979"/>
                <a:gd name="f64" fmla="val 179000"/>
                <a:gd name="f65" fmla="val 4324163"/>
                <a:gd name="f66" fmla="val 240678"/>
                <a:gd name="f67" fmla="val 304478"/>
                <a:gd name="f68" fmla="val 1156771"/>
                <a:gd name="f69" fmla="val 3951016"/>
                <a:gd name="f70" fmla="val 1667114"/>
                <a:gd name="f71" fmla="val 3347729"/>
                <a:gd name="f72" fmla="val 2076387"/>
                <a:gd name="f73" fmla="val 2985773"/>
                <a:gd name="f74" fmla="val 2321982"/>
                <a:gd name="f75" fmla="val 2737522"/>
                <a:gd name="f76" fmla="val 1015295"/>
                <a:gd name="f77" fmla="val 1299204"/>
                <a:gd name="f78" fmla="+- 0 0 -90"/>
                <a:gd name="f79" fmla="*/ f3 1 4328502"/>
                <a:gd name="f80" fmla="*/ f4 1 2582465"/>
                <a:gd name="f81" fmla="val f5"/>
                <a:gd name="f82" fmla="val f6"/>
                <a:gd name="f83" fmla="val f7"/>
                <a:gd name="f84" fmla="*/ f78 f0 1"/>
                <a:gd name="f85" fmla="+- f83 0 f81"/>
                <a:gd name="f86" fmla="+- f82 0 f81"/>
                <a:gd name="f87" fmla="*/ f84 1 f2"/>
                <a:gd name="f88" fmla="*/ f86 1 4328502"/>
                <a:gd name="f89" fmla="*/ f85 1 2582465"/>
                <a:gd name="f90" fmla="*/ 1734 f86 1"/>
                <a:gd name="f91" fmla="*/ 0 f85 1"/>
                <a:gd name="f92" fmla="*/ 484478 f86 1"/>
                <a:gd name="f93" fmla="*/ 482822 f86 1"/>
                <a:gd name="f94" fmla="*/ 34048 f85 1"/>
                <a:gd name="f95" fmla="*/ 628796 f86 1"/>
                <a:gd name="f96" fmla="*/ 792561 f85 1"/>
                <a:gd name="f97" fmla="*/ 1030826 f86 1"/>
                <a:gd name="f98" fmla="*/ 1468513 f85 1"/>
                <a:gd name="f99" fmla="*/ 1606511 f86 1"/>
                <a:gd name="f100" fmla="*/ 1933149 f85 1"/>
                <a:gd name="f101" fmla="*/ 2267816 f86 1"/>
                <a:gd name="f102" fmla="*/ 2099643 f85 1"/>
                <a:gd name="f103" fmla="*/ 2868689 f86 1"/>
                <a:gd name="f104" fmla="*/ 1824756 f85 1"/>
                <a:gd name="f105" fmla="*/ 3076705 f86 1"/>
                <a:gd name="f106" fmla="*/ 1676851 f85 1"/>
                <a:gd name="f107" fmla="*/ 3652712 f86 1"/>
                <a:gd name="f108" fmla="*/ 1112593 f85 1"/>
                <a:gd name="f109" fmla="*/ 3845680 f86 1"/>
                <a:gd name="f110" fmla="*/ 370736 f85 1"/>
                <a:gd name="f111" fmla="*/ 3777375 f86 1"/>
                <a:gd name="f112" fmla="*/ 13757 f85 1"/>
                <a:gd name="f113" fmla="*/ 3771130 f86 1"/>
                <a:gd name="f114" fmla="*/ 4280386 f86 1"/>
                <a:gd name="f115" fmla="*/ 4315979 f86 1"/>
                <a:gd name="f116" fmla="*/ 179000 f85 1"/>
                <a:gd name="f117" fmla="*/ 4328502 f86 1"/>
                <a:gd name="f118" fmla="*/ 3347729 f86 1"/>
                <a:gd name="f119" fmla="*/ 2076387 f85 1"/>
                <a:gd name="f120" fmla="*/ 2582465 f85 1"/>
                <a:gd name="f121" fmla="*/ 0 f86 1"/>
                <a:gd name="f122" fmla="+- f87 0 f1"/>
                <a:gd name="f123" fmla="*/ f90 1 4328502"/>
                <a:gd name="f124" fmla="*/ f91 1 2582465"/>
                <a:gd name="f125" fmla="*/ f92 1 4328502"/>
                <a:gd name="f126" fmla="*/ f93 1 4328502"/>
                <a:gd name="f127" fmla="*/ f94 1 2582465"/>
                <a:gd name="f128" fmla="*/ f95 1 4328502"/>
                <a:gd name="f129" fmla="*/ f96 1 2582465"/>
                <a:gd name="f130" fmla="*/ f97 1 4328502"/>
                <a:gd name="f131" fmla="*/ f98 1 2582465"/>
                <a:gd name="f132" fmla="*/ f99 1 4328502"/>
                <a:gd name="f133" fmla="*/ f100 1 2582465"/>
                <a:gd name="f134" fmla="*/ f101 1 4328502"/>
                <a:gd name="f135" fmla="*/ f102 1 2582465"/>
                <a:gd name="f136" fmla="*/ f103 1 4328502"/>
                <a:gd name="f137" fmla="*/ f104 1 2582465"/>
                <a:gd name="f138" fmla="*/ f105 1 4328502"/>
                <a:gd name="f139" fmla="*/ f106 1 2582465"/>
                <a:gd name="f140" fmla="*/ f107 1 4328502"/>
                <a:gd name="f141" fmla="*/ f108 1 2582465"/>
                <a:gd name="f142" fmla="*/ f109 1 4328502"/>
                <a:gd name="f143" fmla="*/ f110 1 2582465"/>
                <a:gd name="f144" fmla="*/ f111 1 4328502"/>
                <a:gd name="f145" fmla="*/ f112 1 2582465"/>
                <a:gd name="f146" fmla="*/ f113 1 4328502"/>
                <a:gd name="f147" fmla="*/ f114 1 4328502"/>
                <a:gd name="f148" fmla="*/ f115 1 4328502"/>
                <a:gd name="f149" fmla="*/ f116 1 2582465"/>
                <a:gd name="f150" fmla="*/ f117 1 4328502"/>
                <a:gd name="f151" fmla="*/ f118 1 4328502"/>
                <a:gd name="f152" fmla="*/ f119 1 2582465"/>
                <a:gd name="f153" fmla="*/ f120 1 2582465"/>
                <a:gd name="f154" fmla="*/ f121 1 4328502"/>
                <a:gd name="f155" fmla="*/ f81 1 f88"/>
                <a:gd name="f156" fmla="*/ f82 1 f88"/>
                <a:gd name="f157" fmla="*/ f81 1 f89"/>
                <a:gd name="f158" fmla="*/ f83 1 f89"/>
                <a:gd name="f159" fmla="*/ f123 1 f88"/>
                <a:gd name="f160" fmla="*/ f124 1 f89"/>
                <a:gd name="f161" fmla="*/ f125 1 f88"/>
                <a:gd name="f162" fmla="*/ f126 1 f88"/>
                <a:gd name="f163" fmla="*/ f127 1 f89"/>
                <a:gd name="f164" fmla="*/ f128 1 f88"/>
                <a:gd name="f165" fmla="*/ f129 1 f89"/>
                <a:gd name="f166" fmla="*/ f130 1 f88"/>
                <a:gd name="f167" fmla="*/ f131 1 f89"/>
                <a:gd name="f168" fmla="*/ f132 1 f88"/>
                <a:gd name="f169" fmla="*/ f133 1 f89"/>
                <a:gd name="f170" fmla="*/ f134 1 f88"/>
                <a:gd name="f171" fmla="*/ f135 1 f89"/>
                <a:gd name="f172" fmla="*/ f136 1 f88"/>
                <a:gd name="f173" fmla="*/ f137 1 f89"/>
                <a:gd name="f174" fmla="*/ f138 1 f88"/>
                <a:gd name="f175" fmla="*/ f139 1 f89"/>
                <a:gd name="f176" fmla="*/ f140 1 f88"/>
                <a:gd name="f177" fmla="*/ f141 1 f89"/>
                <a:gd name="f178" fmla="*/ f142 1 f88"/>
                <a:gd name="f179" fmla="*/ f143 1 f89"/>
                <a:gd name="f180" fmla="*/ f144 1 f88"/>
                <a:gd name="f181" fmla="*/ f145 1 f89"/>
                <a:gd name="f182" fmla="*/ f146 1 f88"/>
                <a:gd name="f183" fmla="*/ f147 1 f88"/>
                <a:gd name="f184" fmla="*/ f148 1 f88"/>
                <a:gd name="f185" fmla="*/ f149 1 f89"/>
                <a:gd name="f186" fmla="*/ f150 1 f88"/>
                <a:gd name="f187" fmla="*/ f151 1 f88"/>
                <a:gd name="f188" fmla="*/ f152 1 f89"/>
                <a:gd name="f189" fmla="*/ f153 1 f89"/>
                <a:gd name="f190" fmla="*/ f154 1 f88"/>
                <a:gd name="f191" fmla="*/ f155 f79 1"/>
                <a:gd name="f192" fmla="*/ f156 f79 1"/>
                <a:gd name="f193" fmla="*/ f158 f80 1"/>
                <a:gd name="f194" fmla="*/ f157 f80 1"/>
                <a:gd name="f195" fmla="*/ f159 f79 1"/>
                <a:gd name="f196" fmla="*/ f160 f80 1"/>
                <a:gd name="f197" fmla="*/ f161 f79 1"/>
                <a:gd name="f198" fmla="*/ f162 f79 1"/>
                <a:gd name="f199" fmla="*/ f163 f80 1"/>
                <a:gd name="f200" fmla="*/ f164 f79 1"/>
                <a:gd name="f201" fmla="*/ f165 f80 1"/>
                <a:gd name="f202" fmla="*/ f166 f79 1"/>
                <a:gd name="f203" fmla="*/ f167 f80 1"/>
                <a:gd name="f204" fmla="*/ f168 f79 1"/>
                <a:gd name="f205" fmla="*/ f169 f80 1"/>
                <a:gd name="f206" fmla="*/ f170 f79 1"/>
                <a:gd name="f207" fmla="*/ f171 f80 1"/>
                <a:gd name="f208" fmla="*/ f172 f79 1"/>
                <a:gd name="f209" fmla="*/ f173 f80 1"/>
                <a:gd name="f210" fmla="*/ f174 f79 1"/>
                <a:gd name="f211" fmla="*/ f175 f80 1"/>
                <a:gd name="f212" fmla="*/ f176 f79 1"/>
                <a:gd name="f213" fmla="*/ f177 f80 1"/>
                <a:gd name="f214" fmla="*/ f178 f79 1"/>
                <a:gd name="f215" fmla="*/ f179 f80 1"/>
                <a:gd name="f216" fmla="*/ f180 f79 1"/>
                <a:gd name="f217" fmla="*/ f181 f80 1"/>
                <a:gd name="f218" fmla="*/ f182 f79 1"/>
                <a:gd name="f219" fmla="*/ f183 f79 1"/>
                <a:gd name="f220" fmla="*/ f184 f79 1"/>
                <a:gd name="f221" fmla="*/ f185 f80 1"/>
                <a:gd name="f222" fmla="*/ f186 f79 1"/>
                <a:gd name="f223" fmla="*/ f187 f79 1"/>
                <a:gd name="f224" fmla="*/ f188 f80 1"/>
                <a:gd name="f225" fmla="*/ f189 f80 1"/>
                <a:gd name="f226" fmla="*/ f190 f7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22">
                  <a:pos x="f195" y="f196"/>
                </a:cxn>
                <a:cxn ang="f122">
                  <a:pos x="f197" y="f196"/>
                </a:cxn>
                <a:cxn ang="f122">
                  <a:pos x="f198" y="f199"/>
                </a:cxn>
                <a:cxn ang="f122">
                  <a:pos x="f200" y="f201"/>
                </a:cxn>
                <a:cxn ang="f122">
                  <a:pos x="f202" y="f203"/>
                </a:cxn>
                <a:cxn ang="f122">
                  <a:pos x="f204" y="f205"/>
                </a:cxn>
                <a:cxn ang="f122">
                  <a:pos x="f206" y="f207"/>
                </a:cxn>
                <a:cxn ang="f122">
                  <a:pos x="f208" y="f209"/>
                </a:cxn>
                <a:cxn ang="f122">
                  <a:pos x="f210" y="f211"/>
                </a:cxn>
                <a:cxn ang="f122">
                  <a:pos x="f212" y="f213"/>
                </a:cxn>
                <a:cxn ang="f122">
                  <a:pos x="f214" y="f215"/>
                </a:cxn>
                <a:cxn ang="f122">
                  <a:pos x="f216" y="f217"/>
                </a:cxn>
                <a:cxn ang="f122">
                  <a:pos x="f218" y="f196"/>
                </a:cxn>
                <a:cxn ang="f122">
                  <a:pos x="f219" y="f196"/>
                </a:cxn>
                <a:cxn ang="f122">
                  <a:pos x="f220" y="f221"/>
                </a:cxn>
                <a:cxn ang="f122">
                  <a:pos x="f222" y="f215"/>
                </a:cxn>
                <a:cxn ang="f122">
                  <a:pos x="f223" y="f224"/>
                </a:cxn>
                <a:cxn ang="f122">
                  <a:pos x="f206" y="f225"/>
                </a:cxn>
                <a:cxn ang="f122">
                  <a:pos x="f226" y="f199"/>
                </a:cxn>
              </a:cxnLst>
              <a:rect l="f191" t="f194" r="f192" b="f193"/>
              <a:pathLst>
                <a:path w="4328502" h="2582465">
                  <a:moveTo>
                    <a:pt x="f8" y="f5"/>
                  </a:moveTo>
                  <a:lnTo>
                    <a:pt x="f9" y="f5"/>
                  </a:lnTo>
                  <a:lnTo>
                    <a:pt x="f10" y="f11"/>
                  </a:lnTo>
                  <a:cubicBezTo>
                    <a:pt x="f10" y="f12"/>
                    <a:pt x="f13" y="f14"/>
                    <a:pt x="f15" y="f16"/>
                  </a:cubicBezTo>
                  <a:cubicBezTo>
                    <a:pt x="f17" y="f18"/>
                    <a:pt x="f19" y="f20"/>
                    <a:pt x="f21" y="f22"/>
                  </a:cubicBezTo>
                  <a:cubicBezTo>
                    <a:pt x="f23" y="f24"/>
                    <a:pt x="f25" y="f26"/>
                    <a:pt x="f27" y="f28"/>
                  </a:cubicBezTo>
                  <a:cubicBezTo>
                    <a:pt x="f29" y="f30"/>
                    <a:pt x="f31" y="f32"/>
                    <a:pt x="f33" y="f32"/>
                  </a:cubicBezTo>
                  <a:cubicBezTo>
                    <a:pt x="f34" y="f32"/>
                    <a:pt x="f35" y="f36"/>
                    <a:pt x="f37" y="f38"/>
                  </a:cubicBezTo>
                  <a:cubicBezTo>
                    <a:pt x="f39" y="f40"/>
                    <a:pt x="f41" y="f42"/>
                    <a:pt x="f43" y="f44"/>
                  </a:cubicBezTo>
                  <a:cubicBezTo>
                    <a:pt x="f45" y="f46"/>
                    <a:pt x="f47" y="f48"/>
                    <a:pt x="f49" y="f50"/>
                  </a:cubicBezTo>
                  <a:cubicBezTo>
                    <a:pt x="f51" y="f52"/>
                    <a:pt x="f53" y="f54"/>
                    <a:pt x="f53" y="f55"/>
                  </a:cubicBezTo>
                  <a:cubicBezTo>
                    <a:pt x="f53" y="f56"/>
                    <a:pt x="f57" y="f58"/>
                    <a:pt x="f59" y="f60"/>
                  </a:cubicBezTo>
                  <a:lnTo>
                    <a:pt x="f61" y="f5"/>
                  </a:lnTo>
                  <a:lnTo>
                    <a:pt x="f62" y="f5"/>
                  </a:lnTo>
                  <a:lnTo>
                    <a:pt x="f63" y="f64"/>
                  </a:lnTo>
                  <a:cubicBezTo>
                    <a:pt x="f65" y="f66"/>
                    <a:pt x="f6" y="f67"/>
                    <a:pt x="f6" y="f55"/>
                  </a:cubicBezTo>
                  <a:cubicBezTo>
                    <a:pt x="f6" y="f68"/>
                    <a:pt x="f69" y="f70"/>
                    <a:pt x="f71" y="f72"/>
                  </a:cubicBezTo>
                  <a:cubicBezTo>
                    <a:pt x="f73" y="f74"/>
                    <a:pt x="f75" y="f7"/>
                    <a:pt x="f33" y="f7"/>
                  </a:cubicBezTo>
                  <a:cubicBezTo>
                    <a:pt x="f76" y="f7"/>
                    <a:pt x="f5" y="f77"/>
                    <a:pt x="f5" y="f11"/>
                  </a:cubicBez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9" name="Freeform: Shape 15">
              <a:extLst>
                <a:ext uri="{FF2B5EF4-FFF2-40B4-BE49-F238E27FC236}">
                  <a16:creationId xmlns:a16="http://schemas.microsoft.com/office/drawing/2014/main" id="{027166E1-C5CB-7798-B952-B7565E53ED9B}"/>
                </a:ext>
              </a:extLst>
            </p:cNvPr>
            <p:cNvSpPr/>
            <p:nvPr/>
          </p:nvSpPr>
          <p:spPr>
            <a:xfrm>
              <a:off x="1575099" y="0"/>
              <a:ext cx="4247735" cy="248738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328502"/>
                <a:gd name="f7" fmla="val 2582465"/>
                <a:gd name="f8" fmla="val 1734"/>
                <a:gd name="f9" fmla="val 404018"/>
                <a:gd name="f10" fmla="val 402352"/>
                <a:gd name="f11" fmla="val 34048"/>
                <a:gd name="f12" fmla="val 295496"/>
                <a:gd name="f13" fmla="val 453209"/>
                <a:gd name="f14" fmla="val 560486"/>
                <a:gd name="f15" fmla="val 553717"/>
                <a:gd name="f16" fmla="val 821451"/>
                <a:gd name="f17" fmla="val 651408"/>
                <a:gd name="f18" fmla="val 1075496"/>
                <a:gd name="f19" fmla="val 795289"/>
                <a:gd name="f20" fmla="val 1317310"/>
                <a:gd name="f21" fmla="val 969749"/>
                <a:gd name="f22" fmla="val 1520900"/>
                <a:gd name="f23" fmla="val 1147186"/>
                <a:gd name="f24" fmla="val 1728030"/>
                <a:gd name="f25" fmla="val 1349086"/>
                <a:gd name="f26" fmla="val 1890822"/>
                <a:gd name="f27" fmla="val 1569655"/>
                <a:gd name="f28" fmla="val 2004688"/>
                <a:gd name="f29" fmla="val 1795133"/>
                <a:gd name="f30" fmla="val 2121048"/>
                <a:gd name="f31" fmla="val 2030026"/>
                <a:gd name="f32" fmla="val 2180113"/>
                <a:gd name="f33" fmla="val 2267816"/>
                <a:gd name="f34" fmla="val 2507377"/>
                <a:gd name="f35" fmla="val 2647234"/>
                <a:gd name="f36" fmla="val 2085882"/>
                <a:gd name="f37" fmla="val 2916086"/>
                <a:gd name="f38" fmla="val 1889776"/>
                <a:gd name="f39" fmla="val 2980945"/>
                <a:gd name="f40" fmla="val 1842459"/>
                <a:gd name="f41" fmla="val 3048057"/>
                <a:gd name="f42" fmla="val 1793533"/>
                <a:gd name="f43" fmla="val 3121849"/>
                <a:gd name="f44" fmla="val 1743481"/>
                <a:gd name="f45" fmla="val 3685624"/>
                <a:gd name="f46" fmla="val 1361005"/>
                <a:gd name="f47" fmla="val 3926150"/>
                <a:gd name="f48" fmla="val 950445"/>
                <a:gd name="f49" fmla="val 370736"/>
                <a:gd name="f50" fmla="val 275620"/>
                <a:gd name="f51" fmla="val 3913903"/>
                <a:gd name="f52" fmla="val 186836"/>
                <a:gd name="f53" fmla="val 3890864"/>
                <a:gd name="f54" fmla="val 101186"/>
                <a:gd name="f55" fmla="val 3856896"/>
                <a:gd name="f56" fmla="val 4280386"/>
                <a:gd name="f57" fmla="val 4315979"/>
                <a:gd name="f58" fmla="val 179000"/>
                <a:gd name="f59" fmla="val 4324163"/>
                <a:gd name="f60" fmla="val 240678"/>
                <a:gd name="f61" fmla="val 304478"/>
                <a:gd name="f62" fmla="val 1156771"/>
                <a:gd name="f63" fmla="val 3951016"/>
                <a:gd name="f64" fmla="val 1667114"/>
                <a:gd name="f65" fmla="val 3347729"/>
                <a:gd name="f66" fmla="val 2076387"/>
                <a:gd name="f67" fmla="val 2985773"/>
                <a:gd name="f68" fmla="val 2321982"/>
                <a:gd name="f69" fmla="val 2737522"/>
                <a:gd name="f70" fmla="val 1015295"/>
                <a:gd name="f71" fmla="val 1299204"/>
                <a:gd name="f72" fmla="+- 0 0 -90"/>
                <a:gd name="f73" fmla="*/ f3 1 4328502"/>
                <a:gd name="f74" fmla="*/ f4 1 2582465"/>
                <a:gd name="f75" fmla="val f5"/>
                <a:gd name="f76" fmla="val f6"/>
                <a:gd name="f77" fmla="val f7"/>
                <a:gd name="f78" fmla="*/ f72 f0 1"/>
                <a:gd name="f79" fmla="+- f77 0 f75"/>
                <a:gd name="f80" fmla="+- f76 0 f75"/>
                <a:gd name="f81" fmla="*/ f78 1 f2"/>
                <a:gd name="f82" fmla="*/ f80 1 4328502"/>
                <a:gd name="f83" fmla="*/ f79 1 2582465"/>
                <a:gd name="f84" fmla="*/ 1734 f80 1"/>
                <a:gd name="f85" fmla="*/ 0 f79 1"/>
                <a:gd name="f86" fmla="*/ 404018 f80 1"/>
                <a:gd name="f87" fmla="*/ 402352 f80 1"/>
                <a:gd name="f88" fmla="*/ 34048 f79 1"/>
                <a:gd name="f89" fmla="*/ 553717 f80 1"/>
                <a:gd name="f90" fmla="*/ 821451 f79 1"/>
                <a:gd name="f91" fmla="*/ 969749 f80 1"/>
                <a:gd name="f92" fmla="*/ 1520900 f79 1"/>
                <a:gd name="f93" fmla="*/ 1569655 f80 1"/>
                <a:gd name="f94" fmla="*/ 2004688 f79 1"/>
                <a:gd name="f95" fmla="*/ 2267816 f80 1"/>
                <a:gd name="f96" fmla="*/ 2180113 f79 1"/>
                <a:gd name="f97" fmla="*/ 2916086 f80 1"/>
                <a:gd name="f98" fmla="*/ 1889776 f79 1"/>
                <a:gd name="f99" fmla="*/ 3121849 f80 1"/>
                <a:gd name="f100" fmla="*/ 1743481 f79 1"/>
                <a:gd name="f101" fmla="*/ 3926150 f80 1"/>
                <a:gd name="f102" fmla="*/ 370736 f79 1"/>
                <a:gd name="f103" fmla="*/ 3890864 f80 1"/>
                <a:gd name="f104" fmla="*/ 101186 f79 1"/>
                <a:gd name="f105" fmla="*/ 3856896 f80 1"/>
                <a:gd name="f106" fmla="*/ 4280386 f80 1"/>
                <a:gd name="f107" fmla="*/ 4315979 f80 1"/>
                <a:gd name="f108" fmla="*/ 179000 f79 1"/>
                <a:gd name="f109" fmla="*/ 4328502 f80 1"/>
                <a:gd name="f110" fmla="*/ 3347729 f80 1"/>
                <a:gd name="f111" fmla="*/ 2076387 f79 1"/>
                <a:gd name="f112" fmla="*/ 2582465 f79 1"/>
                <a:gd name="f113" fmla="*/ 0 f80 1"/>
                <a:gd name="f114" fmla="+- f81 0 f1"/>
                <a:gd name="f115" fmla="*/ f84 1 4328502"/>
                <a:gd name="f116" fmla="*/ f85 1 2582465"/>
                <a:gd name="f117" fmla="*/ f86 1 4328502"/>
                <a:gd name="f118" fmla="*/ f87 1 4328502"/>
                <a:gd name="f119" fmla="*/ f88 1 2582465"/>
                <a:gd name="f120" fmla="*/ f89 1 4328502"/>
                <a:gd name="f121" fmla="*/ f90 1 2582465"/>
                <a:gd name="f122" fmla="*/ f91 1 4328502"/>
                <a:gd name="f123" fmla="*/ f92 1 2582465"/>
                <a:gd name="f124" fmla="*/ f93 1 4328502"/>
                <a:gd name="f125" fmla="*/ f94 1 2582465"/>
                <a:gd name="f126" fmla="*/ f95 1 4328502"/>
                <a:gd name="f127" fmla="*/ f96 1 2582465"/>
                <a:gd name="f128" fmla="*/ f97 1 4328502"/>
                <a:gd name="f129" fmla="*/ f98 1 2582465"/>
                <a:gd name="f130" fmla="*/ f99 1 4328502"/>
                <a:gd name="f131" fmla="*/ f100 1 2582465"/>
                <a:gd name="f132" fmla="*/ f101 1 4328502"/>
                <a:gd name="f133" fmla="*/ f102 1 2582465"/>
                <a:gd name="f134" fmla="*/ f103 1 4328502"/>
                <a:gd name="f135" fmla="*/ f104 1 2582465"/>
                <a:gd name="f136" fmla="*/ f105 1 4328502"/>
                <a:gd name="f137" fmla="*/ f106 1 4328502"/>
                <a:gd name="f138" fmla="*/ f107 1 4328502"/>
                <a:gd name="f139" fmla="*/ f108 1 2582465"/>
                <a:gd name="f140" fmla="*/ f109 1 4328502"/>
                <a:gd name="f141" fmla="*/ f110 1 4328502"/>
                <a:gd name="f142" fmla="*/ f111 1 2582465"/>
                <a:gd name="f143" fmla="*/ f112 1 2582465"/>
                <a:gd name="f144" fmla="*/ f113 1 4328502"/>
                <a:gd name="f145" fmla="*/ f75 1 f82"/>
                <a:gd name="f146" fmla="*/ f76 1 f82"/>
                <a:gd name="f147" fmla="*/ f75 1 f83"/>
                <a:gd name="f148" fmla="*/ f77 1 f83"/>
                <a:gd name="f149" fmla="*/ f115 1 f82"/>
                <a:gd name="f150" fmla="*/ f116 1 f83"/>
                <a:gd name="f151" fmla="*/ f117 1 f82"/>
                <a:gd name="f152" fmla="*/ f118 1 f82"/>
                <a:gd name="f153" fmla="*/ f119 1 f83"/>
                <a:gd name="f154" fmla="*/ f120 1 f82"/>
                <a:gd name="f155" fmla="*/ f121 1 f83"/>
                <a:gd name="f156" fmla="*/ f122 1 f82"/>
                <a:gd name="f157" fmla="*/ f123 1 f83"/>
                <a:gd name="f158" fmla="*/ f124 1 f82"/>
                <a:gd name="f159" fmla="*/ f125 1 f83"/>
                <a:gd name="f160" fmla="*/ f126 1 f82"/>
                <a:gd name="f161" fmla="*/ f127 1 f83"/>
                <a:gd name="f162" fmla="*/ f128 1 f82"/>
                <a:gd name="f163" fmla="*/ f129 1 f83"/>
                <a:gd name="f164" fmla="*/ f130 1 f82"/>
                <a:gd name="f165" fmla="*/ f131 1 f83"/>
                <a:gd name="f166" fmla="*/ f132 1 f82"/>
                <a:gd name="f167" fmla="*/ f133 1 f83"/>
                <a:gd name="f168" fmla="*/ f134 1 f82"/>
                <a:gd name="f169" fmla="*/ f135 1 f83"/>
                <a:gd name="f170" fmla="*/ f136 1 f82"/>
                <a:gd name="f171" fmla="*/ f137 1 f82"/>
                <a:gd name="f172" fmla="*/ f138 1 f82"/>
                <a:gd name="f173" fmla="*/ f139 1 f83"/>
                <a:gd name="f174" fmla="*/ f140 1 f82"/>
                <a:gd name="f175" fmla="*/ f141 1 f82"/>
                <a:gd name="f176" fmla="*/ f142 1 f83"/>
                <a:gd name="f177" fmla="*/ f143 1 f83"/>
                <a:gd name="f178" fmla="*/ f144 1 f82"/>
                <a:gd name="f179" fmla="*/ f145 f73 1"/>
                <a:gd name="f180" fmla="*/ f146 f73 1"/>
                <a:gd name="f181" fmla="*/ f148 f74 1"/>
                <a:gd name="f182" fmla="*/ f147 f74 1"/>
                <a:gd name="f183" fmla="*/ f149 f73 1"/>
                <a:gd name="f184" fmla="*/ f150 f74 1"/>
                <a:gd name="f185" fmla="*/ f151 f73 1"/>
                <a:gd name="f186" fmla="*/ f152 f73 1"/>
                <a:gd name="f187" fmla="*/ f153 f74 1"/>
                <a:gd name="f188" fmla="*/ f154 f73 1"/>
                <a:gd name="f189" fmla="*/ f155 f74 1"/>
                <a:gd name="f190" fmla="*/ f156 f73 1"/>
                <a:gd name="f191" fmla="*/ f157 f74 1"/>
                <a:gd name="f192" fmla="*/ f158 f73 1"/>
                <a:gd name="f193" fmla="*/ f159 f74 1"/>
                <a:gd name="f194" fmla="*/ f160 f73 1"/>
                <a:gd name="f195" fmla="*/ f161 f74 1"/>
                <a:gd name="f196" fmla="*/ f162 f73 1"/>
                <a:gd name="f197" fmla="*/ f163 f74 1"/>
                <a:gd name="f198" fmla="*/ f164 f73 1"/>
                <a:gd name="f199" fmla="*/ f165 f74 1"/>
                <a:gd name="f200" fmla="*/ f166 f73 1"/>
                <a:gd name="f201" fmla="*/ f167 f74 1"/>
                <a:gd name="f202" fmla="*/ f168 f73 1"/>
                <a:gd name="f203" fmla="*/ f169 f74 1"/>
                <a:gd name="f204" fmla="*/ f170 f73 1"/>
                <a:gd name="f205" fmla="*/ f171 f73 1"/>
                <a:gd name="f206" fmla="*/ f172 f73 1"/>
                <a:gd name="f207" fmla="*/ f173 f74 1"/>
                <a:gd name="f208" fmla="*/ f174 f73 1"/>
                <a:gd name="f209" fmla="*/ f175 f73 1"/>
                <a:gd name="f210" fmla="*/ f176 f74 1"/>
                <a:gd name="f211" fmla="*/ f177 f74 1"/>
                <a:gd name="f212" fmla="*/ f178 f7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14">
                  <a:pos x="f183" y="f184"/>
                </a:cxn>
                <a:cxn ang="f114">
                  <a:pos x="f185" y="f184"/>
                </a:cxn>
                <a:cxn ang="f114">
                  <a:pos x="f186" y="f187"/>
                </a:cxn>
                <a:cxn ang="f114">
                  <a:pos x="f188" y="f189"/>
                </a:cxn>
                <a:cxn ang="f114">
                  <a:pos x="f190" y="f191"/>
                </a:cxn>
                <a:cxn ang="f114">
                  <a:pos x="f192" y="f193"/>
                </a:cxn>
                <a:cxn ang="f114">
                  <a:pos x="f194" y="f195"/>
                </a:cxn>
                <a:cxn ang="f114">
                  <a:pos x="f196" y="f197"/>
                </a:cxn>
                <a:cxn ang="f114">
                  <a:pos x="f198" y="f199"/>
                </a:cxn>
                <a:cxn ang="f114">
                  <a:pos x="f200" y="f201"/>
                </a:cxn>
                <a:cxn ang="f114">
                  <a:pos x="f202" y="f203"/>
                </a:cxn>
                <a:cxn ang="f114">
                  <a:pos x="f204" y="f184"/>
                </a:cxn>
                <a:cxn ang="f114">
                  <a:pos x="f205" y="f184"/>
                </a:cxn>
                <a:cxn ang="f114">
                  <a:pos x="f206" y="f207"/>
                </a:cxn>
                <a:cxn ang="f114">
                  <a:pos x="f208" y="f201"/>
                </a:cxn>
                <a:cxn ang="f114">
                  <a:pos x="f209" y="f210"/>
                </a:cxn>
                <a:cxn ang="f114">
                  <a:pos x="f194" y="f211"/>
                </a:cxn>
                <a:cxn ang="f114">
                  <a:pos x="f212" y="f187"/>
                </a:cxn>
              </a:cxnLst>
              <a:rect l="f179" t="f182" r="f180" b="f181"/>
              <a:pathLst>
                <a:path w="4328502" h="2582465">
                  <a:moveTo>
                    <a:pt x="f8" y="f5"/>
                  </a:moveTo>
                  <a:lnTo>
                    <a:pt x="f9" y="f5"/>
                  </a:lnTo>
                  <a:lnTo>
                    <a:pt x="f10" y="f11"/>
                  </a:lnTo>
                  <a:cubicBezTo>
                    <a:pt x="f10" y="f12"/>
                    <a:pt x="f13" y="f14"/>
                    <a:pt x="f15" y="f16"/>
                  </a:cubicBezTo>
                  <a:cubicBezTo>
                    <a:pt x="f17" y="f18"/>
                    <a:pt x="f19" y="f20"/>
                    <a:pt x="f21" y="f22"/>
                  </a:cubicBezTo>
                  <a:cubicBezTo>
                    <a:pt x="f23" y="f24"/>
                    <a:pt x="f25" y="f26"/>
                    <a:pt x="f27" y="f28"/>
                  </a:cubicBezTo>
                  <a:cubicBezTo>
                    <a:pt x="f29" y="f30"/>
                    <a:pt x="f31" y="f32"/>
                    <a:pt x="f33" y="f32"/>
                  </a:cubicBezTo>
                  <a:cubicBezTo>
                    <a:pt x="f34" y="f32"/>
                    <a:pt x="f35" y="f36"/>
                    <a:pt x="f37" y="f38"/>
                  </a:cubicBezTo>
                  <a:cubicBezTo>
                    <a:pt x="f39" y="f40"/>
                    <a:pt x="f41" y="f42"/>
                    <a:pt x="f43" y="f44"/>
                  </a:cubicBezTo>
                  <a:cubicBezTo>
                    <a:pt x="f45" y="f46"/>
                    <a:pt x="f47" y="f48"/>
                    <a:pt x="f47" y="f49"/>
                  </a:cubicBezTo>
                  <a:cubicBezTo>
                    <a:pt x="f47" y="f50"/>
                    <a:pt x="f51" y="f52"/>
                    <a:pt x="f53" y="f54"/>
                  </a:cubicBezTo>
                  <a:lnTo>
                    <a:pt x="f55" y="f5"/>
                  </a:lnTo>
                  <a:lnTo>
                    <a:pt x="f56" y="f5"/>
                  </a:lnTo>
                  <a:lnTo>
                    <a:pt x="f57" y="f58"/>
                  </a:lnTo>
                  <a:cubicBezTo>
                    <a:pt x="f59" y="f60"/>
                    <a:pt x="f6" y="f61"/>
                    <a:pt x="f6" y="f49"/>
                  </a:cubicBezTo>
                  <a:cubicBezTo>
                    <a:pt x="f6" y="f62"/>
                    <a:pt x="f63" y="f64"/>
                    <a:pt x="f65" y="f66"/>
                  </a:cubicBezTo>
                  <a:cubicBezTo>
                    <a:pt x="f67" y="f68"/>
                    <a:pt x="f69" y="f7"/>
                    <a:pt x="f33" y="f7"/>
                  </a:cubicBezTo>
                  <a:cubicBezTo>
                    <a:pt x="f70" y="f7"/>
                    <a:pt x="f5" y="f71"/>
                    <a:pt x="f5" y="f11"/>
                  </a:cubicBez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0" name="Freeform: Shape 16">
              <a:extLst>
                <a:ext uri="{FF2B5EF4-FFF2-40B4-BE49-F238E27FC236}">
                  <a16:creationId xmlns:a16="http://schemas.microsoft.com/office/drawing/2014/main" id="{9EF3D186-63AC-6658-96E8-E18F70D466D0}"/>
                </a:ext>
              </a:extLst>
            </p:cNvPr>
            <p:cNvSpPr/>
            <p:nvPr/>
          </p:nvSpPr>
          <p:spPr>
            <a:xfrm>
              <a:off x="217482" y="4396946"/>
              <a:ext cx="4532808" cy="25131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619000"/>
                <a:gd name="f7" fmla="val 2614653"/>
                <a:gd name="f8" fmla="val 22456"/>
                <a:gd name="f9" fmla="val 147678"/>
                <a:gd name="f10" fmla="val 145973"/>
                <a:gd name="f11" fmla="val 79675"/>
                <a:gd name="f12" fmla="val 186942"/>
                <a:gd name="f13" fmla="val 154101"/>
                <a:gd name="f14" fmla="val 296623"/>
                <a:gd name="f15" fmla="val 170195"/>
                <a:gd name="f16" fmla="val 405339"/>
                <a:gd name="f17" fmla="val 181058"/>
                <a:gd name="f18" fmla="val 476072"/>
                <a:gd name="f19" fmla="val 194497"/>
                <a:gd name="f20" fmla="val 544874"/>
                <a:gd name="f21" fmla="val 210108"/>
                <a:gd name="f22" fmla="val 609814"/>
                <a:gd name="f23" fmla="val 227168"/>
                <a:gd name="f24" fmla="val 679662"/>
                <a:gd name="f25" fmla="val 246400"/>
                <a:gd name="f26" fmla="val 747257"/>
                <a:gd name="f27" fmla="val 267242"/>
                <a:gd name="f28" fmla="val 810587"/>
                <a:gd name="f29" fmla="val 288969"/>
                <a:gd name="f30" fmla="val 876814"/>
                <a:gd name="f31" fmla="val 313513"/>
                <a:gd name="f32" fmla="val 942720"/>
                <a:gd name="f33" fmla="val 340148"/>
                <a:gd name="f34" fmla="val 1006533"/>
                <a:gd name="f35" fmla="val 367025"/>
                <a:gd name="f36" fmla="val 1070587"/>
                <a:gd name="f37" fmla="val 396719"/>
                <a:gd name="f38" fmla="val 1134561"/>
                <a:gd name="f39" fmla="val 428344"/>
                <a:gd name="f40" fmla="val 1196765"/>
                <a:gd name="f41" fmla="val 491996"/>
                <a:gd name="f42" fmla="val 1321816"/>
                <a:gd name="f43" fmla="val 564822"/>
                <a:gd name="f44" fmla="val 1443246"/>
                <a:gd name="f45" fmla="val 644970"/>
                <a:gd name="f46" fmla="val 1557594"/>
                <a:gd name="f47" fmla="val 661628"/>
                <a:gd name="f48" fmla="val 1581172"/>
                <a:gd name="f49" fmla="val 683757"/>
                <a:gd name="f50" fmla="val 1612153"/>
                <a:gd name="f51" fmla="val 707335"/>
                <a:gd name="f52" fmla="val 1642893"/>
                <a:gd name="f53" fmla="val 707496"/>
                <a:gd name="f54" fmla="val 1643054"/>
                <a:gd name="f55" fmla="val 707657"/>
                <a:gd name="f56" fmla="val 1643214"/>
                <a:gd name="f57" fmla="val 716347"/>
                <a:gd name="f58" fmla="val 1654963"/>
                <a:gd name="f59" fmla="val 725521"/>
                <a:gd name="f60" fmla="val 1666792"/>
                <a:gd name="f61" fmla="val 734453"/>
                <a:gd name="f62" fmla="val 1678219"/>
                <a:gd name="f63" fmla="val 740006"/>
                <a:gd name="f64" fmla="val 1685301"/>
                <a:gd name="f65" fmla="val 751352"/>
                <a:gd name="f66" fmla="val 1700188"/>
                <a:gd name="f67" fmla="val 762940"/>
                <a:gd name="f68" fmla="val 1714350"/>
                <a:gd name="f69" fmla="val 772757"/>
                <a:gd name="f70" fmla="val 1726340"/>
                <a:gd name="f71" fmla="val 821522"/>
                <a:gd name="f72" fmla="val 1785889"/>
                <a:gd name="f73" fmla="val 867390"/>
                <a:gd name="f74" fmla="val 1838114"/>
                <a:gd name="f75" fmla="val 912937"/>
                <a:gd name="f76" fmla="val 1886074"/>
                <a:gd name="f77" fmla="val 1011432"/>
                <a:gd name="f78" fmla="val 1990525"/>
                <a:gd name="f79" fmla="val 1118217"/>
                <a:gd name="f80" fmla="val 2086204"/>
                <a:gd name="f81" fmla="val 1230392"/>
                <a:gd name="f82" fmla="val 2170617"/>
                <a:gd name="f83" fmla="val 1288492"/>
                <a:gd name="f84" fmla="val 2214313"/>
                <a:gd name="f85" fmla="val 1347959"/>
                <a:gd name="f86" fmla="val 2255111"/>
                <a:gd name="f87" fmla="val 1407025"/>
                <a:gd name="f88" fmla="val 2291725"/>
                <a:gd name="f89" fmla="val 1474700"/>
                <a:gd name="f90" fmla="val 2332765"/>
                <a:gd name="f91" fmla="val 1536341"/>
                <a:gd name="f92" fmla="val 2366482"/>
                <a:gd name="f93" fmla="val 1595567"/>
                <a:gd name="f94" fmla="val 2394808"/>
                <a:gd name="f95" fmla="val 1595808"/>
                <a:gd name="f96" fmla="val 2394888"/>
                <a:gd name="f97" fmla="val 1596050"/>
                <a:gd name="f98" fmla="val 2394969"/>
                <a:gd name="f99" fmla="val 1612868"/>
                <a:gd name="f100" fmla="val 2403338"/>
                <a:gd name="f101" fmla="val 1629928"/>
                <a:gd name="f102" fmla="val 2411063"/>
                <a:gd name="f103" fmla="val 1644493"/>
                <a:gd name="f104" fmla="val 2417581"/>
                <a:gd name="f105" fmla="val 1669036"/>
                <a:gd name="f106" fmla="val 2428686"/>
                <a:gd name="f107" fmla="val 1693660"/>
                <a:gd name="f108" fmla="val 2439147"/>
                <a:gd name="f109" fmla="val 1697523"/>
                <a:gd name="f110" fmla="val 2440756"/>
                <a:gd name="f111" fmla="val 1713214"/>
                <a:gd name="f112" fmla="val 2447275"/>
                <a:gd name="f113" fmla="val 1728102"/>
                <a:gd name="f114" fmla="val 2453471"/>
                <a:gd name="f115" fmla="val 1743310"/>
                <a:gd name="f116" fmla="val 2459104"/>
                <a:gd name="f117" fmla="val 1749507"/>
                <a:gd name="f118" fmla="val 2461437"/>
                <a:gd name="f119" fmla="val 1755703"/>
                <a:gd name="f120" fmla="val 2463771"/>
                <a:gd name="f121" fmla="val 1761899"/>
                <a:gd name="f122" fmla="val 2466185"/>
                <a:gd name="f123" fmla="val 1772843"/>
                <a:gd name="f124" fmla="val 2470450"/>
                <a:gd name="f125" fmla="val 1783224"/>
                <a:gd name="f126" fmla="val 2474393"/>
                <a:gd name="f127" fmla="val 1793685"/>
                <a:gd name="f128" fmla="val 2477934"/>
                <a:gd name="f129" fmla="val 1794007"/>
                <a:gd name="f130" fmla="val 2478014"/>
                <a:gd name="f131" fmla="val 1794329"/>
                <a:gd name="f132" fmla="val 2478175"/>
                <a:gd name="f133" fmla="val 1863131"/>
                <a:gd name="f134" fmla="val 2503041"/>
                <a:gd name="f135" fmla="val 1932657"/>
                <a:gd name="f136" fmla="val 2523641"/>
                <a:gd name="f137" fmla="val 2000977"/>
                <a:gd name="f138" fmla="val 2539413"/>
                <a:gd name="f139" fmla="val 2141639"/>
                <a:gd name="f140" fmla="val 2572326"/>
                <a:gd name="f141" fmla="val 2285761"/>
                <a:gd name="f142" fmla="val 2589063"/>
                <a:gd name="f143" fmla="val 2429240"/>
                <a:gd name="f144" fmla="val 2588983"/>
                <a:gd name="f145" fmla="val 2501824"/>
                <a:gd name="f146" fmla="val 2588500"/>
                <a:gd name="f147" fmla="val 2573041"/>
                <a:gd name="f148" fmla="val 2581580"/>
                <a:gd name="f149" fmla="val 2640394"/>
                <a:gd name="f150" fmla="val 2568383"/>
                <a:gd name="f151" fmla="val 2711691"/>
                <a:gd name="f152" fmla="val 2553656"/>
                <a:gd name="f153" fmla="val 2779608"/>
                <a:gd name="f154" fmla="val 2532573"/>
                <a:gd name="f155" fmla="val 2842214"/>
                <a:gd name="f156" fmla="val 2505535"/>
                <a:gd name="f157" fmla="val 2842536"/>
                <a:gd name="f158" fmla="val 2505374"/>
                <a:gd name="f159" fmla="val 2842858"/>
                <a:gd name="f160" fmla="val 2505213"/>
                <a:gd name="f161" fmla="val 2854124"/>
                <a:gd name="f162" fmla="val 2500626"/>
                <a:gd name="f163" fmla="val 2865229"/>
                <a:gd name="f164" fmla="val 2495476"/>
                <a:gd name="f165" fmla="val 2876977"/>
                <a:gd name="f166" fmla="val 2490004"/>
                <a:gd name="f167" fmla="val 2881564"/>
                <a:gd name="f168" fmla="val 2487912"/>
                <a:gd name="f169" fmla="val 2886151"/>
                <a:gd name="f170" fmla="val 2485739"/>
                <a:gd name="f171" fmla="val 2890818"/>
                <a:gd name="f172" fmla="val 2483647"/>
                <a:gd name="f173" fmla="val 2894761"/>
                <a:gd name="f174" fmla="val 2481716"/>
                <a:gd name="f175" fmla="val 2898624"/>
                <a:gd name="f176" fmla="val 2479785"/>
                <a:gd name="f177" fmla="val 2902486"/>
                <a:gd name="f178" fmla="val 2477853"/>
                <a:gd name="f179" fmla="val 2914718"/>
                <a:gd name="f180" fmla="val 2471738"/>
                <a:gd name="f181" fmla="val 2926306"/>
                <a:gd name="f182" fmla="val 2465944"/>
                <a:gd name="f183" fmla="val 2937732"/>
                <a:gd name="f184" fmla="val 2459667"/>
                <a:gd name="f185" fmla="val 2938054"/>
                <a:gd name="f186" fmla="val 2459506"/>
                <a:gd name="f187" fmla="val 2938376"/>
                <a:gd name="f188" fmla="val 2459345"/>
                <a:gd name="f189" fmla="val 2965817"/>
                <a:gd name="f190" fmla="val 2444941"/>
                <a:gd name="f191" fmla="val 2994223"/>
                <a:gd name="f192" fmla="val 2428364"/>
                <a:gd name="f193" fmla="val 3030515"/>
                <a:gd name="f194" fmla="val 2405430"/>
                <a:gd name="f195" fmla="val 3059082"/>
                <a:gd name="f196" fmla="val 2387566"/>
                <a:gd name="f197" fmla="val 3087005"/>
                <a:gd name="f198" fmla="val 2368494"/>
                <a:gd name="f199" fmla="val 3119917"/>
                <a:gd name="f200" fmla="val 2345640"/>
                <a:gd name="f201" fmla="val 3150174"/>
                <a:gd name="f202" fmla="val 2324155"/>
                <a:gd name="f203" fmla="val 3179787"/>
                <a:gd name="f204" fmla="val 2301945"/>
                <a:gd name="f205" fmla="val 3207630"/>
                <a:gd name="f206" fmla="val 2281023"/>
                <a:gd name="f207" fmla="val 3242957"/>
                <a:gd name="f208" fmla="val 2254387"/>
                <a:gd name="f209" fmla="val 3278605"/>
                <a:gd name="f210" fmla="val 2226464"/>
                <a:gd name="f211" fmla="val 3313046"/>
                <a:gd name="f212" fmla="val 2199506"/>
                <a:gd name="f213" fmla="val 3335658"/>
                <a:gd name="f214" fmla="val 2181803"/>
                <a:gd name="f215" fmla="val 3358995"/>
                <a:gd name="f216" fmla="val 2163456"/>
                <a:gd name="f217" fmla="val 3382170"/>
                <a:gd name="f218" fmla="val 2145591"/>
                <a:gd name="f219" fmla="val 3406392"/>
                <a:gd name="f220" fmla="val 2126842"/>
                <a:gd name="f221" fmla="val 3438339"/>
                <a:gd name="f222" fmla="val 2102137"/>
                <a:gd name="f223" fmla="val 3471251"/>
                <a:gd name="f224" fmla="val 2077433"/>
                <a:gd name="f225" fmla="val 3486782"/>
                <a:gd name="f226" fmla="val 2065684"/>
                <a:gd name="f227" fmla="val 3502956"/>
                <a:gd name="f228" fmla="val 2053935"/>
                <a:gd name="f229" fmla="val 3518568"/>
                <a:gd name="f230" fmla="val 2042589"/>
                <a:gd name="f231" fmla="val 3533374"/>
                <a:gd name="f232" fmla="val 2031806"/>
                <a:gd name="f233" fmla="val 3547456"/>
                <a:gd name="f234" fmla="val 2021586"/>
                <a:gd name="f235" fmla="val 3561056"/>
                <a:gd name="f236" fmla="val 2011366"/>
                <a:gd name="f237" fmla="val 3561217"/>
                <a:gd name="f238" fmla="val 2011206"/>
                <a:gd name="f239" fmla="val 3561378"/>
                <a:gd name="f240" fmla="val 2011045"/>
                <a:gd name="f241" fmla="val 3585599"/>
                <a:gd name="f242" fmla="val 1993422"/>
                <a:gd name="f243" fmla="val 3609902"/>
                <a:gd name="f244" fmla="val 1974592"/>
                <a:gd name="f245" fmla="val 3633399"/>
                <a:gd name="f246" fmla="val 1956405"/>
                <a:gd name="f247" fmla="val 3646998"/>
                <a:gd name="f248" fmla="val 1945864"/>
                <a:gd name="f249" fmla="val 3653597"/>
                <a:gd name="f250" fmla="val 1940553"/>
                <a:gd name="f251" fmla="val 3678865"/>
                <a:gd name="f252" fmla="val 1920113"/>
                <a:gd name="f253" fmla="val 3705018"/>
                <a:gd name="f254" fmla="val 1899110"/>
                <a:gd name="f255" fmla="val 3729883"/>
                <a:gd name="f256" fmla="val 1877625"/>
                <a:gd name="f257" fmla="val 3785247"/>
                <a:gd name="f258" fmla="val 1830389"/>
                <a:gd name="f259" fmla="val 3837713"/>
                <a:gd name="f260" fmla="val 1781785"/>
                <a:gd name="f261" fmla="val 3885835"/>
                <a:gd name="f262" fmla="val 1733261"/>
                <a:gd name="f263" fmla="val 3987790"/>
                <a:gd name="f264" fmla="val 1629937"/>
                <a:gd name="f265" fmla="val 4075101"/>
                <a:gd name="f266" fmla="val 1521221"/>
                <a:gd name="f267" fmla="val 4145190"/>
                <a:gd name="f268" fmla="val 1410333"/>
                <a:gd name="f269" fmla="val 4184541"/>
                <a:gd name="f270" fmla="val 1347566"/>
                <a:gd name="f271" fmla="val 4216327"/>
                <a:gd name="f272" fmla="val 1289467"/>
                <a:gd name="f273" fmla="val 4242318"/>
                <a:gd name="f274" fmla="val 1232494"/>
                <a:gd name="f275" fmla="val 4242399"/>
                <a:gd name="f276" fmla="val 1232333"/>
                <a:gd name="f277" fmla="val 4242480"/>
                <a:gd name="f278" fmla="val 1232172"/>
                <a:gd name="f279" fmla="val 4269759"/>
                <a:gd name="f280" fmla="val 1174233"/>
                <a:gd name="f281" fmla="val 4294463"/>
                <a:gd name="f282" fmla="val 1111064"/>
                <a:gd name="f283" fmla="val 4315868"/>
                <a:gd name="f284" fmla="val 1044434"/>
                <a:gd name="f285" fmla="val 4335584"/>
                <a:gd name="f286" fmla="val 983116"/>
                <a:gd name="f287" fmla="val 4352724"/>
                <a:gd name="f288" fmla="val 917130"/>
                <a:gd name="f289" fmla="val 4366645"/>
                <a:gd name="f290" fmla="val 848408"/>
                <a:gd name="f291" fmla="val 4372922"/>
                <a:gd name="f292" fmla="val 816784"/>
                <a:gd name="f293" fmla="val 4378555"/>
                <a:gd name="f294" fmla="val 783228"/>
                <a:gd name="f295" fmla="val 4383383"/>
                <a:gd name="f296" fmla="val 748947"/>
                <a:gd name="f297" fmla="val 4387890"/>
                <a:gd name="f298" fmla="val 716759"/>
                <a:gd name="f299" fmla="val 4391671"/>
                <a:gd name="f300" fmla="val 683122"/>
                <a:gd name="f301" fmla="val 4394729"/>
                <a:gd name="f302" fmla="val 649083"/>
                <a:gd name="f303" fmla="val 4400684"/>
                <a:gd name="f304" fmla="val 583983"/>
                <a:gd name="f305" fmla="val 4403581"/>
                <a:gd name="f306" fmla="val 516388"/>
                <a:gd name="f307" fmla="val 4403742"/>
                <a:gd name="f308" fmla="val 442355"/>
                <a:gd name="f309" fmla="val 431974"/>
                <a:gd name="f310" fmla="val 4403823"/>
                <a:gd name="f311" fmla="val 427387"/>
                <a:gd name="f312" fmla="val 422881"/>
                <a:gd name="f313" fmla="val 418294"/>
                <a:gd name="f314" fmla="val 407270"/>
                <a:gd name="f315" fmla="val 399062"/>
                <a:gd name="f316" fmla="val 4403420"/>
                <a:gd name="f317" fmla="val 391659"/>
                <a:gd name="f318" fmla="val 391417"/>
                <a:gd name="f319" fmla="val 391176"/>
                <a:gd name="f320" fmla="val 4402776"/>
                <a:gd name="f321" fmla="val 366149"/>
                <a:gd name="f322" fmla="val 4401489"/>
                <a:gd name="f323" fmla="val 340962"/>
                <a:gd name="f324" fmla="val 4400201"/>
                <a:gd name="f325" fmla="val 312315"/>
                <a:gd name="f326" fmla="val 4397546"/>
                <a:gd name="f327" fmla="val 281817"/>
                <a:gd name="f328" fmla="val 4392879"/>
                <a:gd name="f329" fmla="val 242306"/>
                <a:gd name="f330" fmla="val 4385033"/>
                <a:gd name="f331" fmla="val 178131"/>
                <a:gd name="f332" fmla="val 4372439"/>
                <a:gd name="f333" fmla="val 113955"/>
                <a:gd name="f334" fmla="val 4355219"/>
                <a:gd name="f335" fmla="val 50233"/>
                <a:gd name="f336" fmla="val 4337863"/>
                <a:gd name="f337" fmla="val 4596545"/>
                <a:gd name="f338" fmla="val 4607077"/>
                <a:gd name="f339" fmla="val 69014"/>
                <a:gd name="f340" fmla="val 4614961"/>
                <a:gd name="f341" fmla="val 146655"/>
                <a:gd name="f342" fmla="val 225432"/>
                <a:gd name="f343" fmla="val 305153"/>
                <a:gd name="f344" fmla="val 1580689"/>
                <a:gd name="f345" fmla="val 3585036"/>
                <a:gd name="f346" fmla="val 2309500"/>
                <a:gd name="f347" fmla="val 1033964"/>
                <a:gd name="f348" fmla="val 4039"/>
                <a:gd name="f349" fmla="val 11923"/>
                <a:gd name="f350" fmla="+- 0 0 -90"/>
                <a:gd name="f351" fmla="*/ f3 1 4619000"/>
                <a:gd name="f352" fmla="*/ f4 1 2614653"/>
                <a:gd name="f353" fmla="val f5"/>
                <a:gd name="f354" fmla="val f6"/>
                <a:gd name="f355" fmla="val f7"/>
                <a:gd name="f356" fmla="*/ f350 f0 1"/>
                <a:gd name="f357" fmla="+- f355 0 f353"/>
                <a:gd name="f358" fmla="+- f354 0 f353"/>
                <a:gd name="f359" fmla="*/ f356 1 f2"/>
                <a:gd name="f360" fmla="*/ f358 1 4619000"/>
                <a:gd name="f361" fmla="*/ f357 1 2614653"/>
                <a:gd name="f362" fmla="*/ 22456 f358 1"/>
                <a:gd name="f363" fmla="*/ 0 f357 1"/>
                <a:gd name="f364" fmla="*/ 147678 f358 1"/>
                <a:gd name="f365" fmla="*/ 145973 f358 1"/>
                <a:gd name="f366" fmla="*/ 79675 f357 1"/>
                <a:gd name="f367" fmla="*/ 170195 f358 1"/>
                <a:gd name="f368" fmla="*/ 405339 f357 1"/>
                <a:gd name="f369" fmla="*/ 210108 f358 1"/>
                <a:gd name="f370" fmla="*/ 609814 f357 1"/>
                <a:gd name="f371" fmla="*/ 267242 f358 1"/>
                <a:gd name="f372" fmla="*/ 810587 f357 1"/>
                <a:gd name="f373" fmla="*/ 340148 f358 1"/>
                <a:gd name="f374" fmla="*/ 1006533 f357 1"/>
                <a:gd name="f375" fmla="*/ 428344 f358 1"/>
                <a:gd name="f376" fmla="*/ 1196765 f357 1"/>
                <a:gd name="f377" fmla="*/ 644970 f358 1"/>
                <a:gd name="f378" fmla="*/ 1557594 f357 1"/>
                <a:gd name="f379" fmla="*/ 707335 f358 1"/>
                <a:gd name="f380" fmla="*/ 1642893 f357 1"/>
                <a:gd name="f381" fmla="*/ 707496 f358 1"/>
                <a:gd name="f382" fmla="*/ 1643054 f357 1"/>
                <a:gd name="f383" fmla="*/ 707657 f358 1"/>
                <a:gd name="f384" fmla="*/ 1643214 f357 1"/>
                <a:gd name="f385" fmla="*/ 734453 f358 1"/>
                <a:gd name="f386" fmla="*/ 1678219 f357 1"/>
                <a:gd name="f387" fmla="*/ 740006 f358 1"/>
                <a:gd name="f388" fmla="*/ 1685301 f357 1"/>
                <a:gd name="f389" fmla="*/ 772757 f358 1"/>
                <a:gd name="f390" fmla="*/ 1726340 f357 1"/>
                <a:gd name="f391" fmla="*/ 912937 f358 1"/>
                <a:gd name="f392" fmla="*/ 1886074 f357 1"/>
                <a:gd name="f393" fmla="*/ 1230392 f358 1"/>
                <a:gd name="f394" fmla="*/ 2170617 f357 1"/>
                <a:gd name="f395" fmla="*/ 1407025 f358 1"/>
                <a:gd name="f396" fmla="*/ 2291725 f357 1"/>
                <a:gd name="f397" fmla="*/ 1595567 f358 1"/>
                <a:gd name="f398" fmla="*/ 2394808 f357 1"/>
                <a:gd name="f399" fmla="*/ 1595808 f358 1"/>
                <a:gd name="f400" fmla="*/ 2394888 f357 1"/>
                <a:gd name="f401" fmla="*/ 1596050 f358 1"/>
                <a:gd name="f402" fmla="*/ 2394969 f357 1"/>
                <a:gd name="f403" fmla="*/ 1644493 f358 1"/>
                <a:gd name="f404" fmla="*/ 2417581 f357 1"/>
                <a:gd name="f405" fmla="*/ 1669036 f358 1"/>
                <a:gd name="f406" fmla="*/ 2428686 f357 1"/>
                <a:gd name="f407" fmla="*/ 1693660 f358 1"/>
                <a:gd name="f408" fmla="*/ 2439147 f357 1"/>
                <a:gd name="f409" fmla="*/ 1697523 f358 1"/>
                <a:gd name="f410" fmla="*/ 2440756 f357 1"/>
                <a:gd name="f411" fmla="*/ 1743310 f358 1"/>
                <a:gd name="f412" fmla="*/ 2459104 f357 1"/>
                <a:gd name="f413" fmla="*/ 1761899 f358 1"/>
                <a:gd name="f414" fmla="*/ 2466185 f357 1"/>
                <a:gd name="f415" fmla="*/ 1793685 f358 1"/>
                <a:gd name="f416" fmla="*/ 2477934 f357 1"/>
                <a:gd name="f417" fmla="*/ 1794007 f358 1"/>
                <a:gd name="f418" fmla="*/ 2478014 f357 1"/>
                <a:gd name="f419" fmla="*/ 1794329 f358 1"/>
                <a:gd name="f420" fmla="*/ 2478175 f357 1"/>
                <a:gd name="f421" fmla="*/ 2000977 f358 1"/>
                <a:gd name="f422" fmla="*/ 2539413 f357 1"/>
                <a:gd name="f423" fmla="*/ 2429240 f358 1"/>
                <a:gd name="f424" fmla="*/ 2588983 f357 1"/>
                <a:gd name="f425" fmla="*/ 2640394 f358 1"/>
                <a:gd name="f426" fmla="*/ 2568383 f357 1"/>
                <a:gd name="f427" fmla="*/ 2842214 f358 1"/>
                <a:gd name="f428" fmla="*/ 2505535 f357 1"/>
                <a:gd name="f429" fmla="*/ 2842536 f358 1"/>
                <a:gd name="f430" fmla="*/ 2505374 f357 1"/>
                <a:gd name="f431" fmla="*/ 2842858 f358 1"/>
                <a:gd name="f432" fmla="*/ 2505213 f357 1"/>
                <a:gd name="f433" fmla="*/ 2876977 f358 1"/>
                <a:gd name="f434" fmla="*/ 2490004 f357 1"/>
                <a:gd name="f435" fmla="*/ 2890818 f358 1"/>
                <a:gd name="f436" fmla="*/ 2483647 f357 1"/>
                <a:gd name="f437" fmla="*/ 2902486 f358 1"/>
                <a:gd name="f438" fmla="*/ 2477853 f357 1"/>
                <a:gd name="f439" fmla="*/ 2937732 f358 1"/>
                <a:gd name="f440" fmla="*/ 2459667 f357 1"/>
                <a:gd name="f441" fmla="*/ 2938054 f358 1"/>
                <a:gd name="f442" fmla="*/ 2459506 f357 1"/>
                <a:gd name="f443" fmla="*/ 2938376 f358 1"/>
                <a:gd name="f444" fmla="*/ 2459345 f357 1"/>
                <a:gd name="f445" fmla="*/ 3030515 f358 1"/>
                <a:gd name="f446" fmla="*/ 2405430 f357 1"/>
                <a:gd name="f447" fmla="*/ 3119917 f358 1"/>
                <a:gd name="f448" fmla="*/ 2345640 f357 1"/>
                <a:gd name="f449" fmla="*/ 3207630 f358 1"/>
                <a:gd name="f450" fmla="*/ 2281023 f357 1"/>
                <a:gd name="f451" fmla="*/ 3313046 f358 1"/>
                <a:gd name="f452" fmla="*/ 2199506 f357 1"/>
                <a:gd name="f453" fmla="*/ 3382170 f358 1"/>
                <a:gd name="f454" fmla="*/ 2145591 f357 1"/>
                <a:gd name="f455" fmla="*/ 3471251 f358 1"/>
                <a:gd name="f456" fmla="*/ 2077433 f357 1"/>
                <a:gd name="f457" fmla="*/ 3518568 f358 1"/>
                <a:gd name="f458" fmla="*/ 2042589 f357 1"/>
                <a:gd name="f459" fmla="*/ 3561056 f358 1"/>
                <a:gd name="f460" fmla="*/ 2011366 f357 1"/>
                <a:gd name="f461" fmla="*/ 3561217 f358 1"/>
                <a:gd name="f462" fmla="*/ 2011206 f357 1"/>
                <a:gd name="f463" fmla="*/ 3561378 f358 1"/>
                <a:gd name="f464" fmla="*/ 2011045 f357 1"/>
                <a:gd name="f465" fmla="*/ 3633399 f358 1"/>
                <a:gd name="f466" fmla="*/ 1956405 f357 1"/>
                <a:gd name="f467" fmla="*/ 3646998 f358 1"/>
                <a:gd name="f468" fmla="*/ 1945864 f357 1"/>
                <a:gd name="f469" fmla="*/ 3653597 f358 1"/>
                <a:gd name="f470" fmla="*/ 1940553 f357 1"/>
                <a:gd name="f471" fmla="*/ 3729883 f358 1"/>
                <a:gd name="f472" fmla="*/ 1877625 f357 1"/>
                <a:gd name="f473" fmla="*/ 3885835 f358 1"/>
                <a:gd name="f474" fmla="*/ 1733261 f357 1"/>
                <a:gd name="f475" fmla="*/ 4145190 f358 1"/>
                <a:gd name="f476" fmla="*/ 1410333 f357 1"/>
                <a:gd name="f477" fmla="*/ 4242318 f358 1"/>
                <a:gd name="f478" fmla="*/ 1232494 f357 1"/>
                <a:gd name="f479" fmla="*/ 4242399 f358 1"/>
                <a:gd name="f480" fmla="*/ 1232333 f357 1"/>
                <a:gd name="f481" fmla="*/ 4242480 f358 1"/>
                <a:gd name="f482" fmla="*/ 1232172 f357 1"/>
                <a:gd name="f483" fmla="*/ 4315868 f358 1"/>
                <a:gd name="f484" fmla="*/ 1044434 f357 1"/>
                <a:gd name="f485" fmla="*/ 4366645 f358 1"/>
                <a:gd name="f486" fmla="*/ 848408 f357 1"/>
                <a:gd name="f487" fmla="*/ 4383383 f358 1"/>
                <a:gd name="f488" fmla="*/ 748947 f357 1"/>
                <a:gd name="f489" fmla="*/ 4394729 f358 1"/>
                <a:gd name="f490" fmla="*/ 649083 f357 1"/>
                <a:gd name="f491" fmla="*/ 4403742 f358 1"/>
                <a:gd name="f492" fmla="*/ 442355 f357 1"/>
                <a:gd name="f493" fmla="*/ 431974 f357 1"/>
                <a:gd name="f494" fmla="*/ 4403823 f358 1"/>
                <a:gd name="f495" fmla="*/ 418294 f357 1"/>
                <a:gd name="f496" fmla="*/ 4403420 f358 1"/>
                <a:gd name="f497" fmla="*/ 391659 f357 1"/>
                <a:gd name="f498" fmla="*/ 391417 f357 1"/>
                <a:gd name="f499" fmla="*/ 391176 f357 1"/>
                <a:gd name="f500" fmla="*/ 4402776 f358 1"/>
                <a:gd name="f501" fmla="*/ 366149 f357 1"/>
                <a:gd name="f502" fmla="*/ 4401489 f358 1"/>
                <a:gd name="f503" fmla="*/ 340962 f357 1"/>
                <a:gd name="f504" fmla="*/ 4392879 f358 1"/>
                <a:gd name="f505" fmla="*/ 242306 f357 1"/>
                <a:gd name="f506" fmla="*/ 4355219 f358 1"/>
                <a:gd name="f507" fmla="*/ 50233 f357 1"/>
                <a:gd name="f508" fmla="*/ 4337863 f358 1"/>
                <a:gd name="f509" fmla="*/ 4596545 f358 1"/>
                <a:gd name="f510" fmla="*/ 4607077 f358 1"/>
                <a:gd name="f511" fmla="*/ 69014 f357 1"/>
                <a:gd name="f512" fmla="*/ 4619000 f358 1"/>
                <a:gd name="f513" fmla="*/ 305153 f357 1"/>
                <a:gd name="f514" fmla="*/ 2309500 f358 1"/>
                <a:gd name="f515" fmla="*/ 2614653 f357 1"/>
                <a:gd name="f516" fmla="*/ 0 f358 1"/>
                <a:gd name="f517" fmla="*/ 11923 f358 1"/>
                <a:gd name="f518" fmla="+- f359 0 f1"/>
                <a:gd name="f519" fmla="*/ f362 1 4619000"/>
                <a:gd name="f520" fmla="*/ f363 1 2614653"/>
                <a:gd name="f521" fmla="*/ f364 1 4619000"/>
                <a:gd name="f522" fmla="*/ f365 1 4619000"/>
                <a:gd name="f523" fmla="*/ f366 1 2614653"/>
                <a:gd name="f524" fmla="*/ f367 1 4619000"/>
                <a:gd name="f525" fmla="*/ f368 1 2614653"/>
                <a:gd name="f526" fmla="*/ f369 1 4619000"/>
                <a:gd name="f527" fmla="*/ f370 1 2614653"/>
                <a:gd name="f528" fmla="*/ f371 1 4619000"/>
                <a:gd name="f529" fmla="*/ f372 1 2614653"/>
                <a:gd name="f530" fmla="*/ f373 1 4619000"/>
                <a:gd name="f531" fmla="*/ f374 1 2614653"/>
                <a:gd name="f532" fmla="*/ f375 1 4619000"/>
                <a:gd name="f533" fmla="*/ f376 1 2614653"/>
                <a:gd name="f534" fmla="*/ f377 1 4619000"/>
                <a:gd name="f535" fmla="*/ f378 1 2614653"/>
                <a:gd name="f536" fmla="*/ f379 1 4619000"/>
                <a:gd name="f537" fmla="*/ f380 1 2614653"/>
                <a:gd name="f538" fmla="*/ f381 1 4619000"/>
                <a:gd name="f539" fmla="*/ f382 1 2614653"/>
                <a:gd name="f540" fmla="*/ f383 1 4619000"/>
                <a:gd name="f541" fmla="*/ f384 1 2614653"/>
                <a:gd name="f542" fmla="*/ f385 1 4619000"/>
                <a:gd name="f543" fmla="*/ f386 1 2614653"/>
                <a:gd name="f544" fmla="*/ f387 1 4619000"/>
                <a:gd name="f545" fmla="*/ f388 1 2614653"/>
                <a:gd name="f546" fmla="*/ f389 1 4619000"/>
                <a:gd name="f547" fmla="*/ f390 1 2614653"/>
                <a:gd name="f548" fmla="*/ f391 1 4619000"/>
                <a:gd name="f549" fmla="*/ f392 1 2614653"/>
                <a:gd name="f550" fmla="*/ f393 1 4619000"/>
                <a:gd name="f551" fmla="*/ f394 1 2614653"/>
                <a:gd name="f552" fmla="*/ f395 1 4619000"/>
                <a:gd name="f553" fmla="*/ f396 1 2614653"/>
                <a:gd name="f554" fmla="*/ f397 1 4619000"/>
                <a:gd name="f555" fmla="*/ f398 1 2614653"/>
                <a:gd name="f556" fmla="*/ f399 1 4619000"/>
                <a:gd name="f557" fmla="*/ f400 1 2614653"/>
                <a:gd name="f558" fmla="*/ f401 1 4619000"/>
                <a:gd name="f559" fmla="*/ f402 1 2614653"/>
                <a:gd name="f560" fmla="*/ f403 1 4619000"/>
                <a:gd name="f561" fmla="*/ f404 1 2614653"/>
                <a:gd name="f562" fmla="*/ f405 1 4619000"/>
                <a:gd name="f563" fmla="*/ f406 1 2614653"/>
                <a:gd name="f564" fmla="*/ f407 1 4619000"/>
                <a:gd name="f565" fmla="*/ f408 1 2614653"/>
                <a:gd name="f566" fmla="*/ f409 1 4619000"/>
                <a:gd name="f567" fmla="*/ f410 1 2614653"/>
                <a:gd name="f568" fmla="*/ f411 1 4619000"/>
                <a:gd name="f569" fmla="*/ f412 1 2614653"/>
                <a:gd name="f570" fmla="*/ f413 1 4619000"/>
                <a:gd name="f571" fmla="*/ f414 1 2614653"/>
                <a:gd name="f572" fmla="*/ f415 1 4619000"/>
                <a:gd name="f573" fmla="*/ f416 1 2614653"/>
                <a:gd name="f574" fmla="*/ f417 1 4619000"/>
                <a:gd name="f575" fmla="*/ f418 1 2614653"/>
                <a:gd name="f576" fmla="*/ f419 1 4619000"/>
                <a:gd name="f577" fmla="*/ f420 1 2614653"/>
                <a:gd name="f578" fmla="*/ f421 1 4619000"/>
                <a:gd name="f579" fmla="*/ f422 1 2614653"/>
                <a:gd name="f580" fmla="*/ f423 1 4619000"/>
                <a:gd name="f581" fmla="*/ f424 1 2614653"/>
                <a:gd name="f582" fmla="*/ f425 1 4619000"/>
                <a:gd name="f583" fmla="*/ f426 1 2614653"/>
                <a:gd name="f584" fmla="*/ f427 1 4619000"/>
                <a:gd name="f585" fmla="*/ f428 1 2614653"/>
                <a:gd name="f586" fmla="*/ f429 1 4619000"/>
                <a:gd name="f587" fmla="*/ f430 1 2614653"/>
                <a:gd name="f588" fmla="*/ f431 1 4619000"/>
                <a:gd name="f589" fmla="*/ f432 1 2614653"/>
                <a:gd name="f590" fmla="*/ f433 1 4619000"/>
                <a:gd name="f591" fmla="*/ f434 1 2614653"/>
                <a:gd name="f592" fmla="*/ f435 1 4619000"/>
                <a:gd name="f593" fmla="*/ f436 1 2614653"/>
                <a:gd name="f594" fmla="*/ f437 1 4619000"/>
                <a:gd name="f595" fmla="*/ f438 1 2614653"/>
                <a:gd name="f596" fmla="*/ f439 1 4619000"/>
                <a:gd name="f597" fmla="*/ f440 1 2614653"/>
                <a:gd name="f598" fmla="*/ f441 1 4619000"/>
                <a:gd name="f599" fmla="*/ f442 1 2614653"/>
                <a:gd name="f600" fmla="*/ f443 1 4619000"/>
                <a:gd name="f601" fmla="*/ f444 1 2614653"/>
                <a:gd name="f602" fmla="*/ f445 1 4619000"/>
                <a:gd name="f603" fmla="*/ f446 1 2614653"/>
                <a:gd name="f604" fmla="*/ f447 1 4619000"/>
                <a:gd name="f605" fmla="*/ f448 1 2614653"/>
                <a:gd name="f606" fmla="*/ f449 1 4619000"/>
                <a:gd name="f607" fmla="*/ f450 1 2614653"/>
                <a:gd name="f608" fmla="*/ f451 1 4619000"/>
                <a:gd name="f609" fmla="*/ f452 1 2614653"/>
                <a:gd name="f610" fmla="*/ f453 1 4619000"/>
                <a:gd name="f611" fmla="*/ f454 1 2614653"/>
                <a:gd name="f612" fmla="*/ f455 1 4619000"/>
                <a:gd name="f613" fmla="*/ f456 1 2614653"/>
                <a:gd name="f614" fmla="*/ f457 1 4619000"/>
                <a:gd name="f615" fmla="*/ f458 1 2614653"/>
                <a:gd name="f616" fmla="*/ f459 1 4619000"/>
                <a:gd name="f617" fmla="*/ f460 1 2614653"/>
                <a:gd name="f618" fmla="*/ f461 1 4619000"/>
                <a:gd name="f619" fmla="*/ f462 1 2614653"/>
                <a:gd name="f620" fmla="*/ f463 1 4619000"/>
                <a:gd name="f621" fmla="*/ f464 1 2614653"/>
                <a:gd name="f622" fmla="*/ f465 1 4619000"/>
                <a:gd name="f623" fmla="*/ f466 1 2614653"/>
                <a:gd name="f624" fmla="*/ f467 1 4619000"/>
                <a:gd name="f625" fmla="*/ f468 1 2614653"/>
                <a:gd name="f626" fmla="*/ f469 1 4619000"/>
                <a:gd name="f627" fmla="*/ f470 1 2614653"/>
                <a:gd name="f628" fmla="*/ f471 1 4619000"/>
                <a:gd name="f629" fmla="*/ f472 1 2614653"/>
                <a:gd name="f630" fmla="*/ f473 1 4619000"/>
                <a:gd name="f631" fmla="*/ f474 1 2614653"/>
                <a:gd name="f632" fmla="*/ f475 1 4619000"/>
                <a:gd name="f633" fmla="*/ f476 1 2614653"/>
                <a:gd name="f634" fmla="*/ f477 1 4619000"/>
                <a:gd name="f635" fmla="*/ f478 1 2614653"/>
                <a:gd name="f636" fmla="*/ f479 1 4619000"/>
                <a:gd name="f637" fmla="*/ f480 1 2614653"/>
                <a:gd name="f638" fmla="*/ f481 1 4619000"/>
                <a:gd name="f639" fmla="*/ f482 1 2614653"/>
                <a:gd name="f640" fmla="*/ f483 1 4619000"/>
                <a:gd name="f641" fmla="*/ f484 1 2614653"/>
                <a:gd name="f642" fmla="*/ f485 1 4619000"/>
                <a:gd name="f643" fmla="*/ f486 1 2614653"/>
                <a:gd name="f644" fmla="*/ f487 1 4619000"/>
                <a:gd name="f645" fmla="*/ f488 1 2614653"/>
                <a:gd name="f646" fmla="*/ f489 1 4619000"/>
                <a:gd name="f647" fmla="*/ f490 1 2614653"/>
                <a:gd name="f648" fmla="*/ f491 1 4619000"/>
                <a:gd name="f649" fmla="*/ f492 1 2614653"/>
                <a:gd name="f650" fmla="*/ f493 1 2614653"/>
                <a:gd name="f651" fmla="*/ f494 1 4619000"/>
                <a:gd name="f652" fmla="*/ f495 1 2614653"/>
                <a:gd name="f653" fmla="*/ f496 1 4619000"/>
                <a:gd name="f654" fmla="*/ f497 1 2614653"/>
                <a:gd name="f655" fmla="*/ f498 1 2614653"/>
                <a:gd name="f656" fmla="*/ f499 1 2614653"/>
                <a:gd name="f657" fmla="*/ f500 1 4619000"/>
                <a:gd name="f658" fmla="*/ f501 1 2614653"/>
                <a:gd name="f659" fmla="*/ f502 1 4619000"/>
                <a:gd name="f660" fmla="*/ f503 1 2614653"/>
                <a:gd name="f661" fmla="*/ f504 1 4619000"/>
                <a:gd name="f662" fmla="*/ f505 1 2614653"/>
                <a:gd name="f663" fmla="*/ f506 1 4619000"/>
                <a:gd name="f664" fmla="*/ f507 1 2614653"/>
                <a:gd name="f665" fmla="*/ f508 1 4619000"/>
                <a:gd name="f666" fmla="*/ f509 1 4619000"/>
                <a:gd name="f667" fmla="*/ f510 1 4619000"/>
                <a:gd name="f668" fmla="*/ f511 1 2614653"/>
                <a:gd name="f669" fmla="*/ f512 1 4619000"/>
                <a:gd name="f670" fmla="*/ f513 1 2614653"/>
                <a:gd name="f671" fmla="*/ f514 1 4619000"/>
                <a:gd name="f672" fmla="*/ f515 1 2614653"/>
                <a:gd name="f673" fmla="*/ f516 1 4619000"/>
                <a:gd name="f674" fmla="*/ f517 1 4619000"/>
                <a:gd name="f675" fmla="*/ f353 1 f360"/>
                <a:gd name="f676" fmla="*/ f354 1 f360"/>
                <a:gd name="f677" fmla="*/ f353 1 f361"/>
                <a:gd name="f678" fmla="*/ f355 1 f361"/>
                <a:gd name="f679" fmla="*/ f519 1 f360"/>
                <a:gd name="f680" fmla="*/ f520 1 f361"/>
                <a:gd name="f681" fmla="*/ f521 1 f360"/>
                <a:gd name="f682" fmla="*/ f522 1 f360"/>
                <a:gd name="f683" fmla="*/ f523 1 f361"/>
                <a:gd name="f684" fmla="*/ f524 1 f360"/>
                <a:gd name="f685" fmla="*/ f525 1 f361"/>
                <a:gd name="f686" fmla="*/ f526 1 f360"/>
                <a:gd name="f687" fmla="*/ f527 1 f361"/>
                <a:gd name="f688" fmla="*/ f528 1 f360"/>
                <a:gd name="f689" fmla="*/ f529 1 f361"/>
                <a:gd name="f690" fmla="*/ f530 1 f360"/>
                <a:gd name="f691" fmla="*/ f531 1 f361"/>
                <a:gd name="f692" fmla="*/ f532 1 f360"/>
                <a:gd name="f693" fmla="*/ f533 1 f361"/>
                <a:gd name="f694" fmla="*/ f534 1 f360"/>
                <a:gd name="f695" fmla="*/ f535 1 f361"/>
                <a:gd name="f696" fmla="*/ f536 1 f360"/>
                <a:gd name="f697" fmla="*/ f537 1 f361"/>
                <a:gd name="f698" fmla="*/ f538 1 f360"/>
                <a:gd name="f699" fmla="*/ f539 1 f361"/>
                <a:gd name="f700" fmla="*/ f540 1 f360"/>
                <a:gd name="f701" fmla="*/ f541 1 f361"/>
                <a:gd name="f702" fmla="*/ f542 1 f360"/>
                <a:gd name="f703" fmla="*/ f543 1 f361"/>
                <a:gd name="f704" fmla="*/ f544 1 f360"/>
                <a:gd name="f705" fmla="*/ f545 1 f361"/>
                <a:gd name="f706" fmla="*/ f546 1 f360"/>
                <a:gd name="f707" fmla="*/ f547 1 f361"/>
                <a:gd name="f708" fmla="*/ f548 1 f360"/>
                <a:gd name="f709" fmla="*/ f549 1 f361"/>
                <a:gd name="f710" fmla="*/ f550 1 f360"/>
                <a:gd name="f711" fmla="*/ f551 1 f361"/>
                <a:gd name="f712" fmla="*/ f552 1 f360"/>
                <a:gd name="f713" fmla="*/ f553 1 f361"/>
                <a:gd name="f714" fmla="*/ f554 1 f360"/>
                <a:gd name="f715" fmla="*/ f555 1 f361"/>
                <a:gd name="f716" fmla="*/ f556 1 f360"/>
                <a:gd name="f717" fmla="*/ f557 1 f361"/>
                <a:gd name="f718" fmla="*/ f558 1 f360"/>
                <a:gd name="f719" fmla="*/ f559 1 f361"/>
                <a:gd name="f720" fmla="*/ f560 1 f360"/>
                <a:gd name="f721" fmla="*/ f561 1 f361"/>
                <a:gd name="f722" fmla="*/ f562 1 f360"/>
                <a:gd name="f723" fmla="*/ f563 1 f361"/>
                <a:gd name="f724" fmla="*/ f564 1 f360"/>
                <a:gd name="f725" fmla="*/ f565 1 f361"/>
                <a:gd name="f726" fmla="*/ f566 1 f360"/>
                <a:gd name="f727" fmla="*/ f567 1 f361"/>
                <a:gd name="f728" fmla="*/ f568 1 f360"/>
                <a:gd name="f729" fmla="*/ f569 1 f361"/>
                <a:gd name="f730" fmla="*/ f570 1 f360"/>
                <a:gd name="f731" fmla="*/ f571 1 f361"/>
                <a:gd name="f732" fmla="*/ f572 1 f360"/>
                <a:gd name="f733" fmla="*/ f573 1 f361"/>
                <a:gd name="f734" fmla="*/ f574 1 f360"/>
                <a:gd name="f735" fmla="*/ f575 1 f361"/>
                <a:gd name="f736" fmla="*/ f576 1 f360"/>
                <a:gd name="f737" fmla="*/ f577 1 f361"/>
                <a:gd name="f738" fmla="*/ f578 1 f360"/>
                <a:gd name="f739" fmla="*/ f579 1 f361"/>
                <a:gd name="f740" fmla="*/ f580 1 f360"/>
                <a:gd name="f741" fmla="*/ f581 1 f361"/>
                <a:gd name="f742" fmla="*/ f582 1 f360"/>
                <a:gd name="f743" fmla="*/ f583 1 f361"/>
                <a:gd name="f744" fmla="*/ f584 1 f360"/>
                <a:gd name="f745" fmla="*/ f585 1 f361"/>
                <a:gd name="f746" fmla="*/ f586 1 f360"/>
                <a:gd name="f747" fmla="*/ f587 1 f361"/>
                <a:gd name="f748" fmla="*/ f588 1 f360"/>
                <a:gd name="f749" fmla="*/ f589 1 f361"/>
                <a:gd name="f750" fmla="*/ f590 1 f360"/>
                <a:gd name="f751" fmla="*/ f591 1 f361"/>
                <a:gd name="f752" fmla="*/ f592 1 f360"/>
                <a:gd name="f753" fmla="*/ f593 1 f361"/>
                <a:gd name="f754" fmla="*/ f594 1 f360"/>
                <a:gd name="f755" fmla="*/ f595 1 f361"/>
                <a:gd name="f756" fmla="*/ f596 1 f360"/>
                <a:gd name="f757" fmla="*/ f597 1 f361"/>
                <a:gd name="f758" fmla="*/ f598 1 f360"/>
                <a:gd name="f759" fmla="*/ f599 1 f361"/>
                <a:gd name="f760" fmla="*/ f600 1 f360"/>
                <a:gd name="f761" fmla="*/ f601 1 f361"/>
                <a:gd name="f762" fmla="*/ f602 1 f360"/>
                <a:gd name="f763" fmla="*/ f603 1 f361"/>
                <a:gd name="f764" fmla="*/ f604 1 f360"/>
                <a:gd name="f765" fmla="*/ f605 1 f361"/>
                <a:gd name="f766" fmla="*/ f606 1 f360"/>
                <a:gd name="f767" fmla="*/ f607 1 f361"/>
                <a:gd name="f768" fmla="*/ f608 1 f360"/>
                <a:gd name="f769" fmla="*/ f609 1 f361"/>
                <a:gd name="f770" fmla="*/ f610 1 f360"/>
                <a:gd name="f771" fmla="*/ f611 1 f361"/>
                <a:gd name="f772" fmla="*/ f612 1 f360"/>
                <a:gd name="f773" fmla="*/ f613 1 f361"/>
                <a:gd name="f774" fmla="*/ f614 1 f360"/>
                <a:gd name="f775" fmla="*/ f615 1 f361"/>
                <a:gd name="f776" fmla="*/ f616 1 f360"/>
                <a:gd name="f777" fmla="*/ f617 1 f361"/>
                <a:gd name="f778" fmla="*/ f618 1 f360"/>
                <a:gd name="f779" fmla="*/ f619 1 f361"/>
                <a:gd name="f780" fmla="*/ f620 1 f360"/>
                <a:gd name="f781" fmla="*/ f621 1 f361"/>
                <a:gd name="f782" fmla="*/ f622 1 f360"/>
                <a:gd name="f783" fmla="*/ f623 1 f361"/>
                <a:gd name="f784" fmla="*/ f624 1 f360"/>
                <a:gd name="f785" fmla="*/ f625 1 f361"/>
                <a:gd name="f786" fmla="*/ f626 1 f360"/>
                <a:gd name="f787" fmla="*/ f627 1 f361"/>
                <a:gd name="f788" fmla="*/ f628 1 f360"/>
                <a:gd name="f789" fmla="*/ f629 1 f361"/>
                <a:gd name="f790" fmla="*/ f630 1 f360"/>
                <a:gd name="f791" fmla="*/ f631 1 f361"/>
                <a:gd name="f792" fmla="*/ f632 1 f360"/>
                <a:gd name="f793" fmla="*/ f633 1 f361"/>
                <a:gd name="f794" fmla="*/ f634 1 f360"/>
                <a:gd name="f795" fmla="*/ f635 1 f361"/>
                <a:gd name="f796" fmla="*/ f636 1 f360"/>
                <a:gd name="f797" fmla="*/ f637 1 f361"/>
                <a:gd name="f798" fmla="*/ f638 1 f360"/>
                <a:gd name="f799" fmla="*/ f639 1 f361"/>
                <a:gd name="f800" fmla="*/ f640 1 f360"/>
                <a:gd name="f801" fmla="*/ f641 1 f361"/>
                <a:gd name="f802" fmla="*/ f642 1 f360"/>
                <a:gd name="f803" fmla="*/ f643 1 f361"/>
                <a:gd name="f804" fmla="*/ f644 1 f360"/>
                <a:gd name="f805" fmla="*/ f645 1 f361"/>
                <a:gd name="f806" fmla="*/ f646 1 f360"/>
                <a:gd name="f807" fmla="*/ f647 1 f361"/>
                <a:gd name="f808" fmla="*/ f648 1 f360"/>
                <a:gd name="f809" fmla="*/ f649 1 f361"/>
                <a:gd name="f810" fmla="*/ f650 1 f361"/>
                <a:gd name="f811" fmla="*/ f651 1 f360"/>
                <a:gd name="f812" fmla="*/ f652 1 f361"/>
                <a:gd name="f813" fmla="*/ f653 1 f360"/>
                <a:gd name="f814" fmla="*/ f654 1 f361"/>
                <a:gd name="f815" fmla="*/ f655 1 f361"/>
                <a:gd name="f816" fmla="*/ f656 1 f361"/>
                <a:gd name="f817" fmla="*/ f657 1 f360"/>
                <a:gd name="f818" fmla="*/ f658 1 f361"/>
                <a:gd name="f819" fmla="*/ f659 1 f360"/>
                <a:gd name="f820" fmla="*/ f660 1 f361"/>
                <a:gd name="f821" fmla="*/ f661 1 f360"/>
                <a:gd name="f822" fmla="*/ f662 1 f361"/>
                <a:gd name="f823" fmla="*/ f663 1 f360"/>
                <a:gd name="f824" fmla="*/ f664 1 f361"/>
                <a:gd name="f825" fmla="*/ f665 1 f360"/>
                <a:gd name="f826" fmla="*/ f666 1 f360"/>
                <a:gd name="f827" fmla="*/ f667 1 f360"/>
                <a:gd name="f828" fmla="*/ f668 1 f361"/>
                <a:gd name="f829" fmla="*/ f669 1 f360"/>
                <a:gd name="f830" fmla="*/ f670 1 f361"/>
                <a:gd name="f831" fmla="*/ f671 1 f360"/>
                <a:gd name="f832" fmla="*/ f672 1 f361"/>
                <a:gd name="f833" fmla="*/ f673 1 f360"/>
                <a:gd name="f834" fmla="*/ f674 1 f360"/>
                <a:gd name="f835" fmla="*/ f675 f351 1"/>
                <a:gd name="f836" fmla="*/ f676 f351 1"/>
                <a:gd name="f837" fmla="*/ f678 f352 1"/>
                <a:gd name="f838" fmla="*/ f677 f352 1"/>
                <a:gd name="f839" fmla="*/ f679 f351 1"/>
                <a:gd name="f840" fmla="*/ f680 f352 1"/>
                <a:gd name="f841" fmla="*/ f681 f351 1"/>
                <a:gd name="f842" fmla="*/ f682 f351 1"/>
                <a:gd name="f843" fmla="*/ f683 f352 1"/>
                <a:gd name="f844" fmla="*/ f684 f351 1"/>
                <a:gd name="f845" fmla="*/ f685 f352 1"/>
                <a:gd name="f846" fmla="*/ f686 f351 1"/>
                <a:gd name="f847" fmla="*/ f687 f352 1"/>
                <a:gd name="f848" fmla="*/ f688 f351 1"/>
                <a:gd name="f849" fmla="*/ f689 f352 1"/>
                <a:gd name="f850" fmla="*/ f690 f351 1"/>
                <a:gd name="f851" fmla="*/ f691 f352 1"/>
                <a:gd name="f852" fmla="*/ f692 f351 1"/>
                <a:gd name="f853" fmla="*/ f693 f352 1"/>
                <a:gd name="f854" fmla="*/ f694 f351 1"/>
                <a:gd name="f855" fmla="*/ f695 f352 1"/>
                <a:gd name="f856" fmla="*/ f696 f351 1"/>
                <a:gd name="f857" fmla="*/ f697 f352 1"/>
                <a:gd name="f858" fmla="*/ f698 f351 1"/>
                <a:gd name="f859" fmla="*/ f699 f352 1"/>
                <a:gd name="f860" fmla="*/ f700 f351 1"/>
                <a:gd name="f861" fmla="*/ f701 f352 1"/>
                <a:gd name="f862" fmla="*/ f702 f351 1"/>
                <a:gd name="f863" fmla="*/ f703 f352 1"/>
                <a:gd name="f864" fmla="*/ f704 f351 1"/>
                <a:gd name="f865" fmla="*/ f705 f352 1"/>
                <a:gd name="f866" fmla="*/ f706 f351 1"/>
                <a:gd name="f867" fmla="*/ f707 f352 1"/>
                <a:gd name="f868" fmla="*/ f708 f351 1"/>
                <a:gd name="f869" fmla="*/ f709 f352 1"/>
                <a:gd name="f870" fmla="*/ f710 f351 1"/>
                <a:gd name="f871" fmla="*/ f711 f352 1"/>
                <a:gd name="f872" fmla="*/ f712 f351 1"/>
                <a:gd name="f873" fmla="*/ f713 f352 1"/>
                <a:gd name="f874" fmla="*/ f714 f351 1"/>
                <a:gd name="f875" fmla="*/ f715 f352 1"/>
                <a:gd name="f876" fmla="*/ f716 f351 1"/>
                <a:gd name="f877" fmla="*/ f717 f352 1"/>
                <a:gd name="f878" fmla="*/ f718 f351 1"/>
                <a:gd name="f879" fmla="*/ f719 f352 1"/>
                <a:gd name="f880" fmla="*/ f720 f351 1"/>
                <a:gd name="f881" fmla="*/ f721 f352 1"/>
                <a:gd name="f882" fmla="*/ f722 f351 1"/>
                <a:gd name="f883" fmla="*/ f723 f352 1"/>
                <a:gd name="f884" fmla="*/ f724 f351 1"/>
                <a:gd name="f885" fmla="*/ f725 f352 1"/>
                <a:gd name="f886" fmla="*/ f726 f351 1"/>
                <a:gd name="f887" fmla="*/ f727 f352 1"/>
                <a:gd name="f888" fmla="*/ f728 f351 1"/>
                <a:gd name="f889" fmla="*/ f729 f352 1"/>
                <a:gd name="f890" fmla="*/ f730 f351 1"/>
                <a:gd name="f891" fmla="*/ f731 f352 1"/>
                <a:gd name="f892" fmla="*/ f732 f351 1"/>
                <a:gd name="f893" fmla="*/ f733 f352 1"/>
                <a:gd name="f894" fmla="*/ f734 f351 1"/>
                <a:gd name="f895" fmla="*/ f735 f352 1"/>
                <a:gd name="f896" fmla="*/ f736 f351 1"/>
                <a:gd name="f897" fmla="*/ f737 f352 1"/>
                <a:gd name="f898" fmla="*/ f738 f351 1"/>
                <a:gd name="f899" fmla="*/ f739 f352 1"/>
                <a:gd name="f900" fmla="*/ f740 f351 1"/>
                <a:gd name="f901" fmla="*/ f741 f352 1"/>
                <a:gd name="f902" fmla="*/ f742 f351 1"/>
                <a:gd name="f903" fmla="*/ f743 f352 1"/>
                <a:gd name="f904" fmla="*/ f744 f351 1"/>
                <a:gd name="f905" fmla="*/ f745 f352 1"/>
                <a:gd name="f906" fmla="*/ f746 f351 1"/>
                <a:gd name="f907" fmla="*/ f747 f352 1"/>
                <a:gd name="f908" fmla="*/ f748 f351 1"/>
                <a:gd name="f909" fmla="*/ f749 f352 1"/>
                <a:gd name="f910" fmla="*/ f750 f351 1"/>
                <a:gd name="f911" fmla="*/ f751 f352 1"/>
                <a:gd name="f912" fmla="*/ f752 f351 1"/>
                <a:gd name="f913" fmla="*/ f753 f352 1"/>
                <a:gd name="f914" fmla="*/ f754 f351 1"/>
                <a:gd name="f915" fmla="*/ f755 f352 1"/>
                <a:gd name="f916" fmla="*/ f756 f351 1"/>
                <a:gd name="f917" fmla="*/ f757 f352 1"/>
                <a:gd name="f918" fmla="*/ f758 f351 1"/>
                <a:gd name="f919" fmla="*/ f759 f352 1"/>
                <a:gd name="f920" fmla="*/ f760 f351 1"/>
                <a:gd name="f921" fmla="*/ f761 f352 1"/>
                <a:gd name="f922" fmla="*/ f762 f351 1"/>
                <a:gd name="f923" fmla="*/ f763 f352 1"/>
                <a:gd name="f924" fmla="*/ f764 f351 1"/>
                <a:gd name="f925" fmla="*/ f765 f352 1"/>
                <a:gd name="f926" fmla="*/ f766 f351 1"/>
                <a:gd name="f927" fmla="*/ f767 f352 1"/>
                <a:gd name="f928" fmla="*/ f768 f351 1"/>
                <a:gd name="f929" fmla="*/ f769 f352 1"/>
                <a:gd name="f930" fmla="*/ f770 f351 1"/>
                <a:gd name="f931" fmla="*/ f771 f352 1"/>
                <a:gd name="f932" fmla="*/ f772 f351 1"/>
                <a:gd name="f933" fmla="*/ f773 f352 1"/>
                <a:gd name="f934" fmla="*/ f774 f351 1"/>
                <a:gd name="f935" fmla="*/ f775 f352 1"/>
                <a:gd name="f936" fmla="*/ f776 f351 1"/>
                <a:gd name="f937" fmla="*/ f777 f352 1"/>
                <a:gd name="f938" fmla="*/ f778 f351 1"/>
                <a:gd name="f939" fmla="*/ f779 f352 1"/>
                <a:gd name="f940" fmla="*/ f780 f351 1"/>
                <a:gd name="f941" fmla="*/ f781 f352 1"/>
                <a:gd name="f942" fmla="*/ f782 f351 1"/>
                <a:gd name="f943" fmla="*/ f783 f352 1"/>
                <a:gd name="f944" fmla="*/ f784 f351 1"/>
                <a:gd name="f945" fmla="*/ f785 f352 1"/>
                <a:gd name="f946" fmla="*/ f786 f351 1"/>
                <a:gd name="f947" fmla="*/ f787 f352 1"/>
                <a:gd name="f948" fmla="*/ f788 f351 1"/>
                <a:gd name="f949" fmla="*/ f789 f352 1"/>
                <a:gd name="f950" fmla="*/ f790 f351 1"/>
                <a:gd name="f951" fmla="*/ f791 f352 1"/>
                <a:gd name="f952" fmla="*/ f792 f351 1"/>
                <a:gd name="f953" fmla="*/ f793 f352 1"/>
                <a:gd name="f954" fmla="*/ f794 f351 1"/>
                <a:gd name="f955" fmla="*/ f795 f352 1"/>
                <a:gd name="f956" fmla="*/ f796 f351 1"/>
                <a:gd name="f957" fmla="*/ f797 f352 1"/>
                <a:gd name="f958" fmla="*/ f798 f351 1"/>
                <a:gd name="f959" fmla="*/ f799 f352 1"/>
                <a:gd name="f960" fmla="*/ f800 f351 1"/>
                <a:gd name="f961" fmla="*/ f801 f352 1"/>
                <a:gd name="f962" fmla="*/ f802 f351 1"/>
                <a:gd name="f963" fmla="*/ f803 f352 1"/>
                <a:gd name="f964" fmla="*/ f804 f351 1"/>
                <a:gd name="f965" fmla="*/ f805 f352 1"/>
                <a:gd name="f966" fmla="*/ f806 f351 1"/>
                <a:gd name="f967" fmla="*/ f807 f352 1"/>
                <a:gd name="f968" fmla="*/ f808 f351 1"/>
                <a:gd name="f969" fmla="*/ f809 f352 1"/>
                <a:gd name="f970" fmla="*/ f810 f352 1"/>
                <a:gd name="f971" fmla="*/ f811 f351 1"/>
                <a:gd name="f972" fmla="*/ f812 f352 1"/>
                <a:gd name="f973" fmla="*/ f813 f351 1"/>
                <a:gd name="f974" fmla="*/ f814 f352 1"/>
                <a:gd name="f975" fmla="*/ f815 f352 1"/>
                <a:gd name="f976" fmla="*/ f816 f352 1"/>
                <a:gd name="f977" fmla="*/ f817 f351 1"/>
                <a:gd name="f978" fmla="*/ f818 f352 1"/>
                <a:gd name="f979" fmla="*/ f819 f351 1"/>
                <a:gd name="f980" fmla="*/ f820 f352 1"/>
                <a:gd name="f981" fmla="*/ f821 f351 1"/>
                <a:gd name="f982" fmla="*/ f822 f352 1"/>
                <a:gd name="f983" fmla="*/ f823 f351 1"/>
                <a:gd name="f984" fmla="*/ f824 f352 1"/>
                <a:gd name="f985" fmla="*/ f825 f351 1"/>
                <a:gd name="f986" fmla="*/ f826 f351 1"/>
                <a:gd name="f987" fmla="*/ f827 f351 1"/>
                <a:gd name="f988" fmla="*/ f828 f352 1"/>
                <a:gd name="f989" fmla="*/ f829 f351 1"/>
                <a:gd name="f990" fmla="*/ f830 f352 1"/>
                <a:gd name="f991" fmla="*/ f831 f351 1"/>
                <a:gd name="f992" fmla="*/ f832 f352 1"/>
                <a:gd name="f993" fmla="*/ f833 f351 1"/>
                <a:gd name="f994" fmla="*/ f834 f3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18">
                  <a:pos x="f839" y="f840"/>
                </a:cxn>
                <a:cxn ang="f518">
                  <a:pos x="f841" y="f840"/>
                </a:cxn>
                <a:cxn ang="f518">
                  <a:pos x="f842" y="f843"/>
                </a:cxn>
                <a:cxn ang="f518">
                  <a:pos x="f844" y="f845"/>
                </a:cxn>
                <a:cxn ang="f518">
                  <a:pos x="f846" y="f847"/>
                </a:cxn>
                <a:cxn ang="f518">
                  <a:pos x="f848" y="f849"/>
                </a:cxn>
                <a:cxn ang="f518">
                  <a:pos x="f850" y="f851"/>
                </a:cxn>
                <a:cxn ang="f518">
                  <a:pos x="f852" y="f853"/>
                </a:cxn>
                <a:cxn ang="f518">
                  <a:pos x="f854" y="f855"/>
                </a:cxn>
                <a:cxn ang="f518">
                  <a:pos x="f856" y="f857"/>
                </a:cxn>
                <a:cxn ang="f518">
                  <a:pos x="f858" y="f859"/>
                </a:cxn>
                <a:cxn ang="f518">
                  <a:pos x="f860" y="f861"/>
                </a:cxn>
                <a:cxn ang="f518">
                  <a:pos x="f862" y="f863"/>
                </a:cxn>
                <a:cxn ang="f518">
                  <a:pos x="f864" y="f865"/>
                </a:cxn>
                <a:cxn ang="f518">
                  <a:pos x="f866" y="f867"/>
                </a:cxn>
                <a:cxn ang="f518">
                  <a:pos x="f868" y="f869"/>
                </a:cxn>
                <a:cxn ang="f518">
                  <a:pos x="f870" y="f871"/>
                </a:cxn>
                <a:cxn ang="f518">
                  <a:pos x="f872" y="f873"/>
                </a:cxn>
                <a:cxn ang="f518">
                  <a:pos x="f874" y="f875"/>
                </a:cxn>
                <a:cxn ang="f518">
                  <a:pos x="f876" y="f877"/>
                </a:cxn>
                <a:cxn ang="f518">
                  <a:pos x="f878" y="f879"/>
                </a:cxn>
                <a:cxn ang="f518">
                  <a:pos x="f880" y="f881"/>
                </a:cxn>
                <a:cxn ang="f518">
                  <a:pos x="f882" y="f883"/>
                </a:cxn>
                <a:cxn ang="f518">
                  <a:pos x="f884" y="f885"/>
                </a:cxn>
                <a:cxn ang="f518">
                  <a:pos x="f886" y="f887"/>
                </a:cxn>
                <a:cxn ang="f518">
                  <a:pos x="f888" y="f889"/>
                </a:cxn>
                <a:cxn ang="f518">
                  <a:pos x="f890" y="f891"/>
                </a:cxn>
                <a:cxn ang="f518">
                  <a:pos x="f892" y="f893"/>
                </a:cxn>
                <a:cxn ang="f518">
                  <a:pos x="f894" y="f895"/>
                </a:cxn>
                <a:cxn ang="f518">
                  <a:pos x="f896" y="f897"/>
                </a:cxn>
                <a:cxn ang="f518">
                  <a:pos x="f898" y="f899"/>
                </a:cxn>
                <a:cxn ang="f518">
                  <a:pos x="f900" y="f901"/>
                </a:cxn>
                <a:cxn ang="f518">
                  <a:pos x="f902" y="f903"/>
                </a:cxn>
                <a:cxn ang="f518">
                  <a:pos x="f904" y="f905"/>
                </a:cxn>
                <a:cxn ang="f518">
                  <a:pos x="f906" y="f907"/>
                </a:cxn>
                <a:cxn ang="f518">
                  <a:pos x="f908" y="f909"/>
                </a:cxn>
                <a:cxn ang="f518">
                  <a:pos x="f910" y="f911"/>
                </a:cxn>
                <a:cxn ang="f518">
                  <a:pos x="f912" y="f913"/>
                </a:cxn>
                <a:cxn ang="f518">
                  <a:pos x="f914" y="f915"/>
                </a:cxn>
                <a:cxn ang="f518">
                  <a:pos x="f916" y="f917"/>
                </a:cxn>
                <a:cxn ang="f518">
                  <a:pos x="f918" y="f919"/>
                </a:cxn>
                <a:cxn ang="f518">
                  <a:pos x="f920" y="f921"/>
                </a:cxn>
                <a:cxn ang="f518">
                  <a:pos x="f922" y="f923"/>
                </a:cxn>
                <a:cxn ang="f518">
                  <a:pos x="f924" y="f925"/>
                </a:cxn>
                <a:cxn ang="f518">
                  <a:pos x="f926" y="f927"/>
                </a:cxn>
                <a:cxn ang="f518">
                  <a:pos x="f928" y="f929"/>
                </a:cxn>
                <a:cxn ang="f518">
                  <a:pos x="f930" y="f931"/>
                </a:cxn>
                <a:cxn ang="f518">
                  <a:pos x="f932" y="f933"/>
                </a:cxn>
                <a:cxn ang="f518">
                  <a:pos x="f934" y="f935"/>
                </a:cxn>
                <a:cxn ang="f518">
                  <a:pos x="f936" y="f937"/>
                </a:cxn>
                <a:cxn ang="f518">
                  <a:pos x="f938" y="f939"/>
                </a:cxn>
                <a:cxn ang="f518">
                  <a:pos x="f940" y="f941"/>
                </a:cxn>
                <a:cxn ang="f518">
                  <a:pos x="f942" y="f943"/>
                </a:cxn>
                <a:cxn ang="f518">
                  <a:pos x="f944" y="f945"/>
                </a:cxn>
                <a:cxn ang="f518">
                  <a:pos x="f946" y="f947"/>
                </a:cxn>
                <a:cxn ang="f518">
                  <a:pos x="f948" y="f949"/>
                </a:cxn>
                <a:cxn ang="f518">
                  <a:pos x="f950" y="f951"/>
                </a:cxn>
                <a:cxn ang="f518">
                  <a:pos x="f952" y="f953"/>
                </a:cxn>
                <a:cxn ang="f518">
                  <a:pos x="f954" y="f955"/>
                </a:cxn>
                <a:cxn ang="f518">
                  <a:pos x="f956" y="f957"/>
                </a:cxn>
                <a:cxn ang="f518">
                  <a:pos x="f958" y="f959"/>
                </a:cxn>
                <a:cxn ang="f518">
                  <a:pos x="f960" y="f961"/>
                </a:cxn>
                <a:cxn ang="f518">
                  <a:pos x="f962" y="f963"/>
                </a:cxn>
                <a:cxn ang="f518">
                  <a:pos x="f964" y="f965"/>
                </a:cxn>
                <a:cxn ang="f518">
                  <a:pos x="f966" y="f967"/>
                </a:cxn>
                <a:cxn ang="f518">
                  <a:pos x="f968" y="f969"/>
                </a:cxn>
                <a:cxn ang="f518">
                  <a:pos x="f968" y="f970"/>
                </a:cxn>
                <a:cxn ang="f518">
                  <a:pos x="f971" y="f972"/>
                </a:cxn>
                <a:cxn ang="f518">
                  <a:pos x="f973" y="f974"/>
                </a:cxn>
                <a:cxn ang="f518">
                  <a:pos x="f973" y="f975"/>
                </a:cxn>
                <a:cxn ang="f518">
                  <a:pos x="f973" y="f976"/>
                </a:cxn>
                <a:cxn ang="f518">
                  <a:pos x="f977" y="f978"/>
                </a:cxn>
                <a:cxn ang="f518">
                  <a:pos x="f979" y="f980"/>
                </a:cxn>
                <a:cxn ang="f518">
                  <a:pos x="f981" y="f982"/>
                </a:cxn>
                <a:cxn ang="f518">
                  <a:pos x="f983" y="f984"/>
                </a:cxn>
                <a:cxn ang="f518">
                  <a:pos x="f985" y="f840"/>
                </a:cxn>
                <a:cxn ang="f518">
                  <a:pos x="f986" y="f840"/>
                </a:cxn>
                <a:cxn ang="f518">
                  <a:pos x="f987" y="f988"/>
                </a:cxn>
                <a:cxn ang="f518">
                  <a:pos x="f989" y="f990"/>
                </a:cxn>
                <a:cxn ang="f518">
                  <a:pos x="f991" y="f992"/>
                </a:cxn>
                <a:cxn ang="f518">
                  <a:pos x="f993" y="f990"/>
                </a:cxn>
                <a:cxn ang="f518">
                  <a:pos x="f994" y="f988"/>
                </a:cxn>
              </a:cxnLst>
              <a:rect l="f835" t="f838" r="f836" b="f837"/>
              <a:pathLst>
                <a:path w="4619000" h="2614653">
                  <a:moveTo>
                    <a:pt x="f8" y="f5"/>
                  </a:moveTo>
                  <a:lnTo>
                    <a:pt x="f9" y="f5"/>
                  </a:lnTo>
                  <a:lnTo>
                    <a:pt x="f10" y="f11"/>
                  </a:lnTo>
                  <a:cubicBezTo>
                    <a:pt x="f10" y="f12"/>
                    <a:pt x="f13" y="f14"/>
                    <a:pt x="f15" y="f16"/>
                  </a:cubicBezTo>
                  <a:cubicBezTo>
                    <a:pt x="f17" y="f18"/>
                    <a:pt x="f19" y="f20"/>
                    <a:pt x="f21" y="f22"/>
                  </a:cubicBezTo>
                  <a:cubicBezTo>
                    <a:pt x="f23" y="f24"/>
                    <a:pt x="f25" y="f26"/>
                    <a:pt x="f27" y="f28"/>
                  </a:cubicBezTo>
                  <a:cubicBezTo>
                    <a:pt x="f29" y="f30"/>
                    <a:pt x="f31" y="f32"/>
                    <a:pt x="f33" y="f34"/>
                  </a:cubicBezTo>
                  <a:cubicBezTo>
                    <a:pt x="f35" y="f36"/>
                    <a:pt x="f37" y="f38"/>
                    <a:pt x="f39" y="f40"/>
                  </a:cubicBezTo>
                  <a:cubicBezTo>
                    <a:pt x="f41" y="f42"/>
                    <a:pt x="f43" y="f44"/>
                    <a:pt x="f45" y="f46"/>
                  </a:cubicBezTo>
                  <a:cubicBezTo>
                    <a:pt x="f47" y="f48"/>
                    <a:pt x="f49" y="f50"/>
                    <a:pt x="f51" y="f52"/>
                  </a:cubicBezTo>
                  <a:lnTo>
                    <a:pt x="f53" y="f54"/>
                  </a:lnTo>
                  <a:lnTo>
                    <a:pt x="f55" y="f56"/>
                  </a:lnTo>
                  <a:cubicBezTo>
                    <a:pt x="f57" y="f58"/>
                    <a:pt x="f59" y="f60"/>
                    <a:pt x="f61" y="f62"/>
                  </a:cubicBezTo>
                  <a:lnTo>
                    <a:pt x="f63" y="f64"/>
                  </a:lnTo>
                  <a:cubicBezTo>
                    <a:pt x="f65" y="f66"/>
                    <a:pt x="f67" y="f68"/>
                    <a:pt x="f69" y="f70"/>
                  </a:cubicBezTo>
                  <a:cubicBezTo>
                    <a:pt x="f71" y="f72"/>
                    <a:pt x="f73" y="f74"/>
                    <a:pt x="f75" y="f76"/>
                  </a:cubicBezTo>
                  <a:cubicBezTo>
                    <a:pt x="f77" y="f78"/>
                    <a:pt x="f79" y="f80"/>
                    <a:pt x="f81" y="f82"/>
                  </a:cubicBezTo>
                  <a:cubicBezTo>
                    <a:pt x="f83" y="f84"/>
                    <a:pt x="f85" y="f86"/>
                    <a:pt x="f87" y="f88"/>
                  </a:cubicBezTo>
                  <a:cubicBezTo>
                    <a:pt x="f89" y="f90"/>
                    <a:pt x="f91" y="f92"/>
                    <a:pt x="f93" y="f94"/>
                  </a:cubicBezTo>
                  <a:lnTo>
                    <a:pt x="f95" y="f96"/>
                  </a:lnTo>
                  <a:lnTo>
                    <a:pt x="f97" y="f98"/>
                  </a:lnTo>
                  <a:cubicBezTo>
                    <a:pt x="f99" y="f100"/>
                    <a:pt x="f101" y="f102"/>
                    <a:pt x="f103" y="f104"/>
                  </a:cubicBezTo>
                  <a:lnTo>
                    <a:pt x="f105" y="f106"/>
                  </a:lnTo>
                  <a:lnTo>
                    <a:pt x="f107" y="f108"/>
                  </a:lnTo>
                  <a:lnTo>
                    <a:pt x="f109" y="f110"/>
                  </a:lnTo>
                  <a:cubicBezTo>
                    <a:pt x="f111" y="f112"/>
                    <a:pt x="f113" y="f114"/>
                    <a:pt x="f115" y="f116"/>
                  </a:cubicBezTo>
                  <a:cubicBezTo>
                    <a:pt x="f117" y="f118"/>
                    <a:pt x="f119" y="f120"/>
                    <a:pt x="f121" y="f122"/>
                  </a:cubicBezTo>
                  <a:cubicBezTo>
                    <a:pt x="f123" y="f124"/>
                    <a:pt x="f125" y="f126"/>
                    <a:pt x="f127" y="f128"/>
                  </a:cubicBezTo>
                  <a:lnTo>
                    <a:pt x="f129" y="f130"/>
                  </a:lnTo>
                  <a:lnTo>
                    <a:pt x="f131" y="f132"/>
                  </a:lnTo>
                  <a:cubicBezTo>
                    <a:pt x="f133" y="f134"/>
                    <a:pt x="f135" y="f136"/>
                    <a:pt x="f137" y="f138"/>
                  </a:cubicBezTo>
                  <a:cubicBezTo>
                    <a:pt x="f139" y="f140"/>
                    <a:pt x="f141" y="f142"/>
                    <a:pt x="f143" y="f144"/>
                  </a:cubicBezTo>
                  <a:cubicBezTo>
                    <a:pt x="f145" y="f146"/>
                    <a:pt x="f147" y="f148"/>
                    <a:pt x="f149" y="f150"/>
                  </a:cubicBezTo>
                  <a:cubicBezTo>
                    <a:pt x="f151" y="f152"/>
                    <a:pt x="f153" y="f154"/>
                    <a:pt x="f155" y="f156"/>
                  </a:cubicBezTo>
                  <a:lnTo>
                    <a:pt x="f157" y="f158"/>
                  </a:lnTo>
                  <a:lnTo>
                    <a:pt x="f159" y="f160"/>
                  </a:lnTo>
                  <a:cubicBezTo>
                    <a:pt x="f161" y="f162"/>
                    <a:pt x="f163" y="f164"/>
                    <a:pt x="f165" y="f166"/>
                  </a:cubicBezTo>
                  <a:cubicBezTo>
                    <a:pt x="f167" y="f168"/>
                    <a:pt x="f169" y="f170"/>
                    <a:pt x="f171" y="f172"/>
                  </a:cubicBezTo>
                  <a:cubicBezTo>
                    <a:pt x="f173" y="f174"/>
                    <a:pt x="f175" y="f176"/>
                    <a:pt x="f177" y="f178"/>
                  </a:cubicBezTo>
                  <a:cubicBezTo>
                    <a:pt x="f179" y="f180"/>
                    <a:pt x="f181" y="f182"/>
                    <a:pt x="f183" y="f184"/>
                  </a:cubicBezTo>
                  <a:lnTo>
                    <a:pt x="f185" y="f186"/>
                  </a:lnTo>
                  <a:lnTo>
                    <a:pt x="f187" y="f188"/>
                  </a:lnTo>
                  <a:cubicBezTo>
                    <a:pt x="f189" y="f190"/>
                    <a:pt x="f191" y="f192"/>
                    <a:pt x="f193" y="f194"/>
                  </a:cubicBezTo>
                  <a:cubicBezTo>
                    <a:pt x="f195" y="f196"/>
                    <a:pt x="f197" y="f198"/>
                    <a:pt x="f199" y="f200"/>
                  </a:cubicBezTo>
                  <a:cubicBezTo>
                    <a:pt x="f201" y="f202"/>
                    <a:pt x="f203" y="f204"/>
                    <a:pt x="f205" y="f206"/>
                  </a:cubicBezTo>
                  <a:cubicBezTo>
                    <a:pt x="f207" y="f208"/>
                    <a:pt x="f209" y="f210"/>
                    <a:pt x="f211" y="f212"/>
                  </a:cubicBezTo>
                  <a:cubicBezTo>
                    <a:pt x="f213" y="f214"/>
                    <a:pt x="f215" y="f216"/>
                    <a:pt x="f217" y="f218"/>
                  </a:cubicBezTo>
                  <a:cubicBezTo>
                    <a:pt x="f219" y="f220"/>
                    <a:pt x="f221" y="f222"/>
                    <a:pt x="f223" y="f224"/>
                  </a:cubicBezTo>
                  <a:cubicBezTo>
                    <a:pt x="f225" y="f226"/>
                    <a:pt x="f227" y="f228"/>
                    <a:pt x="f229" y="f230"/>
                  </a:cubicBezTo>
                  <a:cubicBezTo>
                    <a:pt x="f231" y="f232"/>
                    <a:pt x="f233" y="f234"/>
                    <a:pt x="f235" y="f236"/>
                  </a:cubicBezTo>
                  <a:lnTo>
                    <a:pt x="f237" y="f238"/>
                  </a:lnTo>
                  <a:lnTo>
                    <a:pt x="f239" y="f240"/>
                  </a:lnTo>
                  <a:cubicBezTo>
                    <a:pt x="f241" y="f242"/>
                    <a:pt x="f243" y="f244"/>
                    <a:pt x="f245" y="f246"/>
                  </a:cubicBezTo>
                  <a:lnTo>
                    <a:pt x="f247" y="f248"/>
                  </a:lnTo>
                  <a:lnTo>
                    <a:pt x="f249" y="f250"/>
                  </a:lnTo>
                  <a:cubicBezTo>
                    <a:pt x="f251" y="f252"/>
                    <a:pt x="f253" y="f254"/>
                    <a:pt x="f255" y="f256"/>
                  </a:cubicBezTo>
                  <a:cubicBezTo>
                    <a:pt x="f257" y="f258"/>
                    <a:pt x="f259" y="f260"/>
                    <a:pt x="f261" y="f262"/>
                  </a:cubicBezTo>
                  <a:cubicBezTo>
                    <a:pt x="f263" y="f264"/>
                    <a:pt x="f265" y="f266"/>
                    <a:pt x="f267" y="f268"/>
                  </a:cubicBezTo>
                  <a:cubicBezTo>
                    <a:pt x="f269" y="f270"/>
                    <a:pt x="f271" y="f272"/>
                    <a:pt x="f273" y="f274"/>
                  </a:cubicBezTo>
                  <a:lnTo>
                    <a:pt x="f275" y="f276"/>
                  </a:lnTo>
                  <a:lnTo>
                    <a:pt x="f277" y="f278"/>
                  </a:lnTo>
                  <a:cubicBezTo>
                    <a:pt x="f279" y="f280"/>
                    <a:pt x="f281" y="f282"/>
                    <a:pt x="f283" y="f284"/>
                  </a:cubicBezTo>
                  <a:cubicBezTo>
                    <a:pt x="f285" y="f286"/>
                    <a:pt x="f287" y="f288"/>
                    <a:pt x="f289" y="f290"/>
                  </a:cubicBezTo>
                  <a:cubicBezTo>
                    <a:pt x="f291" y="f292"/>
                    <a:pt x="f293" y="f294"/>
                    <a:pt x="f295" y="f296"/>
                  </a:cubicBezTo>
                  <a:cubicBezTo>
                    <a:pt x="f297" y="f298"/>
                    <a:pt x="f299" y="f300"/>
                    <a:pt x="f301" y="f302"/>
                  </a:cubicBezTo>
                  <a:cubicBezTo>
                    <a:pt x="f303" y="f304"/>
                    <a:pt x="f305" y="f306"/>
                    <a:pt x="f307" y="f308"/>
                  </a:cubicBezTo>
                  <a:lnTo>
                    <a:pt x="f307" y="f309"/>
                  </a:lnTo>
                  <a:cubicBezTo>
                    <a:pt x="f310" y="f311"/>
                    <a:pt x="f310" y="f312"/>
                    <a:pt x="f310" y="f313"/>
                  </a:cubicBezTo>
                  <a:cubicBezTo>
                    <a:pt x="f310" y="f314"/>
                    <a:pt x="f307" y="f315"/>
                    <a:pt x="f316" y="f317"/>
                  </a:cubicBezTo>
                  <a:lnTo>
                    <a:pt x="f316" y="f318"/>
                  </a:lnTo>
                  <a:lnTo>
                    <a:pt x="f316" y="f319"/>
                  </a:lnTo>
                  <a:lnTo>
                    <a:pt x="f320" y="f321"/>
                  </a:lnTo>
                  <a:lnTo>
                    <a:pt x="f322" y="f323"/>
                  </a:lnTo>
                  <a:cubicBezTo>
                    <a:pt x="f324" y="f325"/>
                    <a:pt x="f326" y="f327"/>
                    <a:pt x="f328" y="f329"/>
                  </a:cubicBezTo>
                  <a:cubicBezTo>
                    <a:pt x="f330" y="f331"/>
                    <a:pt x="f332" y="f333"/>
                    <a:pt x="f334" y="f335"/>
                  </a:cubicBezTo>
                  <a:lnTo>
                    <a:pt x="f336" y="f5"/>
                  </a:lnTo>
                  <a:lnTo>
                    <a:pt x="f337" y="f5"/>
                  </a:lnTo>
                  <a:lnTo>
                    <a:pt x="f338" y="f339"/>
                  </a:lnTo>
                  <a:cubicBezTo>
                    <a:pt x="f340" y="f341"/>
                    <a:pt x="f6" y="f342"/>
                    <a:pt x="f6" y="f343"/>
                  </a:cubicBezTo>
                  <a:cubicBezTo>
                    <a:pt x="f6" y="f344"/>
                    <a:pt x="f345" y="f7"/>
                    <a:pt x="f346" y="f7"/>
                  </a:cubicBezTo>
                  <a:cubicBezTo>
                    <a:pt x="f347" y="f7"/>
                    <a:pt x="f5" y="f344"/>
                    <a:pt x="f5" y="f343"/>
                  </a:cubicBezTo>
                  <a:cubicBezTo>
                    <a:pt x="f5" y="f342"/>
                    <a:pt x="f348" y="f341"/>
                    <a:pt x="f349" y="f339"/>
                  </a:cubicBez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grpSp>
        <p:nvGrpSpPr>
          <p:cNvPr id="11" name="Group 18">
            <a:extLst>
              <a:ext uri="{FF2B5EF4-FFF2-40B4-BE49-F238E27FC236}">
                <a16:creationId xmlns:a16="http://schemas.microsoft.com/office/drawing/2014/main" id="{87D0BF04-695B-EBED-A4EA-CBE44C4DBAC4}"/>
              </a:ext>
            </a:extLst>
          </p:cNvPr>
          <p:cNvGrpSpPr/>
          <p:nvPr/>
        </p:nvGrpSpPr>
        <p:grpSpPr>
          <a:xfrm>
            <a:off x="0" y="2257004"/>
            <a:ext cx="5409233" cy="4597228"/>
            <a:chOff x="0" y="2257004"/>
            <a:chExt cx="5409233" cy="4597228"/>
          </a:xfrm>
        </p:grpSpPr>
        <p:sp>
          <p:nvSpPr>
            <p:cNvPr id="12" name="Freeform: Shape 19">
              <a:extLst>
                <a:ext uri="{FF2B5EF4-FFF2-40B4-BE49-F238E27FC236}">
                  <a16:creationId xmlns:a16="http://schemas.microsoft.com/office/drawing/2014/main" id="{AC20F497-4600-C671-5726-B5319D113411}"/>
                </a:ext>
              </a:extLst>
            </p:cNvPr>
            <p:cNvSpPr/>
            <p:nvPr/>
          </p:nvSpPr>
          <p:spPr>
            <a:xfrm>
              <a:off x="0" y="2275475"/>
              <a:ext cx="5265142" cy="457875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485018"/>
                <a:gd name="f7" fmla="val 4518038"/>
                <a:gd name="f8" fmla="val 1989265"/>
                <a:gd name="f9" fmla="val 2030052"/>
                <a:gd name="f10" fmla="val 2070466"/>
                <a:gd name="f11" fmla="val 606"/>
                <a:gd name="f12" fmla="val 2112245"/>
                <a:gd name="f13" fmla="val 1937"/>
                <a:gd name="f14" fmla="val 2114725"/>
                <a:gd name="f15" fmla="val 2117453"/>
                <a:gd name="f16" fmla="val 2119933"/>
                <a:gd name="f17" fmla="val 4808915"/>
                <a:gd name="f18" fmla="val 5916843"/>
                <a:gd name="f19" fmla="val 2490455"/>
                <a:gd name="f20" fmla="val 5333582"/>
                <a:gd name="f21" fmla="val 4434610"/>
                <a:gd name="f22" fmla="val 5305435"/>
                <a:gd name="f23" fmla="val 4512666"/>
                <a:gd name="f24" fmla="val 4574099"/>
                <a:gd name="f25" fmla="val 4368919"/>
                <a:gd name="f26" fmla="val 4684932"/>
                <a:gd name="f27" fmla="val 4060345"/>
                <a:gd name="f28" fmla="val 4741091"/>
                <a:gd name="f29" fmla="val 3730957"/>
                <a:gd name="f30" fmla="val 3389833"/>
                <a:gd name="f31" fmla="val 3043625"/>
                <a:gd name="f32" fmla="val 4683319"/>
                <a:gd name="f33" fmla="val 2706493"/>
                <a:gd name="f34" fmla="val 4569388"/>
                <a:gd name="f35" fmla="val 2387755"/>
                <a:gd name="f36" fmla="val 4454218"/>
                <a:gd name="f37" fmla="val 2065386"/>
                <a:gd name="f38" fmla="val 4287225"/>
                <a:gd name="f39" fmla="val 1779441"/>
                <a:gd name="f40" fmla="val 4073248"/>
                <a:gd name="f41" fmla="val 1537907"/>
                <a:gd name="f42" fmla="val 3850965"/>
                <a:gd name="f43" fmla="val 1287054"/>
                <a:gd name="f44" fmla="val 3582688"/>
                <a:gd name="f45" fmla="val 1091019"/>
                <a:gd name="f46" fmla="val 3276102"/>
                <a:gd name="f47" fmla="val 955249"/>
                <a:gd name="f48" fmla="val 2935427"/>
                <a:gd name="f49" fmla="val 804470"/>
                <a:gd name="f50" fmla="val 2546399"/>
                <a:gd name="f51" fmla="val 727992"/>
                <a:gd name="f52" fmla="val 2119808"/>
                <a:gd name="f53" fmla="val 2112990"/>
                <a:gd name="f54" fmla="val 2100468"/>
                <a:gd name="f55" fmla="val 2087947"/>
                <a:gd name="f56" fmla="val 727629"/>
                <a:gd name="f57" fmla="val 2054599"/>
                <a:gd name="f58" fmla="val 726541"/>
                <a:gd name="f59" fmla="val 2022241"/>
                <a:gd name="f60" fmla="val 726055"/>
                <a:gd name="f61" fmla="val 1603957"/>
                <a:gd name="f62" fmla="val 1253114"/>
                <a:gd name="f63" fmla="val 799872"/>
                <a:gd name="f64" fmla="val 946901"/>
                <a:gd name="f65" fmla="val 945810"/>
                <a:gd name="f66" fmla="val 667837"/>
                <a:gd name="f67" fmla="val 1078435"/>
                <a:gd name="f68" fmla="val 422869"/>
                <a:gd name="f69" fmla="val 1271444"/>
                <a:gd name="f70" fmla="val 218808"/>
                <a:gd name="f71" fmla="val 1519271"/>
                <a:gd name="f72" fmla="val 168847"/>
                <a:gd name="f73" fmla="val 1579957"/>
                <a:gd name="f74" fmla="val 121614"/>
                <a:gd name="f75" fmla="val 1643495"/>
                <a:gd name="f76" fmla="val 77177"/>
                <a:gd name="f77" fmla="val 1709761"/>
                <a:gd name="f78" fmla="val 1837634"/>
                <a:gd name="f79" fmla="val 701173"/>
                <a:gd name="f80" fmla="val 94238"/>
                <a:gd name="f81" fmla="val 618817"/>
                <a:gd name="f82" fmla="val 583605"/>
                <a:gd name="f83" fmla="val 235740"/>
                <a:gd name="f84" fmla="val 1215977"/>
                <a:gd name="f85" fmla="+- 0 0 -90"/>
                <a:gd name="f86" fmla="*/ f3 1 5485018"/>
                <a:gd name="f87" fmla="*/ f4 1 4518038"/>
                <a:gd name="f88" fmla="val f5"/>
                <a:gd name="f89" fmla="val f6"/>
                <a:gd name="f90" fmla="val f7"/>
                <a:gd name="f91" fmla="*/ f85 f0 1"/>
                <a:gd name="f92" fmla="+- f90 0 f88"/>
                <a:gd name="f93" fmla="+- f89 0 f88"/>
                <a:gd name="f94" fmla="*/ f91 1 f2"/>
                <a:gd name="f95" fmla="*/ f93 1 5485018"/>
                <a:gd name="f96" fmla="*/ f92 1 4518038"/>
                <a:gd name="f97" fmla="*/ 1989265 f93 1"/>
                <a:gd name="f98" fmla="*/ 0 f92 1"/>
                <a:gd name="f99" fmla="*/ 2112245 f93 1"/>
                <a:gd name="f100" fmla="*/ 1937 f92 1"/>
                <a:gd name="f101" fmla="*/ 2119933 f93 1"/>
                <a:gd name="f102" fmla="*/ 5333582 f93 1"/>
                <a:gd name="f103" fmla="*/ 4434610 f92 1"/>
                <a:gd name="f104" fmla="*/ 5305435 f93 1"/>
                <a:gd name="f105" fmla="*/ 4518038 f92 1"/>
                <a:gd name="f106" fmla="*/ 4512666 f93 1"/>
                <a:gd name="f107" fmla="*/ 4574099 f93 1"/>
                <a:gd name="f108" fmla="*/ 4368919 f92 1"/>
                <a:gd name="f109" fmla="*/ 4741091 f93 1"/>
                <a:gd name="f110" fmla="*/ 3389833 f92 1"/>
                <a:gd name="f111" fmla="*/ 4569388 f93 1"/>
                <a:gd name="f112" fmla="*/ 2387755 f92 1"/>
                <a:gd name="f113" fmla="*/ 4073248 f93 1"/>
                <a:gd name="f114" fmla="*/ 1537907 f92 1"/>
                <a:gd name="f115" fmla="*/ 3276102 f93 1"/>
                <a:gd name="f116" fmla="*/ 955249 f92 1"/>
                <a:gd name="f117" fmla="*/ 2119808 f93 1"/>
                <a:gd name="f118" fmla="*/ 727992 f92 1"/>
                <a:gd name="f119" fmla="*/ 2112990 f93 1"/>
                <a:gd name="f120" fmla="*/ 2100468 f93 1"/>
                <a:gd name="f121" fmla="*/ 2087947 f93 1"/>
                <a:gd name="f122" fmla="*/ 727629 f92 1"/>
                <a:gd name="f123" fmla="*/ 726055 f92 1"/>
                <a:gd name="f124" fmla="*/ 946901 f93 1"/>
                <a:gd name="f125" fmla="*/ 945810 f92 1"/>
                <a:gd name="f126" fmla="*/ 218808 f93 1"/>
                <a:gd name="f127" fmla="*/ 1519271 f92 1"/>
                <a:gd name="f128" fmla="*/ 77177 f93 1"/>
                <a:gd name="f129" fmla="*/ 1709761 f92 1"/>
                <a:gd name="f130" fmla="*/ 0 f93 1"/>
                <a:gd name="f131" fmla="*/ 1837634 f92 1"/>
                <a:gd name="f132" fmla="*/ 701173 f92 1"/>
                <a:gd name="f133" fmla="*/ 94238 f93 1"/>
                <a:gd name="f134" fmla="*/ 618817 f92 1"/>
                <a:gd name="f135" fmla="+- f94 0 f1"/>
                <a:gd name="f136" fmla="*/ f97 1 5485018"/>
                <a:gd name="f137" fmla="*/ f98 1 4518038"/>
                <a:gd name="f138" fmla="*/ f99 1 5485018"/>
                <a:gd name="f139" fmla="*/ f100 1 4518038"/>
                <a:gd name="f140" fmla="*/ f101 1 5485018"/>
                <a:gd name="f141" fmla="*/ f102 1 5485018"/>
                <a:gd name="f142" fmla="*/ f103 1 4518038"/>
                <a:gd name="f143" fmla="*/ f104 1 5485018"/>
                <a:gd name="f144" fmla="*/ f105 1 4518038"/>
                <a:gd name="f145" fmla="*/ f106 1 5485018"/>
                <a:gd name="f146" fmla="*/ f107 1 5485018"/>
                <a:gd name="f147" fmla="*/ f108 1 4518038"/>
                <a:gd name="f148" fmla="*/ f109 1 5485018"/>
                <a:gd name="f149" fmla="*/ f110 1 4518038"/>
                <a:gd name="f150" fmla="*/ f111 1 5485018"/>
                <a:gd name="f151" fmla="*/ f112 1 4518038"/>
                <a:gd name="f152" fmla="*/ f113 1 5485018"/>
                <a:gd name="f153" fmla="*/ f114 1 4518038"/>
                <a:gd name="f154" fmla="*/ f115 1 5485018"/>
                <a:gd name="f155" fmla="*/ f116 1 4518038"/>
                <a:gd name="f156" fmla="*/ f117 1 5485018"/>
                <a:gd name="f157" fmla="*/ f118 1 4518038"/>
                <a:gd name="f158" fmla="*/ f119 1 5485018"/>
                <a:gd name="f159" fmla="*/ f120 1 5485018"/>
                <a:gd name="f160" fmla="*/ f121 1 5485018"/>
                <a:gd name="f161" fmla="*/ f122 1 4518038"/>
                <a:gd name="f162" fmla="*/ f123 1 4518038"/>
                <a:gd name="f163" fmla="*/ f124 1 5485018"/>
                <a:gd name="f164" fmla="*/ f125 1 4518038"/>
                <a:gd name="f165" fmla="*/ f126 1 5485018"/>
                <a:gd name="f166" fmla="*/ f127 1 4518038"/>
                <a:gd name="f167" fmla="*/ f128 1 5485018"/>
                <a:gd name="f168" fmla="*/ f129 1 4518038"/>
                <a:gd name="f169" fmla="*/ f130 1 5485018"/>
                <a:gd name="f170" fmla="*/ f131 1 4518038"/>
                <a:gd name="f171" fmla="*/ f132 1 4518038"/>
                <a:gd name="f172" fmla="*/ f133 1 5485018"/>
                <a:gd name="f173" fmla="*/ f134 1 4518038"/>
                <a:gd name="f174" fmla="*/ f88 1 f95"/>
                <a:gd name="f175" fmla="*/ f89 1 f95"/>
                <a:gd name="f176" fmla="*/ f88 1 f96"/>
                <a:gd name="f177" fmla="*/ f90 1 f96"/>
                <a:gd name="f178" fmla="*/ f136 1 f95"/>
                <a:gd name="f179" fmla="*/ f137 1 f96"/>
                <a:gd name="f180" fmla="*/ f138 1 f95"/>
                <a:gd name="f181" fmla="*/ f139 1 f96"/>
                <a:gd name="f182" fmla="*/ f140 1 f95"/>
                <a:gd name="f183" fmla="*/ f141 1 f95"/>
                <a:gd name="f184" fmla="*/ f142 1 f96"/>
                <a:gd name="f185" fmla="*/ f143 1 f95"/>
                <a:gd name="f186" fmla="*/ f144 1 f96"/>
                <a:gd name="f187" fmla="*/ f145 1 f95"/>
                <a:gd name="f188" fmla="*/ f146 1 f95"/>
                <a:gd name="f189" fmla="*/ f147 1 f96"/>
                <a:gd name="f190" fmla="*/ f148 1 f95"/>
                <a:gd name="f191" fmla="*/ f149 1 f96"/>
                <a:gd name="f192" fmla="*/ f150 1 f95"/>
                <a:gd name="f193" fmla="*/ f151 1 f96"/>
                <a:gd name="f194" fmla="*/ f152 1 f95"/>
                <a:gd name="f195" fmla="*/ f153 1 f96"/>
                <a:gd name="f196" fmla="*/ f154 1 f95"/>
                <a:gd name="f197" fmla="*/ f155 1 f96"/>
                <a:gd name="f198" fmla="*/ f156 1 f95"/>
                <a:gd name="f199" fmla="*/ f157 1 f96"/>
                <a:gd name="f200" fmla="*/ f158 1 f95"/>
                <a:gd name="f201" fmla="*/ f159 1 f95"/>
                <a:gd name="f202" fmla="*/ f160 1 f95"/>
                <a:gd name="f203" fmla="*/ f161 1 f96"/>
                <a:gd name="f204" fmla="*/ f162 1 f96"/>
                <a:gd name="f205" fmla="*/ f163 1 f95"/>
                <a:gd name="f206" fmla="*/ f164 1 f96"/>
                <a:gd name="f207" fmla="*/ f165 1 f95"/>
                <a:gd name="f208" fmla="*/ f166 1 f96"/>
                <a:gd name="f209" fmla="*/ f167 1 f95"/>
                <a:gd name="f210" fmla="*/ f168 1 f96"/>
                <a:gd name="f211" fmla="*/ f169 1 f95"/>
                <a:gd name="f212" fmla="*/ f170 1 f96"/>
                <a:gd name="f213" fmla="*/ f171 1 f96"/>
                <a:gd name="f214" fmla="*/ f172 1 f95"/>
                <a:gd name="f215" fmla="*/ f173 1 f96"/>
                <a:gd name="f216" fmla="*/ f174 f86 1"/>
                <a:gd name="f217" fmla="*/ f175 f86 1"/>
                <a:gd name="f218" fmla="*/ f177 f87 1"/>
                <a:gd name="f219" fmla="*/ f176 f87 1"/>
                <a:gd name="f220" fmla="*/ f178 f86 1"/>
                <a:gd name="f221" fmla="*/ f179 f87 1"/>
                <a:gd name="f222" fmla="*/ f180 f86 1"/>
                <a:gd name="f223" fmla="*/ f181 f87 1"/>
                <a:gd name="f224" fmla="*/ f182 f86 1"/>
                <a:gd name="f225" fmla="*/ f183 f86 1"/>
                <a:gd name="f226" fmla="*/ f184 f87 1"/>
                <a:gd name="f227" fmla="*/ f185 f86 1"/>
                <a:gd name="f228" fmla="*/ f186 f87 1"/>
                <a:gd name="f229" fmla="*/ f187 f86 1"/>
                <a:gd name="f230" fmla="*/ f188 f86 1"/>
                <a:gd name="f231" fmla="*/ f189 f87 1"/>
                <a:gd name="f232" fmla="*/ f190 f86 1"/>
                <a:gd name="f233" fmla="*/ f191 f87 1"/>
                <a:gd name="f234" fmla="*/ f192 f86 1"/>
                <a:gd name="f235" fmla="*/ f193 f87 1"/>
                <a:gd name="f236" fmla="*/ f194 f86 1"/>
                <a:gd name="f237" fmla="*/ f195 f87 1"/>
                <a:gd name="f238" fmla="*/ f196 f86 1"/>
                <a:gd name="f239" fmla="*/ f197 f87 1"/>
                <a:gd name="f240" fmla="*/ f198 f86 1"/>
                <a:gd name="f241" fmla="*/ f199 f87 1"/>
                <a:gd name="f242" fmla="*/ f200 f86 1"/>
                <a:gd name="f243" fmla="*/ f201 f86 1"/>
                <a:gd name="f244" fmla="*/ f202 f86 1"/>
                <a:gd name="f245" fmla="*/ f203 f87 1"/>
                <a:gd name="f246" fmla="*/ f204 f87 1"/>
                <a:gd name="f247" fmla="*/ f205 f86 1"/>
                <a:gd name="f248" fmla="*/ f206 f87 1"/>
                <a:gd name="f249" fmla="*/ f207 f86 1"/>
                <a:gd name="f250" fmla="*/ f208 f87 1"/>
                <a:gd name="f251" fmla="*/ f209 f86 1"/>
                <a:gd name="f252" fmla="*/ f210 f87 1"/>
                <a:gd name="f253" fmla="*/ f211 f86 1"/>
                <a:gd name="f254" fmla="*/ f212 f87 1"/>
                <a:gd name="f255" fmla="*/ f213 f87 1"/>
                <a:gd name="f256" fmla="*/ f214 f86 1"/>
                <a:gd name="f257" fmla="*/ f215 f8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35">
                  <a:pos x="f220" y="f221"/>
                </a:cxn>
                <a:cxn ang="f135">
                  <a:pos x="f222" y="f223"/>
                </a:cxn>
                <a:cxn ang="f135">
                  <a:pos x="f224" y="f223"/>
                </a:cxn>
                <a:cxn ang="f135">
                  <a:pos x="f225" y="f226"/>
                </a:cxn>
                <a:cxn ang="f135">
                  <a:pos x="f227" y="f228"/>
                </a:cxn>
                <a:cxn ang="f135">
                  <a:pos x="f229" y="f228"/>
                </a:cxn>
                <a:cxn ang="f135">
                  <a:pos x="f230" y="f231"/>
                </a:cxn>
                <a:cxn ang="f135">
                  <a:pos x="f232" y="f233"/>
                </a:cxn>
                <a:cxn ang="f135">
                  <a:pos x="f234" y="f235"/>
                </a:cxn>
                <a:cxn ang="f135">
                  <a:pos x="f236" y="f237"/>
                </a:cxn>
                <a:cxn ang="f135">
                  <a:pos x="f238" y="f239"/>
                </a:cxn>
                <a:cxn ang="f135">
                  <a:pos x="f240" y="f241"/>
                </a:cxn>
                <a:cxn ang="f135">
                  <a:pos x="f242" y="f241"/>
                </a:cxn>
                <a:cxn ang="f135">
                  <a:pos x="f243" y="f241"/>
                </a:cxn>
                <a:cxn ang="f135">
                  <a:pos x="f244" y="f245"/>
                </a:cxn>
                <a:cxn ang="f135">
                  <a:pos x="f220" y="f246"/>
                </a:cxn>
                <a:cxn ang="f135">
                  <a:pos x="f247" y="f248"/>
                </a:cxn>
                <a:cxn ang="f135">
                  <a:pos x="f249" y="f250"/>
                </a:cxn>
                <a:cxn ang="f135">
                  <a:pos x="f251" y="f252"/>
                </a:cxn>
                <a:cxn ang="f135">
                  <a:pos x="f253" y="f254"/>
                </a:cxn>
                <a:cxn ang="f135">
                  <a:pos x="f253" y="f255"/>
                </a:cxn>
                <a:cxn ang="f135">
                  <a:pos x="f256" y="f257"/>
                </a:cxn>
                <a:cxn ang="f135">
                  <a:pos x="f220" y="f221"/>
                </a:cxn>
              </a:cxnLst>
              <a:rect l="f216" t="f219" r="f217" b="f218"/>
              <a:pathLst>
                <a:path w="5485018" h="4518038">
                  <a:moveTo>
                    <a:pt x="f8" y="f5"/>
                  </a:moveTo>
                  <a:cubicBezTo>
                    <a:pt x="f9" y="f5"/>
                    <a:pt x="f10" y="f11"/>
                    <a:pt x="f12" y="f13"/>
                  </a:cubicBezTo>
                  <a:cubicBezTo>
                    <a:pt x="f14" y="f13"/>
                    <a:pt x="f15" y="f13"/>
                    <a:pt x="f16" y="f13"/>
                  </a:cubicBezTo>
                  <a:cubicBezTo>
                    <a:pt x="f17" y="f13"/>
                    <a:pt x="f18" y="f19"/>
                    <a:pt x="f20" y="f21"/>
                  </a:cubicBezTo>
                  <a:lnTo>
                    <a:pt x="f22" y="f7"/>
                  </a:lnTo>
                  <a:lnTo>
                    <a:pt x="f23" y="f7"/>
                  </a:lnTo>
                  <a:lnTo>
                    <a:pt x="f24" y="f25"/>
                  </a:lnTo>
                  <a:cubicBezTo>
                    <a:pt x="f26" y="f27"/>
                    <a:pt x="f28" y="f29"/>
                    <a:pt x="f28" y="f30"/>
                  </a:cubicBezTo>
                  <a:cubicBezTo>
                    <a:pt x="f28" y="f31"/>
                    <a:pt x="f32" y="f33"/>
                    <a:pt x="f34" y="f35"/>
                  </a:cubicBezTo>
                  <a:cubicBezTo>
                    <a:pt x="f36" y="f37"/>
                    <a:pt x="f38" y="f39"/>
                    <a:pt x="f40" y="f41"/>
                  </a:cubicBezTo>
                  <a:cubicBezTo>
                    <a:pt x="f42" y="f43"/>
                    <a:pt x="f44" y="f45"/>
                    <a:pt x="f46" y="f47"/>
                  </a:cubicBezTo>
                  <a:cubicBezTo>
                    <a:pt x="f48" y="f49"/>
                    <a:pt x="f50" y="f51"/>
                    <a:pt x="f52" y="f51"/>
                  </a:cubicBezTo>
                  <a:lnTo>
                    <a:pt x="f53" y="f51"/>
                  </a:lnTo>
                  <a:lnTo>
                    <a:pt x="f54" y="f51"/>
                  </a:lnTo>
                  <a:lnTo>
                    <a:pt x="f55" y="f56"/>
                  </a:lnTo>
                  <a:cubicBezTo>
                    <a:pt x="f57" y="f58"/>
                    <a:pt x="f59" y="f60"/>
                    <a:pt x="f8" y="f60"/>
                  </a:cubicBezTo>
                  <a:cubicBezTo>
                    <a:pt x="f61" y="f60"/>
                    <a:pt x="f62" y="f63"/>
                    <a:pt x="f64" y="f65"/>
                  </a:cubicBezTo>
                  <a:cubicBezTo>
                    <a:pt x="f66" y="f67"/>
                    <a:pt x="f68" y="f69"/>
                    <a:pt x="f70" y="f71"/>
                  </a:cubicBezTo>
                  <a:cubicBezTo>
                    <a:pt x="f72" y="f73"/>
                    <a:pt x="f74" y="f75"/>
                    <a:pt x="f76" y="f77"/>
                  </a:cubicBezTo>
                  <a:lnTo>
                    <a:pt x="f5" y="f78"/>
                  </a:lnTo>
                  <a:lnTo>
                    <a:pt x="f5" y="f79"/>
                  </a:lnTo>
                  <a:lnTo>
                    <a:pt x="f80" y="f81"/>
                  </a:lnTo>
                  <a:cubicBezTo>
                    <a:pt x="f82" y="f83"/>
                    <a:pt x="f84" y="f5"/>
                    <a:pt x="f8" y="f5"/>
                  </a:cubicBez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3" name="Freeform: Shape 20">
              <a:extLst>
                <a:ext uri="{FF2B5EF4-FFF2-40B4-BE49-F238E27FC236}">
                  <a16:creationId xmlns:a16="http://schemas.microsoft.com/office/drawing/2014/main" id="{DD04A844-4B7B-A38B-BC98-31B6A5CD5675}"/>
                </a:ext>
              </a:extLst>
            </p:cNvPr>
            <p:cNvSpPr/>
            <p:nvPr/>
          </p:nvSpPr>
          <p:spPr>
            <a:xfrm>
              <a:off x="0" y="2275475"/>
              <a:ext cx="5265142" cy="457875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485018"/>
                <a:gd name="f7" fmla="val 4518038"/>
                <a:gd name="f8" fmla="val 1989265"/>
                <a:gd name="f9" fmla="val 2030052"/>
                <a:gd name="f10" fmla="val 2070466"/>
                <a:gd name="f11" fmla="val 606"/>
                <a:gd name="f12" fmla="val 2112245"/>
                <a:gd name="f13" fmla="val 1937"/>
                <a:gd name="f14" fmla="val 2114725"/>
                <a:gd name="f15" fmla="val 2117453"/>
                <a:gd name="f16" fmla="val 2119933"/>
                <a:gd name="f17" fmla="val 4808915"/>
                <a:gd name="f18" fmla="val 5916843"/>
                <a:gd name="f19" fmla="val 2490455"/>
                <a:gd name="f20" fmla="val 5333582"/>
                <a:gd name="f21" fmla="val 4434610"/>
                <a:gd name="f22" fmla="val 5305435"/>
                <a:gd name="f23" fmla="val 4646095"/>
                <a:gd name="f24" fmla="val 4691006"/>
                <a:gd name="f25" fmla="val 4409093"/>
                <a:gd name="f26" fmla="val 4806425"/>
                <a:gd name="f27" fmla="val 4087572"/>
                <a:gd name="f28" fmla="val 4864938"/>
                <a:gd name="f29" fmla="val 3744753"/>
                <a:gd name="f30" fmla="val 3389953"/>
                <a:gd name="f31" fmla="val 3030072"/>
                <a:gd name="f32" fmla="val 4804812"/>
                <a:gd name="f33" fmla="val 2679509"/>
                <a:gd name="f34" fmla="val 4686293"/>
                <a:gd name="f35" fmla="val 2347943"/>
                <a:gd name="f36" fmla="val 4565916"/>
                <a:gd name="f37" fmla="val 2011174"/>
                <a:gd name="f38" fmla="val 4391115"/>
                <a:gd name="f39" fmla="val 1712040"/>
                <a:gd name="f40" fmla="val 4166848"/>
                <a:gd name="f41" fmla="val 1458888"/>
                <a:gd name="f42" fmla="val 3932787"/>
                <a:gd name="f43" fmla="val 1194604"/>
                <a:gd name="f44" fmla="val 3650253"/>
                <a:gd name="f45" fmla="val 988162"/>
                <a:gd name="f46" fmla="val 3327179"/>
                <a:gd name="f47" fmla="val 845129"/>
                <a:gd name="f48" fmla="val 2970387"/>
                <a:gd name="f49" fmla="val 687212"/>
                <a:gd name="f50" fmla="val 2564126"/>
                <a:gd name="f51" fmla="val 607104"/>
                <a:gd name="f52" fmla="val 2119684"/>
                <a:gd name="f53" fmla="val 2113362"/>
                <a:gd name="f54" fmla="val 2102700"/>
                <a:gd name="f55" fmla="val 2092038"/>
                <a:gd name="f56" fmla="val 606740"/>
                <a:gd name="f57" fmla="val 2057202"/>
                <a:gd name="f58" fmla="val 605532"/>
                <a:gd name="f59" fmla="val 2023605"/>
                <a:gd name="f60" fmla="val 605046"/>
                <a:gd name="f61" fmla="val 1584989"/>
                <a:gd name="f62" fmla="val 1215923"/>
                <a:gd name="f63" fmla="val 682977"/>
                <a:gd name="f64" fmla="val 892105"/>
                <a:gd name="f65" fmla="val 837143"/>
                <a:gd name="f66" fmla="val 596554"/>
                <a:gd name="f67" fmla="val 977755"/>
                <a:gd name="f68" fmla="val 337327"/>
                <a:gd name="f69" fmla="val 1181776"/>
                <a:gd name="f70" fmla="val 121738"/>
                <a:gd name="f71" fmla="val 1443641"/>
                <a:gd name="f72" fmla="val 1607393"/>
                <a:gd name="f73" fmla="val 701173"/>
                <a:gd name="f74" fmla="val 94238"/>
                <a:gd name="f75" fmla="val 618817"/>
                <a:gd name="f76" fmla="val 583605"/>
                <a:gd name="f77" fmla="val 235740"/>
                <a:gd name="f78" fmla="val 1215977"/>
                <a:gd name="f79" fmla="+- 0 0 -90"/>
                <a:gd name="f80" fmla="*/ f3 1 5485018"/>
                <a:gd name="f81" fmla="*/ f4 1 4518038"/>
                <a:gd name="f82" fmla="val f5"/>
                <a:gd name="f83" fmla="val f6"/>
                <a:gd name="f84" fmla="val f7"/>
                <a:gd name="f85" fmla="*/ f79 f0 1"/>
                <a:gd name="f86" fmla="+- f84 0 f82"/>
                <a:gd name="f87" fmla="+- f83 0 f82"/>
                <a:gd name="f88" fmla="*/ f85 1 f2"/>
                <a:gd name="f89" fmla="*/ f87 1 5485018"/>
                <a:gd name="f90" fmla="*/ f86 1 4518038"/>
                <a:gd name="f91" fmla="*/ 1989265 f87 1"/>
                <a:gd name="f92" fmla="*/ 0 f86 1"/>
                <a:gd name="f93" fmla="*/ 2112245 f87 1"/>
                <a:gd name="f94" fmla="*/ 1937 f86 1"/>
                <a:gd name="f95" fmla="*/ 2119933 f87 1"/>
                <a:gd name="f96" fmla="*/ 5333582 f87 1"/>
                <a:gd name="f97" fmla="*/ 4434610 f86 1"/>
                <a:gd name="f98" fmla="*/ 5305435 f87 1"/>
                <a:gd name="f99" fmla="*/ 4518038 f86 1"/>
                <a:gd name="f100" fmla="*/ 4646095 f87 1"/>
                <a:gd name="f101" fmla="*/ 4691006 f87 1"/>
                <a:gd name="f102" fmla="*/ 4409093 f86 1"/>
                <a:gd name="f103" fmla="*/ 4864938 f87 1"/>
                <a:gd name="f104" fmla="*/ 3389953 f86 1"/>
                <a:gd name="f105" fmla="*/ 4686293 f87 1"/>
                <a:gd name="f106" fmla="*/ 2347943 f86 1"/>
                <a:gd name="f107" fmla="*/ 4166848 f87 1"/>
                <a:gd name="f108" fmla="*/ 1458888 f86 1"/>
                <a:gd name="f109" fmla="*/ 3327179 f87 1"/>
                <a:gd name="f110" fmla="*/ 845129 f86 1"/>
                <a:gd name="f111" fmla="*/ 2119684 f87 1"/>
                <a:gd name="f112" fmla="*/ 607104 f86 1"/>
                <a:gd name="f113" fmla="*/ 2113362 f87 1"/>
                <a:gd name="f114" fmla="*/ 2102700 f87 1"/>
                <a:gd name="f115" fmla="*/ 2092038 f87 1"/>
                <a:gd name="f116" fmla="*/ 606740 f86 1"/>
                <a:gd name="f117" fmla="*/ 605046 f86 1"/>
                <a:gd name="f118" fmla="*/ 892105 f87 1"/>
                <a:gd name="f119" fmla="*/ 837143 f86 1"/>
                <a:gd name="f120" fmla="*/ 121738 f87 1"/>
                <a:gd name="f121" fmla="*/ 1443641 f86 1"/>
                <a:gd name="f122" fmla="*/ 0 f87 1"/>
                <a:gd name="f123" fmla="*/ 1607393 f86 1"/>
                <a:gd name="f124" fmla="*/ 701173 f86 1"/>
                <a:gd name="f125" fmla="*/ 94238 f87 1"/>
                <a:gd name="f126" fmla="*/ 618817 f86 1"/>
                <a:gd name="f127" fmla="+- f88 0 f1"/>
                <a:gd name="f128" fmla="*/ f91 1 5485018"/>
                <a:gd name="f129" fmla="*/ f92 1 4518038"/>
                <a:gd name="f130" fmla="*/ f93 1 5485018"/>
                <a:gd name="f131" fmla="*/ f94 1 4518038"/>
                <a:gd name="f132" fmla="*/ f95 1 5485018"/>
                <a:gd name="f133" fmla="*/ f96 1 5485018"/>
                <a:gd name="f134" fmla="*/ f97 1 4518038"/>
                <a:gd name="f135" fmla="*/ f98 1 5485018"/>
                <a:gd name="f136" fmla="*/ f99 1 4518038"/>
                <a:gd name="f137" fmla="*/ f100 1 5485018"/>
                <a:gd name="f138" fmla="*/ f101 1 5485018"/>
                <a:gd name="f139" fmla="*/ f102 1 4518038"/>
                <a:gd name="f140" fmla="*/ f103 1 5485018"/>
                <a:gd name="f141" fmla="*/ f104 1 4518038"/>
                <a:gd name="f142" fmla="*/ f105 1 5485018"/>
                <a:gd name="f143" fmla="*/ f106 1 4518038"/>
                <a:gd name="f144" fmla="*/ f107 1 5485018"/>
                <a:gd name="f145" fmla="*/ f108 1 4518038"/>
                <a:gd name="f146" fmla="*/ f109 1 5485018"/>
                <a:gd name="f147" fmla="*/ f110 1 4518038"/>
                <a:gd name="f148" fmla="*/ f111 1 5485018"/>
                <a:gd name="f149" fmla="*/ f112 1 4518038"/>
                <a:gd name="f150" fmla="*/ f113 1 5485018"/>
                <a:gd name="f151" fmla="*/ f114 1 5485018"/>
                <a:gd name="f152" fmla="*/ f115 1 5485018"/>
                <a:gd name="f153" fmla="*/ f116 1 4518038"/>
                <a:gd name="f154" fmla="*/ f117 1 4518038"/>
                <a:gd name="f155" fmla="*/ f118 1 5485018"/>
                <a:gd name="f156" fmla="*/ f119 1 4518038"/>
                <a:gd name="f157" fmla="*/ f120 1 5485018"/>
                <a:gd name="f158" fmla="*/ f121 1 4518038"/>
                <a:gd name="f159" fmla="*/ f122 1 5485018"/>
                <a:gd name="f160" fmla="*/ f123 1 4518038"/>
                <a:gd name="f161" fmla="*/ f124 1 4518038"/>
                <a:gd name="f162" fmla="*/ f125 1 5485018"/>
                <a:gd name="f163" fmla="*/ f126 1 4518038"/>
                <a:gd name="f164" fmla="*/ f82 1 f89"/>
                <a:gd name="f165" fmla="*/ f83 1 f89"/>
                <a:gd name="f166" fmla="*/ f82 1 f90"/>
                <a:gd name="f167" fmla="*/ f84 1 f90"/>
                <a:gd name="f168" fmla="*/ f128 1 f89"/>
                <a:gd name="f169" fmla="*/ f129 1 f90"/>
                <a:gd name="f170" fmla="*/ f130 1 f89"/>
                <a:gd name="f171" fmla="*/ f131 1 f90"/>
                <a:gd name="f172" fmla="*/ f132 1 f89"/>
                <a:gd name="f173" fmla="*/ f133 1 f89"/>
                <a:gd name="f174" fmla="*/ f134 1 f90"/>
                <a:gd name="f175" fmla="*/ f135 1 f89"/>
                <a:gd name="f176" fmla="*/ f136 1 f90"/>
                <a:gd name="f177" fmla="*/ f137 1 f89"/>
                <a:gd name="f178" fmla="*/ f138 1 f89"/>
                <a:gd name="f179" fmla="*/ f139 1 f90"/>
                <a:gd name="f180" fmla="*/ f140 1 f89"/>
                <a:gd name="f181" fmla="*/ f141 1 f90"/>
                <a:gd name="f182" fmla="*/ f142 1 f89"/>
                <a:gd name="f183" fmla="*/ f143 1 f90"/>
                <a:gd name="f184" fmla="*/ f144 1 f89"/>
                <a:gd name="f185" fmla="*/ f145 1 f90"/>
                <a:gd name="f186" fmla="*/ f146 1 f89"/>
                <a:gd name="f187" fmla="*/ f147 1 f90"/>
                <a:gd name="f188" fmla="*/ f148 1 f89"/>
                <a:gd name="f189" fmla="*/ f149 1 f90"/>
                <a:gd name="f190" fmla="*/ f150 1 f89"/>
                <a:gd name="f191" fmla="*/ f151 1 f89"/>
                <a:gd name="f192" fmla="*/ f152 1 f89"/>
                <a:gd name="f193" fmla="*/ f153 1 f90"/>
                <a:gd name="f194" fmla="*/ f154 1 f90"/>
                <a:gd name="f195" fmla="*/ f155 1 f89"/>
                <a:gd name="f196" fmla="*/ f156 1 f90"/>
                <a:gd name="f197" fmla="*/ f157 1 f89"/>
                <a:gd name="f198" fmla="*/ f158 1 f90"/>
                <a:gd name="f199" fmla="*/ f159 1 f89"/>
                <a:gd name="f200" fmla="*/ f160 1 f90"/>
                <a:gd name="f201" fmla="*/ f161 1 f90"/>
                <a:gd name="f202" fmla="*/ f162 1 f89"/>
                <a:gd name="f203" fmla="*/ f163 1 f90"/>
                <a:gd name="f204" fmla="*/ f164 f80 1"/>
                <a:gd name="f205" fmla="*/ f165 f80 1"/>
                <a:gd name="f206" fmla="*/ f167 f81 1"/>
                <a:gd name="f207" fmla="*/ f166 f81 1"/>
                <a:gd name="f208" fmla="*/ f168 f80 1"/>
                <a:gd name="f209" fmla="*/ f169 f81 1"/>
                <a:gd name="f210" fmla="*/ f170 f80 1"/>
                <a:gd name="f211" fmla="*/ f171 f81 1"/>
                <a:gd name="f212" fmla="*/ f172 f80 1"/>
                <a:gd name="f213" fmla="*/ f173 f80 1"/>
                <a:gd name="f214" fmla="*/ f174 f81 1"/>
                <a:gd name="f215" fmla="*/ f175 f80 1"/>
                <a:gd name="f216" fmla="*/ f176 f81 1"/>
                <a:gd name="f217" fmla="*/ f177 f80 1"/>
                <a:gd name="f218" fmla="*/ f178 f80 1"/>
                <a:gd name="f219" fmla="*/ f179 f81 1"/>
                <a:gd name="f220" fmla="*/ f180 f80 1"/>
                <a:gd name="f221" fmla="*/ f181 f81 1"/>
                <a:gd name="f222" fmla="*/ f182 f80 1"/>
                <a:gd name="f223" fmla="*/ f183 f81 1"/>
                <a:gd name="f224" fmla="*/ f184 f80 1"/>
                <a:gd name="f225" fmla="*/ f185 f81 1"/>
                <a:gd name="f226" fmla="*/ f186 f80 1"/>
                <a:gd name="f227" fmla="*/ f187 f81 1"/>
                <a:gd name="f228" fmla="*/ f188 f80 1"/>
                <a:gd name="f229" fmla="*/ f189 f81 1"/>
                <a:gd name="f230" fmla="*/ f190 f80 1"/>
                <a:gd name="f231" fmla="*/ f191 f80 1"/>
                <a:gd name="f232" fmla="*/ f192 f80 1"/>
                <a:gd name="f233" fmla="*/ f193 f81 1"/>
                <a:gd name="f234" fmla="*/ f194 f81 1"/>
                <a:gd name="f235" fmla="*/ f195 f80 1"/>
                <a:gd name="f236" fmla="*/ f196 f81 1"/>
                <a:gd name="f237" fmla="*/ f197 f80 1"/>
                <a:gd name="f238" fmla="*/ f198 f81 1"/>
                <a:gd name="f239" fmla="*/ f199 f80 1"/>
                <a:gd name="f240" fmla="*/ f200 f81 1"/>
                <a:gd name="f241" fmla="*/ f201 f81 1"/>
                <a:gd name="f242" fmla="*/ f202 f80 1"/>
                <a:gd name="f243" fmla="*/ f203 f8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27">
                  <a:pos x="f208" y="f209"/>
                </a:cxn>
                <a:cxn ang="f127">
                  <a:pos x="f210" y="f211"/>
                </a:cxn>
                <a:cxn ang="f127">
                  <a:pos x="f212" y="f211"/>
                </a:cxn>
                <a:cxn ang="f127">
                  <a:pos x="f213" y="f214"/>
                </a:cxn>
                <a:cxn ang="f127">
                  <a:pos x="f215" y="f216"/>
                </a:cxn>
                <a:cxn ang="f127">
                  <a:pos x="f217" y="f216"/>
                </a:cxn>
                <a:cxn ang="f127">
                  <a:pos x="f218" y="f219"/>
                </a:cxn>
                <a:cxn ang="f127">
                  <a:pos x="f220" y="f221"/>
                </a:cxn>
                <a:cxn ang="f127">
                  <a:pos x="f222" y="f223"/>
                </a:cxn>
                <a:cxn ang="f127">
                  <a:pos x="f224" y="f225"/>
                </a:cxn>
                <a:cxn ang="f127">
                  <a:pos x="f226" y="f227"/>
                </a:cxn>
                <a:cxn ang="f127">
                  <a:pos x="f228" y="f229"/>
                </a:cxn>
                <a:cxn ang="f127">
                  <a:pos x="f230" y="f229"/>
                </a:cxn>
                <a:cxn ang="f127">
                  <a:pos x="f231" y="f229"/>
                </a:cxn>
                <a:cxn ang="f127">
                  <a:pos x="f232" y="f233"/>
                </a:cxn>
                <a:cxn ang="f127">
                  <a:pos x="f208" y="f234"/>
                </a:cxn>
                <a:cxn ang="f127">
                  <a:pos x="f235" y="f236"/>
                </a:cxn>
                <a:cxn ang="f127">
                  <a:pos x="f237" y="f238"/>
                </a:cxn>
                <a:cxn ang="f127">
                  <a:pos x="f239" y="f240"/>
                </a:cxn>
                <a:cxn ang="f127">
                  <a:pos x="f239" y="f241"/>
                </a:cxn>
                <a:cxn ang="f127">
                  <a:pos x="f242" y="f243"/>
                </a:cxn>
                <a:cxn ang="f127">
                  <a:pos x="f208" y="f209"/>
                </a:cxn>
              </a:cxnLst>
              <a:rect l="f204" t="f207" r="f205" b="f206"/>
              <a:pathLst>
                <a:path w="5485018" h="4518038">
                  <a:moveTo>
                    <a:pt x="f8" y="f5"/>
                  </a:moveTo>
                  <a:cubicBezTo>
                    <a:pt x="f9" y="f5"/>
                    <a:pt x="f10" y="f11"/>
                    <a:pt x="f12" y="f13"/>
                  </a:cubicBezTo>
                  <a:cubicBezTo>
                    <a:pt x="f14" y="f13"/>
                    <a:pt x="f15" y="f13"/>
                    <a:pt x="f16" y="f13"/>
                  </a:cubicBezTo>
                  <a:cubicBezTo>
                    <a:pt x="f17" y="f13"/>
                    <a:pt x="f18" y="f19"/>
                    <a:pt x="f20" y="f21"/>
                  </a:cubicBezTo>
                  <a:lnTo>
                    <a:pt x="f22" y="f7"/>
                  </a:lnTo>
                  <a:lnTo>
                    <a:pt x="f23" y="f7"/>
                  </a:lnTo>
                  <a:lnTo>
                    <a:pt x="f24" y="f25"/>
                  </a:lnTo>
                  <a:cubicBezTo>
                    <a:pt x="f26" y="f27"/>
                    <a:pt x="f28" y="f29"/>
                    <a:pt x="f28" y="f30"/>
                  </a:cubicBezTo>
                  <a:cubicBezTo>
                    <a:pt x="f28" y="f31"/>
                    <a:pt x="f32" y="f33"/>
                    <a:pt x="f34" y="f35"/>
                  </a:cubicBezTo>
                  <a:cubicBezTo>
                    <a:pt x="f36" y="f37"/>
                    <a:pt x="f38" y="f39"/>
                    <a:pt x="f40" y="f41"/>
                  </a:cubicBezTo>
                  <a:cubicBezTo>
                    <a:pt x="f42" y="f43"/>
                    <a:pt x="f44" y="f45"/>
                    <a:pt x="f46" y="f47"/>
                  </a:cubicBezTo>
                  <a:cubicBezTo>
                    <a:pt x="f48" y="f49"/>
                    <a:pt x="f50" y="f51"/>
                    <a:pt x="f52" y="f51"/>
                  </a:cubicBezTo>
                  <a:lnTo>
                    <a:pt x="f53" y="f51"/>
                  </a:lnTo>
                  <a:lnTo>
                    <a:pt x="f54" y="f51"/>
                  </a:lnTo>
                  <a:lnTo>
                    <a:pt x="f55" y="f56"/>
                  </a:lnTo>
                  <a:cubicBezTo>
                    <a:pt x="f57" y="f58"/>
                    <a:pt x="f59" y="f60"/>
                    <a:pt x="f8" y="f60"/>
                  </a:cubicBezTo>
                  <a:cubicBezTo>
                    <a:pt x="f61" y="f60"/>
                    <a:pt x="f62" y="f63"/>
                    <a:pt x="f64" y="f65"/>
                  </a:cubicBezTo>
                  <a:cubicBezTo>
                    <a:pt x="f66" y="f67"/>
                    <a:pt x="f68" y="f69"/>
                    <a:pt x="f70" y="f71"/>
                  </a:cubicBezTo>
                  <a:lnTo>
                    <a:pt x="f5" y="f72"/>
                  </a:lnTo>
                  <a:lnTo>
                    <a:pt x="f5" y="f73"/>
                  </a:lnTo>
                  <a:lnTo>
                    <a:pt x="f74" y="f75"/>
                  </a:lnTo>
                  <a:cubicBezTo>
                    <a:pt x="f76" y="f77"/>
                    <a:pt x="f78" y="f5"/>
                    <a:pt x="f8" y="f5"/>
                  </a:cubicBez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4" name="Freeform: Shape 21">
              <a:extLst>
                <a:ext uri="{FF2B5EF4-FFF2-40B4-BE49-F238E27FC236}">
                  <a16:creationId xmlns:a16="http://schemas.microsoft.com/office/drawing/2014/main" id="{AEB2D8CE-8B4A-F89F-B950-4456F0007533}"/>
                </a:ext>
              </a:extLst>
            </p:cNvPr>
            <p:cNvSpPr/>
            <p:nvPr/>
          </p:nvSpPr>
          <p:spPr>
            <a:xfrm>
              <a:off x="0" y="2301188"/>
              <a:ext cx="5254846" cy="45530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474293"/>
                <a:gd name="f7" fmla="val 4492666"/>
                <a:gd name="f8" fmla="val 2115592"/>
                <a:gd name="f9" fmla="val 41"/>
                <a:gd name="f10" fmla="val 2546769"/>
                <a:gd name="f11" fmla="val 1129"/>
                <a:gd name="f12" fmla="val 2985634"/>
                <a:gd name="f13" fmla="val 65627"/>
                <a:gd name="f14" fmla="val 3398462"/>
                <a:gd name="f15" fmla="val 218585"/>
                <a:gd name="f16" fmla="val 3475450"/>
                <a:gd name="f17" fmla="val 248231"/>
                <a:gd name="f18" fmla="val 3514006"/>
                <a:gd name="f19" fmla="val 262994"/>
                <a:gd name="f20" fmla="val 3526651"/>
                <a:gd name="f21" fmla="val 268318"/>
                <a:gd name="f22" fmla="val 3539171"/>
                <a:gd name="f23" fmla="val 274006"/>
                <a:gd name="f24" fmla="val 3551818"/>
                <a:gd name="f25" fmla="val 279573"/>
                <a:gd name="f26" fmla="val 3627317"/>
                <a:gd name="f27" fmla="val 313213"/>
                <a:gd name="f28" fmla="val 3665128"/>
                <a:gd name="f29" fmla="val 330033"/>
                <a:gd name="f30" fmla="val 3677650"/>
                <a:gd name="f31" fmla="val 335841"/>
                <a:gd name="f32" fmla="val 3689676"/>
                <a:gd name="f33" fmla="val 342377"/>
                <a:gd name="f34" fmla="val 3702071"/>
                <a:gd name="f35" fmla="val 348669"/>
                <a:gd name="f36" fmla="val 3775959"/>
                <a:gd name="f37" fmla="val 386060"/>
                <a:gd name="f38" fmla="val 3812905"/>
                <a:gd name="f39" fmla="val 404817"/>
                <a:gd name="f40" fmla="val 3825054"/>
                <a:gd name="f41" fmla="val 411352"/>
                <a:gd name="f42" fmla="val 3836832"/>
                <a:gd name="f43" fmla="val 418491"/>
                <a:gd name="f44" fmla="val 3848855"/>
                <a:gd name="f45" fmla="val 425267"/>
                <a:gd name="f46" fmla="val 3920762"/>
                <a:gd name="f47" fmla="val 466653"/>
                <a:gd name="f48" fmla="val 3956712"/>
                <a:gd name="f49" fmla="val 487466"/>
                <a:gd name="f50" fmla="val 3991550"/>
                <a:gd name="f51" fmla="val 509852"/>
                <a:gd name="f52" fmla="val 4178500"/>
                <a:gd name="f53" fmla="val 628078"/>
                <a:gd name="f54" fmla="val 4353674"/>
                <a:gd name="f55" fmla="val 766030"/>
                <a:gd name="f56" fmla="val 4511739"/>
                <a:gd name="f57" fmla="val 921042"/>
                <a:gd name="f58" fmla="val 4669309"/>
                <a:gd name="f59" fmla="val 1076539"/>
                <a:gd name="f60" fmla="val 4811754"/>
                <a:gd name="f61" fmla="val 1247647"/>
                <a:gd name="f62" fmla="val 4933990"/>
                <a:gd name="f63" fmla="val 1431579"/>
                <a:gd name="f64" fmla="val 5056724"/>
                <a:gd name="f65" fmla="val 1615272"/>
                <a:gd name="f66" fmla="val 5159993"/>
                <a:gd name="f67" fmla="val 1811186"/>
                <a:gd name="f68" fmla="val 5244418"/>
                <a:gd name="f69" fmla="val 2014241"/>
                <a:gd name="f70" fmla="val 5327481"/>
                <a:gd name="f71" fmla="val 2217657"/>
                <a:gd name="f72" fmla="val 5396409"/>
                <a:gd name="f73" fmla="val 2427728"/>
                <a:gd name="f74" fmla="val 5433601"/>
                <a:gd name="f75" fmla="val 2643851"/>
                <a:gd name="f76" fmla="val 5452446"/>
                <a:gd name="f77" fmla="val 2751792"/>
                <a:gd name="f78" fmla="val 5463480"/>
                <a:gd name="f79" fmla="val 2860819"/>
                <a:gd name="f80" fmla="val 5469182"/>
                <a:gd name="f81" fmla="val 2969730"/>
                <a:gd name="f82" fmla="val 5471413"/>
                <a:gd name="f83" fmla="val 2996957"/>
                <a:gd name="f84" fmla="val 5471785"/>
                <a:gd name="f85" fmla="val 3024183"/>
                <a:gd name="f86" fmla="val 5472280"/>
                <a:gd name="f87" fmla="val 3051530"/>
                <a:gd name="f88" fmla="val 5473893"/>
                <a:gd name="f89" fmla="val 3133213"/>
                <a:gd name="f90" fmla="val 5474883"/>
                <a:gd name="f91" fmla="val 3160441"/>
                <a:gd name="f92" fmla="val 5473770"/>
                <a:gd name="f93" fmla="val 3187667"/>
                <a:gd name="f94" fmla="val 5473396"/>
                <a:gd name="f95" fmla="val 3214894"/>
                <a:gd name="f96" fmla="val 3296455"/>
                <a:gd name="f97" fmla="val 5463726"/>
                <a:gd name="f98" fmla="val 3513909"/>
                <a:gd name="f99" fmla="val 5421452"/>
                <a:gd name="f100" fmla="val 3728700"/>
                <a:gd name="f101" fmla="val 5370003"/>
                <a:gd name="f102" fmla="val 3937439"/>
                <a:gd name="f103" fmla="val 5356367"/>
                <a:gd name="f104" fmla="val 3989595"/>
                <a:gd name="f105" fmla="val 5343100"/>
                <a:gd name="f106" fmla="val 4041629"/>
                <a:gd name="f107" fmla="val 5330578"/>
                <a:gd name="f108" fmla="val 4093542"/>
                <a:gd name="f109" fmla="val 5309380"/>
                <a:gd name="f110" fmla="val 4170988"/>
                <a:gd name="f111" fmla="val 5289173"/>
                <a:gd name="f112" fmla="val 4248555"/>
                <a:gd name="f113" fmla="val 5266983"/>
                <a:gd name="f114" fmla="val 4325639"/>
                <a:gd name="f115" fmla="val 5259667"/>
                <a:gd name="f116" fmla="val 4351292"/>
                <a:gd name="f117" fmla="val 5253096"/>
                <a:gd name="f118" fmla="val 4377187"/>
                <a:gd name="f119" fmla="val 5245039"/>
                <a:gd name="f120" fmla="val 4402599"/>
                <a:gd name="f121" fmla="val 5216062"/>
                <a:gd name="f122" fmla="val 4901582"/>
                <a:gd name="f123" fmla="val 4912791"/>
                <a:gd name="f124" fmla="val 4462983"/>
                <a:gd name="f125" fmla="val 4921718"/>
                <a:gd name="f126" fmla="val 4440114"/>
                <a:gd name="f127" fmla="val 4927669"/>
                <a:gd name="f128" fmla="val 4416273"/>
                <a:gd name="f129" fmla="val 4934983"/>
                <a:gd name="f130" fmla="val 4393040"/>
                <a:gd name="f131" fmla="val 4956181"/>
                <a:gd name="f132" fmla="val 4322734"/>
                <a:gd name="f133" fmla="val 4968704"/>
                <a:gd name="f134" fmla="val 4275420"/>
                <a:gd name="f135" fmla="val 4979862"/>
                <a:gd name="f136" fmla="val 4227742"/>
                <a:gd name="f137" fmla="val 4990895"/>
                <a:gd name="f138" fmla="val 4180064"/>
                <a:gd name="f139" fmla="val 5000067"/>
                <a:gd name="f140" fmla="val 4131903"/>
                <a:gd name="f141" fmla="val 5007506"/>
                <a:gd name="f142" fmla="val 4083498"/>
                <a:gd name="f143" fmla="val 5014697"/>
                <a:gd name="f144" fmla="val 4035216"/>
                <a:gd name="f145" fmla="val 5019284"/>
                <a:gd name="f146" fmla="val 3986327"/>
                <a:gd name="f147" fmla="val 5023871"/>
                <a:gd name="f148" fmla="val 3937683"/>
                <a:gd name="f149" fmla="val 5026474"/>
                <a:gd name="f150" fmla="val 3888915"/>
                <a:gd name="f151" fmla="val 5034534"/>
                <a:gd name="f152" fmla="val 3693002"/>
                <a:gd name="f153" fmla="val 5016310"/>
                <a:gd name="f154" fmla="val 3498298"/>
                <a:gd name="f155" fmla="val 4998580"/>
                <a:gd name="f156" fmla="val 3307225"/>
                <a:gd name="f157" fmla="val 4990770"/>
                <a:gd name="f158" fmla="val 3235586"/>
                <a:gd name="f159" fmla="val 4988167"/>
                <a:gd name="f160" fmla="val 3211748"/>
                <a:gd name="f161" fmla="val 4986182"/>
                <a:gd name="f162" fmla="val 3187910"/>
                <a:gd name="f163" fmla="val 4982093"/>
                <a:gd name="f164" fmla="val 3164190"/>
                <a:gd name="f165" fmla="val 4971556"/>
                <a:gd name="f166" fmla="val 3093158"/>
                <a:gd name="f167" fmla="val 4968084"/>
                <a:gd name="f168" fmla="val 3069442"/>
                <a:gd name="f169" fmla="val 4964735"/>
                <a:gd name="f170" fmla="val 3045844"/>
                <a:gd name="f171" fmla="val 4960024"/>
                <a:gd name="f172" fmla="val 3022368"/>
                <a:gd name="f173" fmla="val 4946883"/>
                <a:gd name="f174" fmla="val 2951941"/>
                <a:gd name="f175" fmla="val 4940685"/>
                <a:gd name="f176" fmla="val 2916728"/>
                <a:gd name="f177" fmla="val 4938454"/>
                <a:gd name="f178" fmla="val 2904988"/>
                <a:gd name="f179" fmla="val 4935603"/>
                <a:gd name="f180" fmla="val 2893372"/>
                <a:gd name="f181" fmla="val 4933123"/>
                <a:gd name="f182" fmla="val 2881754"/>
                <a:gd name="f183" fmla="val 4927915"/>
                <a:gd name="f184" fmla="val 2858522"/>
                <a:gd name="f185" fmla="val 4923205"/>
                <a:gd name="f186" fmla="val 2835167"/>
                <a:gd name="f187" fmla="val 4918494"/>
                <a:gd name="f188" fmla="val 2811812"/>
                <a:gd name="f189" fmla="val 4911553"/>
                <a:gd name="f190" fmla="val 2776841"/>
                <a:gd name="f191" fmla="val 4903494"/>
                <a:gd name="f192" fmla="val 2742111"/>
                <a:gd name="f193" fmla="val 4862335"/>
                <a:gd name="f194" fmla="val 2556724"/>
                <a:gd name="f195" fmla="val 4819069"/>
                <a:gd name="f196" fmla="val 2371579"/>
                <a:gd name="f197" fmla="val 4755594"/>
                <a:gd name="f198" fmla="val 2192244"/>
                <a:gd name="f199" fmla="val 4693607"/>
                <a:gd name="f200" fmla="val 2012547"/>
                <a:gd name="f201" fmla="val 4616123"/>
                <a:gd name="f202" fmla="val 1837930"/>
                <a:gd name="f203" fmla="val 4523888"/>
                <a:gd name="f204" fmla="val 1671057"/>
                <a:gd name="f205" fmla="val 4489176"/>
                <a:gd name="f206" fmla="val 1608376"/>
                <a:gd name="f207" fmla="val 4451613"/>
                <a:gd name="f208" fmla="val 1547507"/>
                <a:gd name="f209" fmla="val 4439092"/>
                <a:gd name="f210" fmla="val 1527178"/>
                <a:gd name="f211" fmla="val 4427065"/>
                <a:gd name="f212" fmla="val 1506485"/>
                <a:gd name="f213" fmla="val 4414049"/>
                <a:gd name="f214" fmla="val 1486398"/>
                <a:gd name="f215" fmla="val 4373758"/>
                <a:gd name="f216" fmla="val 1427104"/>
                <a:gd name="f217" fmla="val 4360121"/>
                <a:gd name="f218" fmla="val 1407499"/>
                <a:gd name="f219" fmla="val 4347475"/>
                <a:gd name="f220" fmla="val 1387050"/>
                <a:gd name="f221" fmla="val 4332971"/>
                <a:gd name="f222" fmla="val 1367930"/>
                <a:gd name="f223" fmla="val 4289828"/>
                <a:gd name="f224" fmla="val 1310450"/>
                <a:gd name="f225" fmla="val 4268258"/>
                <a:gd name="f226" fmla="val 1281651"/>
                <a:gd name="f227" fmla="val 4257471"/>
                <a:gd name="f228" fmla="val 1267250"/>
                <a:gd name="f229" fmla="val 4245941"/>
                <a:gd name="f230" fmla="val 1253455"/>
                <a:gd name="f231" fmla="val 4199824"/>
                <a:gd name="f232" fmla="val 1198154"/>
                <a:gd name="f233" fmla="val 4076223"/>
                <a:gd name="f234" fmla="val 1051127"/>
                <a:gd name="f235" fmla="val 3936878"/>
                <a:gd name="f236" fmla="val 915598"/>
                <a:gd name="f237" fmla="val 3782406"/>
                <a:gd name="f238" fmla="val 797372"/>
                <a:gd name="f239" fmla="val 3705172"/>
                <a:gd name="f240" fmla="val 738198"/>
                <a:gd name="f241" fmla="val 3624465"/>
                <a:gd name="f242" fmla="val 683017"/>
                <a:gd name="f243" fmla="val 3540661"/>
                <a:gd name="f244" fmla="val 632194"/>
                <a:gd name="f245" fmla="val 3456483"/>
                <a:gd name="f246" fmla="val 582217"/>
                <a:gd name="f247" fmla="val 3369578"/>
                <a:gd name="f248" fmla="val 535749"/>
                <a:gd name="f249" fmla="val 3279449"/>
                <a:gd name="f250" fmla="val 495211"/>
                <a:gd name="f251" fmla="val 3099688"/>
                <a:gd name="f252" fmla="val 413287"/>
                <a:gd name="f253" fmla="val 2908894"/>
                <a:gd name="f254" fmla="val 352421"/>
                <a:gd name="f255" fmla="val 2712893"/>
                <a:gd name="f256" fmla="val 311278"/>
                <a:gd name="f257" fmla="val 2639377"/>
                <a:gd name="f258" fmla="val 295787"/>
                <a:gd name="f259" fmla="val 2614706"/>
                <a:gd name="f260" fmla="val 291552"/>
                <a:gd name="f261" fmla="val 2589789"/>
                <a:gd name="f262" fmla="val 288163"/>
                <a:gd name="f263" fmla="val 2564993"/>
                <a:gd name="f264" fmla="val 284291"/>
                <a:gd name="f265" fmla="val 2515280"/>
                <a:gd name="f266" fmla="val 277031"/>
                <a:gd name="f267" fmla="val 2465817"/>
                <a:gd name="f268" fmla="val 268198"/>
                <a:gd name="f269" fmla="val 2415482"/>
                <a:gd name="f270" fmla="val 264446"/>
                <a:gd name="f271" fmla="val 2340231"/>
                <a:gd name="f272" fmla="val 257428"/>
                <a:gd name="f273" fmla="val 2315188"/>
                <a:gd name="f274" fmla="val 255129"/>
                <a:gd name="f275" fmla="val 2290147"/>
                <a:gd name="f276" fmla="val 252466"/>
                <a:gd name="f277" fmla="val 2264732"/>
                <a:gd name="f278" fmla="val 251982"/>
                <a:gd name="f279" fmla="val 2112989"/>
                <a:gd name="f280" fmla="val 245811"/>
                <a:gd name="f281" fmla="val 1910292"/>
                <a:gd name="f282" fmla="val 242179"/>
                <a:gd name="f283" fmla="val 1709334"/>
                <a:gd name="f284" fmla="val 261422"/>
                <a:gd name="f285" fmla="val 1515068"/>
                <a:gd name="f286" fmla="val 306677"/>
                <a:gd name="f287" fmla="val 1320802"/>
                <a:gd name="f288" fmla="val 351572"/>
                <a:gd name="f289" fmla="val 1135214"/>
                <a:gd name="f290" fmla="val 423574"/>
                <a:gd name="f291" fmla="val 963016"/>
                <a:gd name="f292" fmla="val 513967"/>
                <a:gd name="f293" fmla="val 790695"/>
                <a:gd name="f294" fmla="val 604482"/>
                <a:gd name="f295" fmla="val 631639"/>
                <a:gd name="f296" fmla="val 713754"/>
                <a:gd name="f297" fmla="val 485101"/>
                <a:gd name="f298" fmla="val 835489"/>
                <a:gd name="f299" fmla="val 447290"/>
                <a:gd name="f300" fmla="val 864410"/>
                <a:gd name="f301" fmla="val 413445"/>
                <a:gd name="f302" fmla="val 898292"/>
                <a:gd name="f303" fmla="val 377616"/>
                <a:gd name="f304" fmla="val 929391"/>
                <a:gd name="f305" fmla="val 350963"/>
                <a:gd name="f306" fmla="val 952869"/>
                <a:gd name="f307" fmla="val 342160"/>
                <a:gd name="f308" fmla="val 960855"/>
                <a:gd name="f309" fmla="val 333854"/>
                <a:gd name="f310" fmla="val 969326"/>
                <a:gd name="f311" fmla="val 325177"/>
                <a:gd name="f312" fmla="val 977433"/>
                <a:gd name="f313" fmla="val 307943"/>
                <a:gd name="f314" fmla="val 993770"/>
                <a:gd name="f315" fmla="val 290712"/>
                <a:gd name="f316" fmla="val 1010106"/>
                <a:gd name="f317" fmla="val 273108"/>
                <a:gd name="f318" fmla="val 1026079"/>
                <a:gd name="f319" fmla="val 264431"/>
                <a:gd name="f320" fmla="val 1034187"/>
                <a:gd name="f321" fmla="val 255379"/>
                <a:gd name="f322" fmla="val 1041931"/>
                <a:gd name="f323" fmla="val 246950"/>
                <a:gd name="f324" fmla="val 1050280"/>
                <a:gd name="f325" fmla="val 221907"/>
                <a:gd name="f326" fmla="val 1075572"/>
                <a:gd name="f327" fmla="val 171698"/>
                <a:gd name="f328" fmla="val 1126154"/>
                <a:gd name="f329" fmla="val 154467"/>
                <a:gd name="f330" fmla="val 1142611"/>
                <a:gd name="f331" fmla="val 139340"/>
                <a:gd name="f332" fmla="val 1161005"/>
                <a:gd name="f333" fmla="val 123596"/>
                <a:gd name="f334" fmla="val 1178793"/>
                <a:gd name="f335" fmla="val 76734"/>
                <a:gd name="f336" fmla="val 1232642"/>
                <a:gd name="f337" fmla="val 1334855"/>
                <a:gd name="f338" fmla="val 663435"/>
                <a:gd name="f339" fmla="val 16483"/>
                <a:gd name="f340" fmla="val 648530"/>
                <a:gd name="f341" fmla="val 27021"/>
                <a:gd name="f342" fmla="val 639332"/>
                <a:gd name="f343" fmla="val 37312"/>
                <a:gd name="f344" fmla="val 629893"/>
                <a:gd name="f345" fmla="val 48220"/>
                <a:gd name="f346" fmla="val 620940"/>
                <a:gd name="f347" fmla="val 81570"/>
                <a:gd name="f348" fmla="val 595043"/>
                <a:gd name="f349" fmla="val 126324"/>
                <a:gd name="f350" fmla="val 560920"/>
                <a:gd name="f351" fmla="val 170334"/>
                <a:gd name="f352" fmla="val 526189"/>
                <a:gd name="f353" fmla="val 217693"/>
                <a:gd name="f354" fmla="val 495573"/>
                <a:gd name="f355" fmla="val 403528"/>
                <a:gd name="f356" fmla="val 368636"/>
                <a:gd name="f357" fmla="val 607091"/>
                <a:gd name="f358" fmla="val 267955"/>
                <a:gd name="f359" fmla="val 817844"/>
                <a:gd name="f360" fmla="val 193898"/>
                <a:gd name="f361" fmla="val 1028722"/>
                <a:gd name="f362" fmla="val 119356"/>
                <a:gd name="f363" fmla="val 1246293"/>
                <a:gd name="f364" fmla="val 71921"/>
                <a:gd name="f365" fmla="val 1463494"/>
                <a:gd name="f366" fmla="val 41427"/>
                <a:gd name="f367" fmla="val 1681315"/>
                <a:gd name="f368" fmla="val 11537"/>
                <a:gd name="f369" fmla="val 1899630"/>
                <a:gd name="f370" fmla="val -805"/>
                <a:gd name="f371" fmla="+- 0 0 -90"/>
                <a:gd name="f372" fmla="*/ f3 1 5474293"/>
                <a:gd name="f373" fmla="*/ f4 1 4492666"/>
                <a:gd name="f374" fmla="val f5"/>
                <a:gd name="f375" fmla="val f6"/>
                <a:gd name="f376" fmla="val f7"/>
                <a:gd name="f377" fmla="*/ f371 f0 1"/>
                <a:gd name="f378" fmla="+- f376 0 f374"/>
                <a:gd name="f379" fmla="+- f375 0 f374"/>
                <a:gd name="f380" fmla="*/ f377 1 f2"/>
                <a:gd name="f381" fmla="*/ f379 1 5474293"/>
                <a:gd name="f382" fmla="*/ f378 1 4492666"/>
                <a:gd name="f383" fmla="*/ 2115592 f379 1"/>
                <a:gd name="f384" fmla="*/ 41 f378 1"/>
                <a:gd name="f385" fmla="*/ 3398462 f379 1"/>
                <a:gd name="f386" fmla="*/ 218585 f378 1"/>
                <a:gd name="f387" fmla="*/ 3475450 f379 1"/>
                <a:gd name="f388" fmla="*/ 248231 f378 1"/>
                <a:gd name="f389" fmla="*/ 3514006 f379 1"/>
                <a:gd name="f390" fmla="*/ 262994 f378 1"/>
                <a:gd name="f391" fmla="*/ 3551818 f379 1"/>
                <a:gd name="f392" fmla="*/ 279573 f378 1"/>
                <a:gd name="f393" fmla="*/ 3627317 f379 1"/>
                <a:gd name="f394" fmla="*/ 313213 f378 1"/>
                <a:gd name="f395" fmla="*/ 3665128 f379 1"/>
                <a:gd name="f396" fmla="*/ 330033 f378 1"/>
                <a:gd name="f397" fmla="*/ 3702071 f379 1"/>
                <a:gd name="f398" fmla="*/ 348669 f378 1"/>
                <a:gd name="f399" fmla="*/ 3775959 f379 1"/>
                <a:gd name="f400" fmla="*/ 386060 f378 1"/>
                <a:gd name="f401" fmla="*/ 3812905 f379 1"/>
                <a:gd name="f402" fmla="*/ 404817 f378 1"/>
                <a:gd name="f403" fmla="*/ 3848855 f379 1"/>
                <a:gd name="f404" fmla="*/ 425267 f378 1"/>
                <a:gd name="f405" fmla="*/ 3920762 f379 1"/>
                <a:gd name="f406" fmla="*/ 466653 f378 1"/>
                <a:gd name="f407" fmla="*/ 3956712 f379 1"/>
                <a:gd name="f408" fmla="*/ 487466 f378 1"/>
                <a:gd name="f409" fmla="*/ 3991550 f379 1"/>
                <a:gd name="f410" fmla="*/ 509852 f378 1"/>
                <a:gd name="f411" fmla="*/ 4511739 f379 1"/>
                <a:gd name="f412" fmla="*/ 921042 f378 1"/>
                <a:gd name="f413" fmla="*/ 4933990 f379 1"/>
                <a:gd name="f414" fmla="*/ 1431579 f378 1"/>
                <a:gd name="f415" fmla="*/ 5244418 f379 1"/>
                <a:gd name="f416" fmla="*/ 2014241 f378 1"/>
                <a:gd name="f417" fmla="*/ 5433601 f379 1"/>
                <a:gd name="f418" fmla="*/ 2643851 f378 1"/>
                <a:gd name="f419" fmla="*/ 5469182 f379 1"/>
                <a:gd name="f420" fmla="*/ 2969730 f378 1"/>
                <a:gd name="f421" fmla="*/ 5472280 f379 1"/>
                <a:gd name="f422" fmla="*/ 3051530 f378 1"/>
                <a:gd name="f423" fmla="*/ 5473893 f379 1"/>
                <a:gd name="f424" fmla="*/ 3133213 f378 1"/>
                <a:gd name="f425" fmla="*/ 5473396 f379 1"/>
                <a:gd name="f426" fmla="*/ 3214894 f378 1"/>
                <a:gd name="f427" fmla="*/ 5471413 f379 1"/>
                <a:gd name="f428" fmla="*/ 3296455 f378 1"/>
                <a:gd name="f429" fmla="*/ 5370003 f379 1"/>
                <a:gd name="f430" fmla="*/ 3937439 f378 1"/>
                <a:gd name="f431" fmla="*/ 5330578 f379 1"/>
                <a:gd name="f432" fmla="*/ 4093542 f378 1"/>
                <a:gd name="f433" fmla="*/ 5309380 f379 1"/>
                <a:gd name="f434" fmla="*/ 4170988 f378 1"/>
                <a:gd name="f435" fmla="*/ 5289173 f379 1"/>
                <a:gd name="f436" fmla="*/ 4248555 f378 1"/>
                <a:gd name="f437" fmla="*/ 5266983 f379 1"/>
                <a:gd name="f438" fmla="*/ 4325639 f378 1"/>
                <a:gd name="f439" fmla="*/ 5245039 f379 1"/>
                <a:gd name="f440" fmla="*/ 4402599 f378 1"/>
                <a:gd name="f441" fmla="*/ 5216062 f379 1"/>
                <a:gd name="f442" fmla="*/ 4492666 f378 1"/>
                <a:gd name="f443" fmla="*/ 4901582 f379 1"/>
                <a:gd name="f444" fmla="*/ 4912791 f379 1"/>
                <a:gd name="f445" fmla="*/ 4462983 f378 1"/>
                <a:gd name="f446" fmla="*/ 4934983 f379 1"/>
                <a:gd name="f447" fmla="*/ 4393040 f378 1"/>
                <a:gd name="f448" fmla="*/ 4956181 f379 1"/>
                <a:gd name="f449" fmla="*/ 4322734 f378 1"/>
                <a:gd name="f450" fmla="*/ 4990895 f379 1"/>
                <a:gd name="f451" fmla="*/ 4180064 f378 1"/>
                <a:gd name="f452" fmla="*/ 5014697 f379 1"/>
                <a:gd name="f453" fmla="*/ 4035216 f378 1"/>
                <a:gd name="f454" fmla="*/ 5026474 f379 1"/>
                <a:gd name="f455" fmla="*/ 3888915 f378 1"/>
                <a:gd name="f456" fmla="*/ 4998580 f379 1"/>
                <a:gd name="f457" fmla="*/ 3307225 f378 1"/>
                <a:gd name="f458" fmla="*/ 4990770 f379 1"/>
                <a:gd name="f459" fmla="*/ 3235586 f378 1"/>
                <a:gd name="f460" fmla="*/ 4982093 f379 1"/>
                <a:gd name="f461" fmla="*/ 3164190 f378 1"/>
                <a:gd name="f462" fmla="*/ 4971556 f379 1"/>
                <a:gd name="f463" fmla="*/ 3093158 f378 1"/>
                <a:gd name="f464" fmla="*/ 4960024 f379 1"/>
                <a:gd name="f465" fmla="*/ 3022368 f378 1"/>
                <a:gd name="f466" fmla="*/ 4946883 f379 1"/>
                <a:gd name="f467" fmla="*/ 2951941 f378 1"/>
                <a:gd name="f468" fmla="*/ 4940685 f379 1"/>
                <a:gd name="f469" fmla="*/ 2916728 f378 1"/>
                <a:gd name="f470" fmla="*/ 4933123 f379 1"/>
                <a:gd name="f471" fmla="*/ 2881754 f378 1"/>
                <a:gd name="f472" fmla="*/ 4918494 f379 1"/>
                <a:gd name="f473" fmla="*/ 2811812 f378 1"/>
                <a:gd name="f474" fmla="*/ 4911553 f379 1"/>
                <a:gd name="f475" fmla="*/ 2776841 f378 1"/>
                <a:gd name="f476" fmla="*/ 4903494 f379 1"/>
                <a:gd name="f477" fmla="*/ 2742111 f378 1"/>
                <a:gd name="f478" fmla="*/ 4755594 f379 1"/>
                <a:gd name="f479" fmla="*/ 2192244 f378 1"/>
                <a:gd name="f480" fmla="*/ 4523888 f379 1"/>
                <a:gd name="f481" fmla="*/ 1671057 f378 1"/>
                <a:gd name="f482" fmla="*/ 4489176 f379 1"/>
                <a:gd name="f483" fmla="*/ 1608376 f378 1"/>
                <a:gd name="f484" fmla="*/ 4451613 f379 1"/>
                <a:gd name="f485" fmla="*/ 1547507 f378 1"/>
                <a:gd name="f486" fmla="*/ 4414049 f379 1"/>
                <a:gd name="f487" fmla="*/ 1486398 f378 1"/>
                <a:gd name="f488" fmla="*/ 4373758 f379 1"/>
                <a:gd name="f489" fmla="*/ 1427104 f378 1"/>
                <a:gd name="f490" fmla="*/ 4332971 f379 1"/>
                <a:gd name="f491" fmla="*/ 1367930 f378 1"/>
                <a:gd name="f492" fmla="*/ 4289828 f379 1"/>
                <a:gd name="f493" fmla="*/ 1310450 f378 1"/>
                <a:gd name="f494" fmla="*/ 4268258 f379 1"/>
                <a:gd name="f495" fmla="*/ 1281651 f378 1"/>
                <a:gd name="f496" fmla="*/ 4257471 f379 1"/>
                <a:gd name="f497" fmla="*/ 1267250 f378 1"/>
                <a:gd name="f498" fmla="*/ 4245941 f379 1"/>
                <a:gd name="f499" fmla="*/ 1253455 f378 1"/>
                <a:gd name="f500" fmla="*/ 4199824 f379 1"/>
                <a:gd name="f501" fmla="*/ 1198154 f378 1"/>
                <a:gd name="f502" fmla="*/ 3782406 f379 1"/>
                <a:gd name="f503" fmla="*/ 797372 f378 1"/>
                <a:gd name="f504" fmla="*/ 3540661 f379 1"/>
                <a:gd name="f505" fmla="*/ 632194 f378 1"/>
                <a:gd name="f506" fmla="*/ 3279449 f379 1"/>
                <a:gd name="f507" fmla="*/ 495211 f378 1"/>
                <a:gd name="f508" fmla="*/ 2712893 f379 1"/>
                <a:gd name="f509" fmla="*/ 311278 f378 1"/>
                <a:gd name="f510" fmla="*/ 2639377 f379 1"/>
                <a:gd name="f511" fmla="*/ 295787 f378 1"/>
                <a:gd name="f512" fmla="*/ 2564993 f379 1"/>
                <a:gd name="f513" fmla="*/ 284291 f378 1"/>
                <a:gd name="f514" fmla="*/ 2415482 f379 1"/>
                <a:gd name="f515" fmla="*/ 264446 f378 1"/>
                <a:gd name="f516" fmla="*/ 2340231 f379 1"/>
                <a:gd name="f517" fmla="*/ 257428 f378 1"/>
                <a:gd name="f518" fmla="*/ 2264732 f379 1"/>
                <a:gd name="f519" fmla="*/ 251982 f378 1"/>
                <a:gd name="f520" fmla="*/ 2112989 f379 1"/>
                <a:gd name="f521" fmla="*/ 245811 f378 1"/>
                <a:gd name="f522" fmla="*/ 1515068 f379 1"/>
                <a:gd name="f523" fmla="*/ 306677 f378 1"/>
                <a:gd name="f524" fmla="*/ 963016 f379 1"/>
                <a:gd name="f525" fmla="*/ 513967 f378 1"/>
                <a:gd name="f526" fmla="*/ 485101 f379 1"/>
                <a:gd name="f527" fmla="*/ 835489 f378 1"/>
                <a:gd name="f528" fmla="*/ 377616 f379 1"/>
                <a:gd name="f529" fmla="*/ 929391 f378 1"/>
                <a:gd name="f530" fmla="*/ 350963 f379 1"/>
                <a:gd name="f531" fmla="*/ 952869 f378 1"/>
                <a:gd name="f532" fmla="*/ 325177 f379 1"/>
                <a:gd name="f533" fmla="*/ 977433 f378 1"/>
                <a:gd name="f534" fmla="*/ 273108 f379 1"/>
                <a:gd name="f535" fmla="*/ 1026079 f378 1"/>
                <a:gd name="f536" fmla="*/ 246950 f379 1"/>
                <a:gd name="f537" fmla="*/ 1050280 f378 1"/>
                <a:gd name="f538" fmla="*/ 221907 f379 1"/>
                <a:gd name="f539" fmla="*/ 1075572 f378 1"/>
                <a:gd name="f540" fmla="*/ 171698 f379 1"/>
                <a:gd name="f541" fmla="*/ 1126154 f378 1"/>
                <a:gd name="f542" fmla="*/ 123596 f379 1"/>
                <a:gd name="f543" fmla="*/ 1178793 f378 1"/>
                <a:gd name="f544" fmla="*/ 76734 f379 1"/>
                <a:gd name="f545" fmla="*/ 1232642 f378 1"/>
                <a:gd name="f546" fmla="*/ 0 f379 1"/>
                <a:gd name="f547" fmla="*/ 1334855 f378 1"/>
                <a:gd name="f548" fmla="*/ 663435 f378 1"/>
                <a:gd name="f549" fmla="*/ 16483 f379 1"/>
                <a:gd name="f550" fmla="*/ 648530 f378 1"/>
                <a:gd name="f551" fmla="*/ 48220 f379 1"/>
                <a:gd name="f552" fmla="*/ 620940 f378 1"/>
                <a:gd name="f553" fmla="*/ 81570 f379 1"/>
                <a:gd name="f554" fmla="*/ 595043 f378 1"/>
                <a:gd name="f555" fmla="*/ 217693 f379 1"/>
                <a:gd name="f556" fmla="*/ 495573 f378 1"/>
                <a:gd name="f557" fmla="*/ 817844 f379 1"/>
                <a:gd name="f558" fmla="*/ 193898 f378 1"/>
                <a:gd name="f559" fmla="*/ 1463494 f379 1"/>
                <a:gd name="f560" fmla="*/ 41427 f378 1"/>
                <a:gd name="f561" fmla="+- f380 0 f1"/>
                <a:gd name="f562" fmla="*/ f383 1 5474293"/>
                <a:gd name="f563" fmla="*/ f384 1 4492666"/>
                <a:gd name="f564" fmla="*/ f385 1 5474293"/>
                <a:gd name="f565" fmla="*/ f386 1 4492666"/>
                <a:gd name="f566" fmla="*/ f387 1 5474293"/>
                <a:gd name="f567" fmla="*/ f388 1 4492666"/>
                <a:gd name="f568" fmla="*/ f389 1 5474293"/>
                <a:gd name="f569" fmla="*/ f390 1 4492666"/>
                <a:gd name="f570" fmla="*/ f391 1 5474293"/>
                <a:gd name="f571" fmla="*/ f392 1 4492666"/>
                <a:gd name="f572" fmla="*/ f393 1 5474293"/>
                <a:gd name="f573" fmla="*/ f394 1 4492666"/>
                <a:gd name="f574" fmla="*/ f395 1 5474293"/>
                <a:gd name="f575" fmla="*/ f396 1 4492666"/>
                <a:gd name="f576" fmla="*/ f397 1 5474293"/>
                <a:gd name="f577" fmla="*/ f398 1 4492666"/>
                <a:gd name="f578" fmla="*/ f399 1 5474293"/>
                <a:gd name="f579" fmla="*/ f400 1 4492666"/>
                <a:gd name="f580" fmla="*/ f401 1 5474293"/>
                <a:gd name="f581" fmla="*/ f402 1 4492666"/>
                <a:gd name="f582" fmla="*/ f403 1 5474293"/>
                <a:gd name="f583" fmla="*/ f404 1 4492666"/>
                <a:gd name="f584" fmla="*/ f405 1 5474293"/>
                <a:gd name="f585" fmla="*/ f406 1 4492666"/>
                <a:gd name="f586" fmla="*/ f407 1 5474293"/>
                <a:gd name="f587" fmla="*/ f408 1 4492666"/>
                <a:gd name="f588" fmla="*/ f409 1 5474293"/>
                <a:gd name="f589" fmla="*/ f410 1 4492666"/>
                <a:gd name="f590" fmla="*/ f411 1 5474293"/>
                <a:gd name="f591" fmla="*/ f412 1 4492666"/>
                <a:gd name="f592" fmla="*/ f413 1 5474293"/>
                <a:gd name="f593" fmla="*/ f414 1 4492666"/>
                <a:gd name="f594" fmla="*/ f415 1 5474293"/>
                <a:gd name="f595" fmla="*/ f416 1 4492666"/>
                <a:gd name="f596" fmla="*/ f417 1 5474293"/>
                <a:gd name="f597" fmla="*/ f418 1 4492666"/>
                <a:gd name="f598" fmla="*/ f419 1 5474293"/>
                <a:gd name="f599" fmla="*/ f420 1 4492666"/>
                <a:gd name="f600" fmla="*/ f421 1 5474293"/>
                <a:gd name="f601" fmla="*/ f422 1 4492666"/>
                <a:gd name="f602" fmla="*/ f423 1 5474293"/>
                <a:gd name="f603" fmla="*/ f424 1 4492666"/>
                <a:gd name="f604" fmla="*/ f425 1 5474293"/>
                <a:gd name="f605" fmla="*/ f426 1 4492666"/>
                <a:gd name="f606" fmla="*/ f427 1 5474293"/>
                <a:gd name="f607" fmla="*/ f428 1 4492666"/>
                <a:gd name="f608" fmla="*/ f429 1 5474293"/>
                <a:gd name="f609" fmla="*/ f430 1 4492666"/>
                <a:gd name="f610" fmla="*/ f431 1 5474293"/>
                <a:gd name="f611" fmla="*/ f432 1 4492666"/>
                <a:gd name="f612" fmla="*/ f433 1 5474293"/>
                <a:gd name="f613" fmla="*/ f434 1 4492666"/>
                <a:gd name="f614" fmla="*/ f435 1 5474293"/>
                <a:gd name="f615" fmla="*/ f436 1 4492666"/>
                <a:gd name="f616" fmla="*/ f437 1 5474293"/>
                <a:gd name="f617" fmla="*/ f438 1 4492666"/>
                <a:gd name="f618" fmla="*/ f439 1 5474293"/>
                <a:gd name="f619" fmla="*/ f440 1 4492666"/>
                <a:gd name="f620" fmla="*/ f441 1 5474293"/>
                <a:gd name="f621" fmla="*/ f442 1 4492666"/>
                <a:gd name="f622" fmla="*/ f443 1 5474293"/>
                <a:gd name="f623" fmla="*/ f444 1 5474293"/>
                <a:gd name="f624" fmla="*/ f445 1 4492666"/>
                <a:gd name="f625" fmla="*/ f446 1 5474293"/>
                <a:gd name="f626" fmla="*/ f447 1 4492666"/>
                <a:gd name="f627" fmla="*/ f448 1 5474293"/>
                <a:gd name="f628" fmla="*/ f449 1 4492666"/>
                <a:gd name="f629" fmla="*/ f450 1 5474293"/>
                <a:gd name="f630" fmla="*/ f451 1 4492666"/>
                <a:gd name="f631" fmla="*/ f452 1 5474293"/>
                <a:gd name="f632" fmla="*/ f453 1 4492666"/>
                <a:gd name="f633" fmla="*/ f454 1 5474293"/>
                <a:gd name="f634" fmla="*/ f455 1 4492666"/>
                <a:gd name="f635" fmla="*/ f456 1 5474293"/>
                <a:gd name="f636" fmla="*/ f457 1 4492666"/>
                <a:gd name="f637" fmla="*/ f458 1 5474293"/>
                <a:gd name="f638" fmla="*/ f459 1 4492666"/>
                <a:gd name="f639" fmla="*/ f460 1 5474293"/>
                <a:gd name="f640" fmla="*/ f461 1 4492666"/>
                <a:gd name="f641" fmla="*/ f462 1 5474293"/>
                <a:gd name="f642" fmla="*/ f463 1 4492666"/>
                <a:gd name="f643" fmla="*/ f464 1 5474293"/>
                <a:gd name="f644" fmla="*/ f465 1 4492666"/>
                <a:gd name="f645" fmla="*/ f466 1 5474293"/>
                <a:gd name="f646" fmla="*/ f467 1 4492666"/>
                <a:gd name="f647" fmla="*/ f468 1 5474293"/>
                <a:gd name="f648" fmla="*/ f469 1 4492666"/>
                <a:gd name="f649" fmla="*/ f470 1 5474293"/>
                <a:gd name="f650" fmla="*/ f471 1 4492666"/>
                <a:gd name="f651" fmla="*/ f472 1 5474293"/>
                <a:gd name="f652" fmla="*/ f473 1 4492666"/>
                <a:gd name="f653" fmla="*/ f474 1 5474293"/>
                <a:gd name="f654" fmla="*/ f475 1 4492666"/>
                <a:gd name="f655" fmla="*/ f476 1 5474293"/>
                <a:gd name="f656" fmla="*/ f477 1 4492666"/>
                <a:gd name="f657" fmla="*/ f478 1 5474293"/>
                <a:gd name="f658" fmla="*/ f479 1 4492666"/>
                <a:gd name="f659" fmla="*/ f480 1 5474293"/>
                <a:gd name="f660" fmla="*/ f481 1 4492666"/>
                <a:gd name="f661" fmla="*/ f482 1 5474293"/>
                <a:gd name="f662" fmla="*/ f483 1 4492666"/>
                <a:gd name="f663" fmla="*/ f484 1 5474293"/>
                <a:gd name="f664" fmla="*/ f485 1 4492666"/>
                <a:gd name="f665" fmla="*/ f486 1 5474293"/>
                <a:gd name="f666" fmla="*/ f487 1 4492666"/>
                <a:gd name="f667" fmla="*/ f488 1 5474293"/>
                <a:gd name="f668" fmla="*/ f489 1 4492666"/>
                <a:gd name="f669" fmla="*/ f490 1 5474293"/>
                <a:gd name="f670" fmla="*/ f491 1 4492666"/>
                <a:gd name="f671" fmla="*/ f492 1 5474293"/>
                <a:gd name="f672" fmla="*/ f493 1 4492666"/>
                <a:gd name="f673" fmla="*/ f494 1 5474293"/>
                <a:gd name="f674" fmla="*/ f495 1 4492666"/>
                <a:gd name="f675" fmla="*/ f496 1 5474293"/>
                <a:gd name="f676" fmla="*/ f497 1 4492666"/>
                <a:gd name="f677" fmla="*/ f498 1 5474293"/>
                <a:gd name="f678" fmla="*/ f499 1 4492666"/>
                <a:gd name="f679" fmla="*/ f500 1 5474293"/>
                <a:gd name="f680" fmla="*/ f501 1 4492666"/>
                <a:gd name="f681" fmla="*/ f502 1 5474293"/>
                <a:gd name="f682" fmla="*/ f503 1 4492666"/>
                <a:gd name="f683" fmla="*/ f504 1 5474293"/>
                <a:gd name="f684" fmla="*/ f505 1 4492666"/>
                <a:gd name="f685" fmla="*/ f506 1 5474293"/>
                <a:gd name="f686" fmla="*/ f507 1 4492666"/>
                <a:gd name="f687" fmla="*/ f508 1 5474293"/>
                <a:gd name="f688" fmla="*/ f509 1 4492666"/>
                <a:gd name="f689" fmla="*/ f510 1 5474293"/>
                <a:gd name="f690" fmla="*/ f511 1 4492666"/>
                <a:gd name="f691" fmla="*/ f512 1 5474293"/>
                <a:gd name="f692" fmla="*/ f513 1 4492666"/>
                <a:gd name="f693" fmla="*/ f514 1 5474293"/>
                <a:gd name="f694" fmla="*/ f515 1 4492666"/>
                <a:gd name="f695" fmla="*/ f516 1 5474293"/>
                <a:gd name="f696" fmla="*/ f517 1 4492666"/>
                <a:gd name="f697" fmla="*/ f518 1 5474293"/>
                <a:gd name="f698" fmla="*/ f519 1 4492666"/>
                <a:gd name="f699" fmla="*/ f520 1 5474293"/>
                <a:gd name="f700" fmla="*/ f521 1 4492666"/>
                <a:gd name="f701" fmla="*/ f522 1 5474293"/>
                <a:gd name="f702" fmla="*/ f523 1 4492666"/>
                <a:gd name="f703" fmla="*/ f524 1 5474293"/>
                <a:gd name="f704" fmla="*/ f525 1 4492666"/>
                <a:gd name="f705" fmla="*/ f526 1 5474293"/>
                <a:gd name="f706" fmla="*/ f527 1 4492666"/>
                <a:gd name="f707" fmla="*/ f528 1 5474293"/>
                <a:gd name="f708" fmla="*/ f529 1 4492666"/>
                <a:gd name="f709" fmla="*/ f530 1 5474293"/>
                <a:gd name="f710" fmla="*/ f531 1 4492666"/>
                <a:gd name="f711" fmla="*/ f532 1 5474293"/>
                <a:gd name="f712" fmla="*/ f533 1 4492666"/>
                <a:gd name="f713" fmla="*/ f534 1 5474293"/>
                <a:gd name="f714" fmla="*/ f535 1 4492666"/>
                <a:gd name="f715" fmla="*/ f536 1 5474293"/>
                <a:gd name="f716" fmla="*/ f537 1 4492666"/>
                <a:gd name="f717" fmla="*/ f538 1 5474293"/>
                <a:gd name="f718" fmla="*/ f539 1 4492666"/>
                <a:gd name="f719" fmla="*/ f540 1 5474293"/>
                <a:gd name="f720" fmla="*/ f541 1 4492666"/>
                <a:gd name="f721" fmla="*/ f542 1 5474293"/>
                <a:gd name="f722" fmla="*/ f543 1 4492666"/>
                <a:gd name="f723" fmla="*/ f544 1 5474293"/>
                <a:gd name="f724" fmla="*/ f545 1 4492666"/>
                <a:gd name="f725" fmla="*/ f546 1 5474293"/>
                <a:gd name="f726" fmla="*/ f547 1 4492666"/>
                <a:gd name="f727" fmla="*/ f548 1 4492666"/>
                <a:gd name="f728" fmla="*/ f549 1 5474293"/>
                <a:gd name="f729" fmla="*/ f550 1 4492666"/>
                <a:gd name="f730" fmla="*/ f551 1 5474293"/>
                <a:gd name="f731" fmla="*/ f552 1 4492666"/>
                <a:gd name="f732" fmla="*/ f553 1 5474293"/>
                <a:gd name="f733" fmla="*/ f554 1 4492666"/>
                <a:gd name="f734" fmla="*/ f555 1 5474293"/>
                <a:gd name="f735" fmla="*/ f556 1 4492666"/>
                <a:gd name="f736" fmla="*/ f557 1 5474293"/>
                <a:gd name="f737" fmla="*/ f558 1 4492666"/>
                <a:gd name="f738" fmla="*/ f559 1 5474293"/>
                <a:gd name="f739" fmla="*/ f560 1 4492666"/>
                <a:gd name="f740" fmla="*/ f374 1 f381"/>
                <a:gd name="f741" fmla="*/ f375 1 f381"/>
                <a:gd name="f742" fmla="*/ f374 1 f382"/>
                <a:gd name="f743" fmla="*/ f376 1 f382"/>
                <a:gd name="f744" fmla="*/ f562 1 f381"/>
                <a:gd name="f745" fmla="*/ f563 1 f382"/>
                <a:gd name="f746" fmla="*/ f564 1 f381"/>
                <a:gd name="f747" fmla="*/ f565 1 f382"/>
                <a:gd name="f748" fmla="*/ f566 1 f381"/>
                <a:gd name="f749" fmla="*/ f567 1 f382"/>
                <a:gd name="f750" fmla="*/ f568 1 f381"/>
                <a:gd name="f751" fmla="*/ f569 1 f382"/>
                <a:gd name="f752" fmla="*/ f570 1 f381"/>
                <a:gd name="f753" fmla="*/ f571 1 f382"/>
                <a:gd name="f754" fmla="*/ f572 1 f381"/>
                <a:gd name="f755" fmla="*/ f573 1 f382"/>
                <a:gd name="f756" fmla="*/ f574 1 f381"/>
                <a:gd name="f757" fmla="*/ f575 1 f382"/>
                <a:gd name="f758" fmla="*/ f576 1 f381"/>
                <a:gd name="f759" fmla="*/ f577 1 f382"/>
                <a:gd name="f760" fmla="*/ f578 1 f381"/>
                <a:gd name="f761" fmla="*/ f579 1 f382"/>
                <a:gd name="f762" fmla="*/ f580 1 f381"/>
                <a:gd name="f763" fmla="*/ f581 1 f382"/>
                <a:gd name="f764" fmla="*/ f582 1 f381"/>
                <a:gd name="f765" fmla="*/ f583 1 f382"/>
                <a:gd name="f766" fmla="*/ f584 1 f381"/>
                <a:gd name="f767" fmla="*/ f585 1 f382"/>
                <a:gd name="f768" fmla="*/ f586 1 f381"/>
                <a:gd name="f769" fmla="*/ f587 1 f382"/>
                <a:gd name="f770" fmla="*/ f588 1 f381"/>
                <a:gd name="f771" fmla="*/ f589 1 f382"/>
                <a:gd name="f772" fmla="*/ f590 1 f381"/>
                <a:gd name="f773" fmla="*/ f591 1 f382"/>
                <a:gd name="f774" fmla="*/ f592 1 f381"/>
                <a:gd name="f775" fmla="*/ f593 1 f382"/>
                <a:gd name="f776" fmla="*/ f594 1 f381"/>
                <a:gd name="f777" fmla="*/ f595 1 f382"/>
                <a:gd name="f778" fmla="*/ f596 1 f381"/>
                <a:gd name="f779" fmla="*/ f597 1 f382"/>
                <a:gd name="f780" fmla="*/ f598 1 f381"/>
                <a:gd name="f781" fmla="*/ f599 1 f382"/>
                <a:gd name="f782" fmla="*/ f600 1 f381"/>
                <a:gd name="f783" fmla="*/ f601 1 f382"/>
                <a:gd name="f784" fmla="*/ f602 1 f381"/>
                <a:gd name="f785" fmla="*/ f603 1 f382"/>
                <a:gd name="f786" fmla="*/ f604 1 f381"/>
                <a:gd name="f787" fmla="*/ f605 1 f382"/>
                <a:gd name="f788" fmla="*/ f606 1 f381"/>
                <a:gd name="f789" fmla="*/ f607 1 f382"/>
                <a:gd name="f790" fmla="*/ f608 1 f381"/>
                <a:gd name="f791" fmla="*/ f609 1 f382"/>
                <a:gd name="f792" fmla="*/ f610 1 f381"/>
                <a:gd name="f793" fmla="*/ f611 1 f382"/>
                <a:gd name="f794" fmla="*/ f612 1 f381"/>
                <a:gd name="f795" fmla="*/ f613 1 f382"/>
                <a:gd name="f796" fmla="*/ f614 1 f381"/>
                <a:gd name="f797" fmla="*/ f615 1 f382"/>
                <a:gd name="f798" fmla="*/ f616 1 f381"/>
                <a:gd name="f799" fmla="*/ f617 1 f382"/>
                <a:gd name="f800" fmla="*/ f618 1 f381"/>
                <a:gd name="f801" fmla="*/ f619 1 f382"/>
                <a:gd name="f802" fmla="*/ f620 1 f381"/>
                <a:gd name="f803" fmla="*/ f621 1 f382"/>
                <a:gd name="f804" fmla="*/ f622 1 f381"/>
                <a:gd name="f805" fmla="*/ f623 1 f381"/>
                <a:gd name="f806" fmla="*/ f624 1 f382"/>
                <a:gd name="f807" fmla="*/ f625 1 f381"/>
                <a:gd name="f808" fmla="*/ f626 1 f382"/>
                <a:gd name="f809" fmla="*/ f627 1 f381"/>
                <a:gd name="f810" fmla="*/ f628 1 f382"/>
                <a:gd name="f811" fmla="*/ f629 1 f381"/>
                <a:gd name="f812" fmla="*/ f630 1 f382"/>
                <a:gd name="f813" fmla="*/ f631 1 f381"/>
                <a:gd name="f814" fmla="*/ f632 1 f382"/>
                <a:gd name="f815" fmla="*/ f633 1 f381"/>
                <a:gd name="f816" fmla="*/ f634 1 f382"/>
                <a:gd name="f817" fmla="*/ f635 1 f381"/>
                <a:gd name="f818" fmla="*/ f636 1 f382"/>
                <a:gd name="f819" fmla="*/ f637 1 f381"/>
                <a:gd name="f820" fmla="*/ f638 1 f382"/>
                <a:gd name="f821" fmla="*/ f639 1 f381"/>
                <a:gd name="f822" fmla="*/ f640 1 f382"/>
                <a:gd name="f823" fmla="*/ f641 1 f381"/>
                <a:gd name="f824" fmla="*/ f642 1 f382"/>
                <a:gd name="f825" fmla="*/ f643 1 f381"/>
                <a:gd name="f826" fmla="*/ f644 1 f382"/>
                <a:gd name="f827" fmla="*/ f645 1 f381"/>
                <a:gd name="f828" fmla="*/ f646 1 f382"/>
                <a:gd name="f829" fmla="*/ f647 1 f381"/>
                <a:gd name="f830" fmla="*/ f648 1 f382"/>
                <a:gd name="f831" fmla="*/ f649 1 f381"/>
                <a:gd name="f832" fmla="*/ f650 1 f382"/>
                <a:gd name="f833" fmla="*/ f651 1 f381"/>
                <a:gd name="f834" fmla="*/ f652 1 f382"/>
                <a:gd name="f835" fmla="*/ f653 1 f381"/>
                <a:gd name="f836" fmla="*/ f654 1 f382"/>
                <a:gd name="f837" fmla="*/ f655 1 f381"/>
                <a:gd name="f838" fmla="*/ f656 1 f382"/>
                <a:gd name="f839" fmla="*/ f657 1 f381"/>
                <a:gd name="f840" fmla="*/ f658 1 f382"/>
                <a:gd name="f841" fmla="*/ f659 1 f381"/>
                <a:gd name="f842" fmla="*/ f660 1 f382"/>
                <a:gd name="f843" fmla="*/ f661 1 f381"/>
                <a:gd name="f844" fmla="*/ f662 1 f382"/>
                <a:gd name="f845" fmla="*/ f663 1 f381"/>
                <a:gd name="f846" fmla="*/ f664 1 f382"/>
                <a:gd name="f847" fmla="*/ f665 1 f381"/>
                <a:gd name="f848" fmla="*/ f666 1 f382"/>
                <a:gd name="f849" fmla="*/ f667 1 f381"/>
                <a:gd name="f850" fmla="*/ f668 1 f382"/>
                <a:gd name="f851" fmla="*/ f669 1 f381"/>
                <a:gd name="f852" fmla="*/ f670 1 f382"/>
                <a:gd name="f853" fmla="*/ f671 1 f381"/>
                <a:gd name="f854" fmla="*/ f672 1 f382"/>
                <a:gd name="f855" fmla="*/ f673 1 f381"/>
                <a:gd name="f856" fmla="*/ f674 1 f382"/>
                <a:gd name="f857" fmla="*/ f675 1 f381"/>
                <a:gd name="f858" fmla="*/ f676 1 f382"/>
                <a:gd name="f859" fmla="*/ f677 1 f381"/>
                <a:gd name="f860" fmla="*/ f678 1 f382"/>
                <a:gd name="f861" fmla="*/ f679 1 f381"/>
                <a:gd name="f862" fmla="*/ f680 1 f382"/>
                <a:gd name="f863" fmla="*/ f681 1 f381"/>
                <a:gd name="f864" fmla="*/ f682 1 f382"/>
                <a:gd name="f865" fmla="*/ f683 1 f381"/>
                <a:gd name="f866" fmla="*/ f684 1 f382"/>
                <a:gd name="f867" fmla="*/ f685 1 f381"/>
                <a:gd name="f868" fmla="*/ f686 1 f382"/>
                <a:gd name="f869" fmla="*/ f687 1 f381"/>
                <a:gd name="f870" fmla="*/ f688 1 f382"/>
                <a:gd name="f871" fmla="*/ f689 1 f381"/>
                <a:gd name="f872" fmla="*/ f690 1 f382"/>
                <a:gd name="f873" fmla="*/ f691 1 f381"/>
                <a:gd name="f874" fmla="*/ f692 1 f382"/>
                <a:gd name="f875" fmla="*/ f693 1 f381"/>
                <a:gd name="f876" fmla="*/ f694 1 f382"/>
                <a:gd name="f877" fmla="*/ f695 1 f381"/>
                <a:gd name="f878" fmla="*/ f696 1 f382"/>
                <a:gd name="f879" fmla="*/ f697 1 f381"/>
                <a:gd name="f880" fmla="*/ f698 1 f382"/>
                <a:gd name="f881" fmla="*/ f699 1 f381"/>
                <a:gd name="f882" fmla="*/ f700 1 f382"/>
                <a:gd name="f883" fmla="*/ f701 1 f381"/>
                <a:gd name="f884" fmla="*/ f702 1 f382"/>
                <a:gd name="f885" fmla="*/ f703 1 f381"/>
                <a:gd name="f886" fmla="*/ f704 1 f382"/>
                <a:gd name="f887" fmla="*/ f705 1 f381"/>
                <a:gd name="f888" fmla="*/ f706 1 f382"/>
                <a:gd name="f889" fmla="*/ f707 1 f381"/>
                <a:gd name="f890" fmla="*/ f708 1 f382"/>
                <a:gd name="f891" fmla="*/ f709 1 f381"/>
                <a:gd name="f892" fmla="*/ f710 1 f382"/>
                <a:gd name="f893" fmla="*/ f711 1 f381"/>
                <a:gd name="f894" fmla="*/ f712 1 f382"/>
                <a:gd name="f895" fmla="*/ f713 1 f381"/>
                <a:gd name="f896" fmla="*/ f714 1 f382"/>
                <a:gd name="f897" fmla="*/ f715 1 f381"/>
                <a:gd name="f898" fmla="*/ f716 1 f382"/>
                <a:gd name="f899" fmla="*/ f717 1 f381"/>
                <a:gd name="f900" fmla="*/ f718 1 f382"/>
                <a:gd name="f901" fmla="*/ f719 1 f381"/>
                <a:gd name="f902" fmla="*/ f720 1 f382"/>
                <a:gd name="f903" fmla="*/ f721 1 f381"/>
                <a:gd name="f904" fmla="*/ f722 1 f382"/>
                <a:gd name="f905" fmla="*/ f723 1 f381"/>
                <a:gd name="f906" fmla="*/ f724 1 f382"/>
                <a:gd name="f907" fmla="*/ f725 1 f381"/>
                <a:gd name="f908" fmla="*/ f726 1 f382"/>
                <a:gd name="f909" fmla="*/ f727 1 f382"/>
                <a:gd name="f910" fmla="*/ f728 1 f381"/>
                <a:gd name="f911" fmla="*/ f729 1 f382"/>
                <a:gd name="f912" fmla="*/ f730 1 f381"/>
                <a:gd name="f913" fmla="*/ f731 1 f382"/>
                <a:gd name="f914" fmla="*/ f732 1 f381"/>
                <a:gd name="f915" fmla="*/ f733 1 f382"/>
                <a:gd name="f916" fmla="*/ f734 1 f381"/>
                <a:gd name="f917" fmla="*/ f735 1 f382"/>
                <a:gd name="f918" fmla="*/ f736 1 f381"/>
                <a:gd name="f919" fmla="*/ f737 1 f382"/>
                <a:gd name="f920" fmla="*/ f738 1 f381"/>
                <a:gd name="f921" fmla="*/ f739 1 f382"/>
                <a:gd name="f922" fmla="*/ f740 f372 1"/>
                <a:gd name="f923" fmla="*/ f741 f372 1"/>
                <a:gd name="f924" fmla="*/ f743 f373 1"/>
                <a:gd name="f925" fmla="*/ f742 f373 1"/>
                <a:gd name="f926" fmla="*/ f744 f372 1"/>
                <a:gd name="f927" fmla="*/ f745 f373 1"/>
                <a:gd name="f928" fmla="*/ f746 f372 1"/>
                <a:gd name="f929" fmla="*/ f747 f373 1"/>
                <a:gd name="f930" fmla="*/ f748 f372 1"/>
                <a:gd name="f931" fmla="*/ f749 f373 1"/>
                <a:gd name="f932" fmla="*/ f750 f372 1"/>
                <a:gd name="f933" fmla="*/ f751 f373 1"/>
                <a:gd name="f934" fmla="*/ f752 f372 1"/>
                <a:gd name="f935" fmla="*/ f753 f373 1"/>
                <a:gd name="f936" fmla="*/ f754 f372 1"/>
                <a:gd name="f937" fmla="*/ f755 f373 1"/>
                <a:gd name="f938" fmla="*/ f756 f372 1"/>
                <a:gd name="f939" fmla="*/ f757 f373 1"/>
                <a:gd name="f940" fmla="*/ f758 f372 1"/>
                <a:gd name="f941" fmla="*/ f759 f373 1"/>
                <a:gd name="f942" fmla="*/ f760 f372 1"/>
                <a:gd name="f943" fmla="*/ f761 f373 1"/>
                <a:gd name="f944" fmla="*/ f762 f372 1"/>
                <a:gd name="f945" fmla="*/ f763 f373 1"/>
                <a:gd name="f946" fmla="*/ f764 f372 1"/>
                <a:gd name="f947" fmla="*/ f765 f373 1"/>
                <a:gd name="f948" fmla="*/ f766 f372 1"/>
                <a:gd name="f949" fmla="*/ f767 f373 1"/>
                <a:gd name="f950" fmla="*/ f768 f372 1"/>
                <a:gd name="f951" fmla="*/ f769 f373 1"/>
                <a:gd name="f952" fmla="*/ f770 f372 1"/>
                <a:gd name="f953" fmla="*/ f771 f373 1"/>
                <a:gd name="f954" fmla="*/ f772 f372 1"/>
                <a:gd name="f955" fmla="*/ f773 f373 1"/>
                <a:gd name="f956" fmla="*/ f774 f372 1"/>
                <a:gd name="f957" fmla="*/ f775 f373 1"/>
                <a:gd name="f958" fmla="*/ f776 f372 1"/>
                <a:gd name="f959" fmla="*/ f777 f373 1"/>
                <a:gd name="f960" fmla="*/ f778 f372 1"/>
                <a:gd name="f961" fmla="*/ f779 f373 1"/>
                <a:gd name="f962" fmla="*/ f780 f372 1"/>
                <a:gd name="f963" fmla="*/ f781 f373 1"/>
                <a:gd name="f964" fmla="*/ f782 f372 1"/>
                <a:gd name="f965" fmla="*/ f783 f373 1"/>
                <a:gd name="f966" fmla="*/ f784 f372 1"/>
                <a:gd name="f967" fmla="*/ f785 f373 1"/>
                <a:gd name="f968" fmla="*/ f786 f372 1"/>
                <a:gd name="f969" fmla="*/ f787 f373 1"/>
                <a:gd name="f970" fmla="*/ f788 f372 1"/>
                <a:gd name="f971" fmla="*/ f789 f373 1"/>
                <a:gd name="f972" fmla="*/ f790 f372 1"/>
                <a:gd name="f973" fmla="*/ f791 f373 1"/>
                <a:gd name="f974" fmla="*/ f792 f372 1"/>
                <a:gd name="f975" fmla="*/ f793 f373 1"/>
                <a:gd name="f976" fmla="*/ f794 f372 1"/>
                <a:gd name="f977" fmla="*/ f795 f373 1"/>
                <a:gd name="f978" fmla="*/ f796 f372 1"/>
                <a:gd name="f979" fmla="*/ f797 f373 1"/>
                <a:gd name="f980" fmla="*/ f798 f372 1"/>
                <a:gd name="f981" fmla="*/ f799 f373 1"/>
                <a:gd name="f982" fmla="*/ f800 f372 1"/>
                <a:gd name="f983" fmla="*/ f801 f373 1"/>
                <a:gd name="f984" fmla="*/ f802 f372 1"/>
                <a:gd name="f985" fmla="*/ f803 f373 1"/>
                <a:gd name="f986" fmla="*/ f804 f372 1"/>
                <a:gd name="f987" fmla="*/ f805 f372 1"/>
                <a:gd name="f988" fmla="*/ f806 f373 1"/>
                <a:gd name="f989" fmla="*/ f807 f372 1"/>
                <a:gd name="f990" fmla="*/ f808 f373 1"/>
                <a:gd name="f991" fmla="*/ f809 f372 1"/>
                <a:gd name="f992" fmla="*/ f810 f373 1"/>
                <a:gd name="f993" fmla="*/ f811 f372 1"/>
                <a:gd name="f994" fmla="*/ f812 f373 1"/>
                <a:gd name="f995" fmla="*/ f813 f372 1"/>
                <a:gd name="f996" fmla="*/ f814 f373 1"/>
                <a:gd name="f997" fmla="*/ f815 f372 1"/>
                <a:gd name="f998" fmla="*/ f816 f373 1"/>
                <a:gd name="f999" fmla="*/ f817 f372 1"/>
                <a:gd name="f1000" fmla="*/ f818 f373 1"/>
                <a:gd name="f1001" fmla="*/ f819 f372 1"/>
                <a:gd name="f1002" fmla="*/ f820 f373 1"/>
                <a:gd name="f1003" fmla="*/ f821 f372 1"/>
                <a:gd name="f1004" fmla="*/ f822 f373 1"/>
                <a:gd name="f1005" fmla="*/ f823 f372 1"/>
                <a:gd name="f1006" fmla="*/ f824 f373 1"/>
                <a:gd name="f1007" fmla="*/ f825 f372 1"/>
                <a:gd name="f1008" fmla="*/ f826 f373 1"/>
                <a:gd name="f1009" fmla="*/ f827 f372 1"/>
                <a:gd name="f1010" fmla="*/ f828 f373 1"/>
                <a:gd name="f1011" fmla="*/ f829 f372 1"/>
                <a:gd name="f1012" fmla="*/ f830 f373 1"/>
                <a:gd name="f1013" fmla="*/ f831 f372 1"/>
                <a:gd name="f1014" fmla="*/ f832 f373 1"/>
                <a:gd name="f1015" fmla="*/ f833 f372 1"/>
                <a:gd name="f1016" fmla="*/ f834 f373 1"/>
                <a:gd name="f1017" fmla="*/ f835 f372 1"/>
                <a:gd name="f1018" fmla="*/ f836 f373 1"/>
                <a:gd name="f1019" fmla="*/ f837 f372 1"/>
                <a:gd name="f1020" fmla="*/ f838 f373 1"/>
                <a:gd name="f1021" fmla="*/ f839 f372 1"/>
                <a:gd name="f1022" fmla="*/ f840 f373 1"/>
                <a:gd name="f1023" fmla="*/ f841 f372 1"/>
                <a:gd name="f1024" fmla="*/ f842 f373 1"/>
                <a:gd name="f1025" fmla="*/ f843 f372 1"/>
                <a:gd name="f1026" fmla="*/ f844 f373 1"/>
                <a:gd name="f1027" fmla="*/ f845 f372 1"/>
                <a:gd name="f1028" fmla="*/ f846 f373 1"/>
                <a:gd name="f1029" fmla="*/ f847 f372 1"/>
                <a:gd name="f1030" fmla="*/ f848 f373 1"/>
                <a:gd name="f1031" fmla="*/ f849 f372 1"/>
                <a:gd name="f1032" fmla="*/ f850 f373 1"/>
                <a:gd name="f1033" fmla="*/ f851 f372 1"/>
                <a:gd name="f1034" fmla="*/ f852 f373 1"/>
                <a:gd name="f1035" fmla="*/ f853 f372 1"/>
                <a:gd name="f1036" fmla="*/ f854 f373 1"/>
                <a:gd name="f1037" fmla="*/ f855 f372 1"/>
                <a:gd name="f1038" fmla="*/ f856 f373 1"/>
                <a:gd name="f1039" fmla="*/ f857 f372 1"/>
                <a:gd name="f1040" fmla="*/ f858 f373 1"/>
                <a:gd name="f1041" fmla="*/ f859 f372 1"/>
                <a:gd name="f1042" fmla="*/ f860 f373 1"/>
                <a:gd name="f1043" fmla="*/ f861 f372 1"/>
                <a:gd name="f1044" fmla="*/ f862 f373 1"/>
                <a:gd name="f1045" fmla="*/ f863 f372 1"/>
                <a:gd name="f1046" fmla="*/ f864 f373 1"/>
                <a:gd name="f1047" fmla="*/ f865 f372 1"/>
                <a:gd name="f1048" fmla="*/ f866 f373 1"/>
                <a:gd name="f1049" fmla="*/ f867 f372 1"/>
                <a:gd name="f1050" fmla="*/ f868 f373 1"/>
                <a:gd name="f1051" fmla="*/ f869 f372 1"/>
                <a:gd name="f1052" fmla="*/ f870 f373 1"/>
                <a:gd name="f1053" fmla="*/ f871 f372 1"/>
                <a:gd name="f1054" fmla="*/ f872 f373 1"/>
                <a:gd name="f1055" fmla="*/ f873 f372 1"/>
                <a:gd name="f1056" fmla="*/ f874 f373 1"/>
                <a:gd name="f1057" fmla="*/ f875 f372 1"/>
                <a:gd name="f1058" fmla="*/ f876 f373 1"/>
                <a:gd name="f1059" fmla="*/ f877 f372 1"/>
                <a:gd name="f1060" fmla="*/ f878 f373 1"/>
                <a:gd name="f1061" fmla="*/ f879 f372 1"/>
                <a:gd name="f1062" fmla="*/ f880 f373 1"/>
                <a:gd name="f1063" fmla="*/ f881 f372 1"/>
                <a:gd name="f1064" fmla="*/ f882 f373 1"/>
                <a:gd name="f1065" fmla="*/ f883 f372 1"/>
                <a:gd name="f1066" fmla="*/ f884 f373 1"/>
                <a:gd name="f1067" fmla="*/ f885 f372 1"/>
                <a:gd name="f1068" fmla="*/ f886 f373 1"/>
                <a:gd name="f1069" fmla="*/ f887 f372 1"/>
                <a:gd name="f1070" fmla="*/ f888 f373 1"/>
                <a:gd name="f1071" fmla="*/ f889 f372 1"/>
                <a:gd name="f1072" fmla="*/ f890 f373 1"/>
                <a:gd name="f1073" fmla="*/ f891 f372 1"/>
                <a:gd name="f1074" fmla="*/ f892 f373 1"/>
                <a:gd name="f1075" fmla="*/ f893 f372 1"/>
                <a:gd name="f1076" fmla="*/ f894 f373 1"/>
                <a:gd name="f1077" fmla="*/ f895 f372 1"/>
                <a:gd name="f1078" fmla="*/ f896 f373 1"/>
                <a:gd name="f1079" fmla="*/ f897 f372 1"/>
                <a:gd name="f1080" fmla="*/ f898 f373 1"/>
                <a:gd name="f1081" fmla="*/ f899 f372 1"/>
                <a:gd name="f1082" fmla="*/ f900 f373 1"/>
                <a:gd name="f1083" fmla="*/ f901 f372 1"/>
                <a:gd name="f1084" fmla="*/ f902 f373 1"/>
                <a:gd name="f1085" fmla="*/ f903 f372 1"/>
                <a:gd name="f1086" fmla="*/ f904 f373 1"/>
                <a:gd name="f1087" fmla="*/ f905 f372 1"/>
                <a:gd name="f1088" fmla="*/ f906 f373 1"/>
                <a:gd name="f1089" fmla="*/ f907 f372 1"/>
                <a:gd name="f1090" fmla="*/ f908 f373 1"/>
                <a:gd name="f1091" fmla="*/ f909 f373 1"/>
                <a:gd name="f1092" fmla="*/ f910 f372 1"/>
                <a:gd name="f1093" fmla="*/ f911 f373 1"/>
                <a:gd name="f1094" fmla="*/ f912 f372 1"/>
                <a:gd name="f1095" fmla="*/ f913 f373 1"/>
                <a:gd name="f1096" fmla="*/ f914 f372 1"/>
                <a:gd name="f1097" fmla="*/ f915 f373 1"/>
                <a:gd name="f1098" fmla="*/ f916 f372 1"/>
                <a:gd name="f1099" fmla="*/ f917 f373 1"/>
                <a:gd name="f1100" fmla="*/ f918 f372 1"/>
                <a:gd name="f1101" fmla="*/ f919 f373 1"/>
                <a:gd name="f1102" fmla="*/ f920 f372 1"/>
                <a:gd name="f1103" fmla="*/ f921 f37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61">
                  <a:pos x="f926" y="f927"/>
                </a:cxn>
                <a:cxn ang="f561">
                  <a:pos x="f928" y="f929"/>
                </a:cxn>
                <a:cxn ang="f561">
                  <a:pos x="f930" y="f931"/>
                </a:cxn>
                <a:cxn ang="f561">
                  <a:pos x="f932" y="f933"/>
                </a:cxn>
                <a:cxn ang="f561">
                  <a:pos x="f934" y="f935"/>
                </a:cxn>
                <a:cxn ang="f561">
                  <a:pos x="f936" y="f937"/>
                </a:cxn>
                <a:cxn ang="f561">
                  <a:pos x="f938" y="f939"/>
                </a:cxn>
                <a:cxn ang="f561">
                  <a:pos x="f940" y="f941"/>
                </a:cxn>
                <a:cxn ang="f561">
                  <a:pos x="f942" y="f943"/>
                </a:cxn>
                <a:cxn ang="f561">
                  <a:pos x="f944" y="f945"/>
                </a:cxn>
                <a:cxn ang="f561">
                  <a:pos x="f946" y="f947"/>
                </a:cxn>
                <a:cxn ang="f561">
                  <a:pos x="f948" y="f949"/>
                </a:cxn>
                <a:cxn ang="f561">
                  <a:pos x="f950" y="f951"/>
                </a:cxn>
                <a:cxn ang="f561">
                  <a:pos x="f952" y="f953"/>
                </a:cxn>
                <a:cxn ang="f561">
                  <a:pos x="f954" y="f955"/>
                </a:cxn>
                <a:cxn ang="f561">
                  <a:pos x="f956" y="f957"/>
                </a:cxn>
                <a:cxn ang="f561">
                  <a:pos x="f958" y="f959"/>
                </a:cxn>
                <a:cxn ang="f561">
                  <a:pos x="f960" y="f961"/>
                </a:cxn>
                <a:cxn ang="f561">
                  <a:pos x="f962" y="f963"/>
                </a:cxn>
                <a:cxn ang="f561">
                  <a:pos x="f964" y="f965"/>
                </a:cxn>
                <a:cxn ang="f561">
                  <a:pos x="f966" y="f967"/>
                </a:cxn>
                <a:cxn ang="f561">
                  <a:pos x="f968" y="f969"/>
                </a:cxn>
                <a:cxn ang="f561">
                  <a:pos x="f970" y="f971"/>
                </a:cxn>
                <a:cxn ang="f561">
                  <a:pos x="f972" y="f973"/>
                </a:cxn>
                <a:cxn ang="f561">
                  <a:pos x="f974" y="f975"/>
                </a:cxn>
                <a:cxn ang="f561">
                  <a:pos x="f976" y="f977"/>
                </a:cxn>
                <a:cxn ang="f561">
                  <a:pos x="f978" y="f979"/>
                </a:cxn>
                <a:cxn ang="f561">
                  <a:pos x="f980" y="f981"/>
                </a:cxn>
                <a:cxn ang="f561">
                  <a:pos x="f982" y="f983"/>
                </a:cxn>
                <a:cxn ang="f561">
                  <a:pos x="f984" y="f985"/>
                </a:cxn>
                <a:cxn ang="f561">
                  <a:pos x="f986" y="f985"/>
                </a:cxn>
                <a:cxn ang="f561">
                  <a:pos x="f987" y="f988"/>
                </a:cxn>
                <a:cxn ang="f561">
                  <a:pos x="f989" y="f990"/>
                </a:cxn>
                <a:cxn ang="f561">
                  <a:pos x="f991" y="f992"/>
                </a:cxn>
                <a:cxn ang="f561">
                  <a:pos x="f993" y="f994"/>
                </a:cxn>
                <a:cxn ang="f561">
                  <a:pos x="f995" y="f996"/>
                </a:cxn>
                <a:cxn ang="f561">
                  <a:pos x="f997" y="f998"/>
                </a:cxn>
                <a:cxn ang="f561">
                  <a:pos x="f999" y="f1000"/>
                </a:cxn>
                <a:cxn ang="f561">
                  <a:pos x="f1001" y="f1002"/>
                </a:cxn>
                <a:cxn ang="f561">
                  <a:pos x="f1003" y="f1004"/>
                </a:cxn>
                <a:cxn ang="f561">
                  <a:pos x="f1005" y="f1006"/>
                </a:cxn>
                <a:cxn ang="f561">
                  <a:pos x="f1007" y="f1008"/>
                </a:cxn>
                <a:cxn ang="f561">
                  <a:pos x="f1009" y="f1010"/>
                </a:cxn>
                <a:cxn ang="f561">
                  <a:pos x="f1011" y="f1012"/>
                </a:cxn>
                <a:cxn ang="f561">
                  <a:pos x="f1013" y="f1014"/>
                </a:cxn>
                <a:cxn ang="f561">
                  <a:pos x="f1015" y="f1016"/>
                </a:cxn>
                <a:cxn ang="f561">
                  <a:pos x="f1017" y="f1018"/>
                </a:cxn>
                <a:cxn ang="f561">
                  <a:pos x="f1019" y="f1020"/>
                </a:cxn>
                <a:cxn ang="f561">
                  <a:pos x="f1021" y="f1022"/>
                </a:cxn>
                <a:cxn ang="f561">
                  <a:pos x="f1023" y="f1024"/>
                </a:cxn>
                <a:cxn ang="f561">
                  <a:pos x="f1025" y="f1026"/>
                </a:cxn>
                <a:cxn ang="f561">
                  <a:pos x="f1027" y="f1028"/>
                </a:cxn>
                <a:cxn ang="f561">
                  <a:pos x="f1029" y="f1030"/>
                </a:cxn>
                <a:cxn ang="f561">
                  <a:pos x="f1031" y="f1032"/>
                </a:cxn>
                <a:cxn ang="f561">
                  <a:pos x="f1033" y="f1034"/>
                </a:cxn>
                <a:cxn ang="f561">
                  <a:pos x="f1035" y="f1036"/>
                </a:cxn>
                <a:cxn ang="f561">
                  <a:pos x="f1037" y="f1038"/>
                </a:cxn>
                <a:cxn ang="f561">
                  <a:pos x="f1039" y="f1040"/>
                </a:cxn>
                <a:cxn ang="f561">
                  <a:pos x="f1041" y="f1042"/>
                </a:cxn>
                <a:cxn ang="f561">
                  <a:pos x="f1043" y="f1044"/>
                </a:cxn>
                <a:cxn ang="f561">
                  <a:pos x="f1045" y="f1046"/>
                </a:cxn>
                <a:cxn ang="f561">
                  <a:pos x="f1047" y="f1048"/>
                </a:cxn>
                <a:cxn ang="f561">
                  <a:pos x="f1049" y="f1050"/>
                </a:cxn>
                <a:cxn ang="f561">
                  <a:pos x="f1051" y="f1052"/>
                </a:cxn>
                <a:cxn ang="f561">
                  <a:pos x="f1053" y="f1054"/>
                </a:cxn>
                <a:cxn ang="f561">
                  <a:pos x="f1055" y="f1056"/>
                </a:cxn>
                <a:cxn ang="f561">
                  <a:pos x="f1057" y="f1058"/>
                </a:cxn>
                <a:cxn ang="f561">
                  <a:pos x="f1059" y="f1060"/>
                </a:cxn>
                <a:cxn ang="f561">
                  <a:pos x="f1061" y="f1062"/>
                </a:cxn>
                <a:cxn ang="f561">
                  <a:pos x="f1063" y="f1064"/>
                </a:cxn>
                <a:cxn ang="f561">
                  <a:pos x="f1065" y="f1066"/>
                </a:cxn>
                <a:cxn ang="f561">
                  <a:pos x="f1067" y="f1068"/>
                </a:cxn>
                <a:cxn ang="f561">
                  <a:pos x="f1069" y="f1070"/>
                </a:cxn>
                <a:cxn ang="f561">
                  <a:pos x="f1071" y="f1072"/>
                </a:cxn>
                <a:cxn ang="f561">
                  <a:pos x="f1073" y="f1074"/>
                </a:cxn>
                <a:cxn ang="f561">
                  <a:pos x="f1075" y="f1076"/>
                </a:cxn>
                <a:cxn ang="f561">
                  <a:pos x="f1077" y="f1078"/>
                </a:cxn>
                <a:cxn ang="f561">
                  <a:pos x="f1079" y="f1080"/>
                </a:cxn>
                <a:cxn ang="f561">
                  <a:pos x="f1081" y="f1082"/>
                </a:cxn>
                <a:cxn ang="f561">
                  <a:pos x="f1083" y="f1084"/>
                </a:cxn>
                <a:cxn ang="f561">
                  <a:pos x="f1085" y="f1086"/>
                </a:cxn>
                <a:cxn ang="f561">
                  <a:pos x="f1087" y="f1088"/>
                </a:cxn>
                <a:cxn ang="f561">
                  <a:pos x="f1089" y="f1090"/>
                </a:cxn>
                <a:cxn ang="f561">
                  <a:pos x="f1089" y="f1091"/>
                </a:cxn>
                <a:cxn ang="f561">
                  <a:pos x="f1092" y="f1093"/>
                </a:cxn>
                <a:cxn ang="f561">
                  <a:pos x="f1094" y="f1095"/>
                </a:cxn>
                <a:cxn ang="f561">
                  <a:pos x="f1096" y="f1097"/>
                </a:cxn>
                <a:cxn ang="f561">
                  <a:pos x="f1098" y="f1099"/>
                </a:cxn>
                <a:cxn ang="f561">
                  <a:pos x="f1100" y="f1101"/>
                </a:cxn>
                <a:cxn ang="f561">
                  <a:pos x="f1102" y="f1103"/>
                </a:cxn>
                <a:cxn ang="f561">
                  <a:pos x="f926" y="f927"/>
                </a:cxn>
              </a:cxnLst>
              <a:rect l="f922" t="f925" r="f923" b="f924"/>
              <a:pathLst>
                <a:path w="5474293" h="4492666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lnTo>
                    <a:pt x="f16" y="f17"/>
                  </a:lnTo>
                  <a:lnTo>
                    <a:pt x="f18" y="f19"/>
                  </a:lnTo>
                  <a:cubicBezTo>
                    <a:pt x="f20" y="f21"/>
                    <a:pt x="f22" y="f23"/>
                    <a:pt x="f24" y="f25"/>
                  </a:cubicBezTo>
                  <a:lnTo>
                    <a:pt x="f26" y="f27"/>
                  </a:lnTo>
                  <a:lnTo>
                    <a:pt x="f28" y="f29"/>
                  </a:lnTo>
                  <a:cubicBezTo>
                    <a:pt x="f30" y="f31"/>
                    <a:pt x="f32" y="f33"/>
                    <a:pt x="f34" y="f35"/>
                  </a:cubicBezTo>
                  <a:lnTo>
                    <a:pt x="f36" y="f37"/>
                  </a:lnTo>
                  <a:lnTo>
                    <a:pt x="f38" y="f39"/>
                  </a:lnTo>
                  <a:cubicBezTo>
                    <a:pt x="f40" y="f41"/>
                    <a:pt x="f42" y="f43"/>
                    <a:pt x="f44" y="f45"/>
                  </a:cubicBez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cubicBezTo>
                    <a:pt x="f52" y="f53"/>
                    <a:pt x="f54" y="f55"/>
                    <a:pt x="f56" y="f57"/>
                  </a:cubicBezTo>
                  <a:cubicBezTo>
                    <a:pt x="f58" y="f59"/>
                    <a:pt x="f60" y="f61"/>
                    <a:pt x="f62" y="f63"/>
                  </a:cubicBezTo>
                  <a:cubicBezTo>
                    <a:pt x="f64" y="f65"/>
                    <a:pt x="f66" y="f67"/>
                    <a:pt x="f68" y="f69"/>
                  </a:cubicBezTo>
                  <a:cubicBezTo>
                    <a:pt x="f70" y="f71"/>
                    <a:pt x="f72" y="f73"/>
                    <a:pt x="f74" y="f75"/>
                  </a:cubicBezTo>
                  <a:cubicBezTo>
                    <a:pt x="f76" y="f77"/>
                    <a:pt x="f78" y="f79"/>
                    <a:pt x="f80" y="f81"/>
                  </a:cubicBezTo>
                  <a:cubicBezTo>
                    <a:pt x="f82" y="f83"/>
                    <a:pt x="f84" y="f85"/>
                    <a:pt x="f86" y="f87"/>
                  </a:cubicBezTo>
                  <a:lnTo>
                    <a:pt x="f88" y="f89"/>
                  </a:lnTo>
                  <a:cubicBezTo>
                    <a:pt x="f90" y="f91"/>
                    <a:pt x="f92" y="f93"/>
                    <a:pt x="f94" y="f95"/>
                  </a:cubicBezTo>
                  <a:lnTo>
                    <a:pt x="f82" y="f96"/>
                  </a:lnTo>
                  <a:cubicBezTo>
                    <a:pt x="f97" y="f98"/>
                    <a:pt x="f99" y="f100"/>
                    <a:pt x="f101" y="f102"/>
                  </a:cubicBezTo>
                  <a:cubicBezTo>
                    <a:pt x="f103" y="f104"/>
                    <a:pt x="f105" y="f106"/>
                    <a:pt x="f107" y="f108"/>
                  </a:cubicBezTo>
                  <a:lnTo>
                    <a:pt x="f109" y="f110"/>
                  </a:lnTo>
                  <a:lnTo>
                    <a:pt x="f111" y="f112"/>
                  </a:lnTo>
                  <a:lnTo>
                    <a:pt x="f113" y="f114"/>
                  </a:lnTo>
                  <a:cubicBezTo>
                    <a:pt x="f115" y="f116"/>
                    <a:pt x="f117" y="f118"/>
                    <a:pt x="f119" y="f120"/>
                  </a:cubicBezTo>
                  <a:lnTo>
                    <a:pt x="f121" y="f7"/>
                  </a:lnTo>
                  <a:lnTo>
                    <a:pt x="f122" y="f7"/>
                  </a:lnTo>
                  <a:lnTo>
                    <a:pt x="f123" y="f124"/>
                  </a:lnTo>
                  <a:cubicBezTo>
                    <a:pt x="f125" y="f126"/>
                    <a:pt x="f127" y="f128"/>
                    <a:pt x="f129" y="f130"/>
                  </a:cubicBezTo>
                  <a:lnTo>
                    <a:pt x="f131" y="f132"/>
                  </a:lnTo>
                  <a:cubicBezTo>
                    <a:pt x="f133" y="f134"/>
                    <a:pt x="f135" y="f136"/>
                    <a:pt x="f137" y="f138"/>
                  </a:cubicBezTo>
                  <a:cubicBezTo>
                    <a:pt x="f139" y="f140"/>
                    <a:pt x="f141" y="f142"/>
                    <a:pt x="f143" y="f144"/>
                  </a:cubicBezTo>
                  <a:cubicBezTo>
                    <a:pt x="f145" y="f146"/>
                    <a:pt x="f147" y="f148"/>
                    <a:pt x="f149" y="f150"/>
                  </a:cubicBezTo>
                  <a:cubicBezTo>
                    <a:pt x="f151" y="f152"/>
                    <a:pt x="f153" y="f154"/>
                    <a:pt x="f155" y="f156"/>
                  </a:cubicBezTo>
                  <a:lnTo>
                    <a:pt x="f157" y="f158"/>
                  </a:lnTo>
                  <a:cubicBezTo>
                    <a:pt x="f159" y="f160"/>
                    <a:pt x="f161" y="f162"/>
                    <a:pt x="f163" y="f164"/>
                  </a:cubicBezTo>
                  <a:lnTo>
                    <a:pt x="f165" y="f166"/>
                  </a:lnTo>
                  <a:cubicBezTo>
                    <a:pt x="f167" y="f168"/>
                    <a:pt x="f169" y="f170"/>
                    <a:pt x="f171" y="f172"/>
                  </a:cubicBezTo>
                  <a:lnTo>
                    <a:pt x="f173" y="f174"/>
                  </a:lnTo>
                  <a:lnTo>
                    <a:pt x="f175" y="f176"/>
                  </a:lnTo>
                  <a:cubicBezTo>
                    <a:pt x="f177" y="f178"/>
                    <a:pt x="f179" y="f180"/>
                    <a:pt x="f181" y="f182"/>
                  </a:cubicBezTo>
                  <a:cubicBezTo>
                    <a:pt x="f183" y="f184"/>
                    <a:pt x="f185" y="f186"/>
                    <a:pt x="f187" y="f188"/>
                  </a:cubicBezTo>
                  <a:lnTo>
                    <a:pt x="f189" y="f190"/>
                  </a:lnTo>
                  <a:lnTo>
                    <a:pt x="f191" y="f192"/>
                  </a:lnTo>
                  <a:cubicBezTo>
                    <a:pt x="f193" y="f194"/>
                    <a:pt x="f195" y="f196"/>
                    <a:pt x="f197" y="f198"/>
                  </a:cubicBezTo>
                  <a:cubicBezTo>
                    <a:pt x="f199" y="f200"/>
                    <a:pt x="f201" y="f202"/>
                    <a:pt x="f203" y="f204"/>
                  </a:cubicBezTo>
                  <a:lnTo>
                    <a:pt x="f205" y="f206"/>
                  </a:lnTo>
                  <a:lnTo>
                    <a:pt x="f207" y="f208"/>
                  </a:lnTo>
                  <a:cubicBezTo>
                    <a:pt x="f209" y="f210"/>
                    <a:pt x="f211" y="f212"/>
                    <a:pt x="f213" y="f214"/>
                  </a:cubicBezTo>
                  <a:lnTo>
                    <a:pt x="f215" y="f216"/>
                  </a:lnTo>
                  <a:cubicBezTo>
                    <a:pt x="f217" y="f218"/>
                    <a:pt x="f219" y="f220"/>
                    <a:pt x="f221" y="f222"/>
                  </a:cubicBezTo>
                  <a:lnTo>
                    <a:pt x="f223" y="f224"/>
                  </a:lnTo>
                  <a:lnTo>
                    <a:pt x="f225" y="f226"/>
                  </a:lnTo>
                  <a:lnTo>
                    <a:pt x="f227" y="f228"/>
                  </a:lnTo>
                  <a:lnTo>
                    <a:pt x="f229" y="f230"/>
                  </a:lnTo>
                  <a:lnTo>
                    <a:pt x="f231" y="f232"/>
                  </a:lnTo>
                  <a:cubicBezTo>
                    <a:pt x="f233" y="f234"/>
                    <a:pt x="f235" y="f236"/>
                    <a:pt x="f237" y="f238"/>
                  </a:cubicBezTo>
                  <a:cubicBezTo>
                    <a:pt x="f239" y="f240"/>
                    <a:pt x="f241" y="f242"/>
                    <a:pt x="f243" y="f244"/>
                  </a:cubicBezTo>
                  <a:cubicBezTo>
                    <a:pt x="f245" y="f246"/>
                    <a:pt x="f247" y="f248"/>
                    <a:pt x="f249" y="f250"/>
                  </a:cubicBezTo>
                  <a:cubicBezTo>
                    <a:pt x="f251" y="f252"/>
                    <a:pt x="f253" y="f254"/>
                    <a:pt x="f255" y="f256"/>
                  </a:cubicBezTo>
                  <a:lnTo>
                    <a:pt x="f257" y="f258"/>
                  </a:lnTo>
                  <a:cubicBezTo>
                    <a:pt x="f259" y="f260"/>
                    <a:pt x="f261" y="f262"/>
                    <a:pt x="f263" y="f264"/>
                  </a:cubicBezTo>
                  <a:cubicBezTo>
                    <a:pt x="f265" y="f266"/>
                    <a:pt x="f267" y="f268"/>
                    <a:pt x="f269" y="f270"/>
                  </a:cubicBezTo>
                  <a:lnTo>
                    <a:pt x="f271" y="f272"/>
                  </a:lnTo>
                  <a:cubicBezTo>
                    <a:pt x="f273" y="f274"/>
                    <a:pt x="f275" y="f276"/>
                    <a:pt x="f277" y="f278"/>
                  </a:cubicBezTo>
                  <a:lnTo>
                    <a:pt x="f279" y="f280"/>
                  </a:lnTo>
                  <a:cubicBezTo>
                    <a:pt x="f281" y="f282"/>
                    <a:pt x="f283" y="f284"/>
                    <a:pt x="f285" y="f286"/>
                  </a:cubicBezTo>
                  <a:cubicBezTo>
                    <a:pt x="f287" y="f288"/>
                    <a:pt x="f289" y="f290"/>
                    <a:pt x="f291" y="f292"/>
                  </a:cubicBezTo>
                  <a:cubicBezTo>
                    <a:pt x="f293" y="f294"/>
                    <a:pt x="f295" y="f296"/>
                    <a:pt x="f297" y="f298"/>
                  </a:cubicBezTo>
                  <a:cubicBezTo>
                    <a:pt x="f299" y="f300"/>
                    <a:pt x="f301" y="f302"/>
                    <a:pt x="f303" y="f304"/>
                  </a:cubicBezTo>
                  <a:lnTo>
                    <a:pt x="f305" y="f306"/>
                  </a:lnTo>
                  <a:cubicBezTo>
                    <a:pt x="f307" y="f308"/>
                    <a:pt x="f309" y="f310"/>
                    <a:pt x="f311" y="f312"/>
                  </a:cubicBezTo>
                  <a:cubicBezTo>
                    <a:pt x="f313" y="f314"/>
                    <a:pt x="f315" y="f316"/>
                    <a:pt x="f317" y="f318"/>
                  </a:cubicBezTo>
                  <a:cubicBezTo>
                    <a:pt x="f319" y="f320"/>
                    <a:pt x="f321" y="f322"/>
                    <a:pt x="f323" y="f324"/>
                  </a:cubicBezTo>
                  <a:lnTo>
                    <a:pt x="f325" y="f326"/>
                  </a:lnTo>
                  <a:lnTo>
                    <a:pt x="f327" y="f328"/>
                  </a:lnTo>
                  <a:cubicBezTo>
                    <a:pt x="f329" y="f330"/>
                    <a:pt x="f331" y="f332"/>
                    <a:pt x="f333" y="f334"/>
                  </a:cubicBezTo>
                  <a:lnTo>
                    <a:pt x="f335" y="f336"/>
                  </a:lnTo>
                  <a:lnTo>
                    <a:pt x="f5" y="f337"/>
                  </a:lnTo>
                  <a:lnTo>
                    <a:pt x="f5" y="f338"/>
                  </a:lnTo>
                  <a:lnTo>
                    <a:pt x="f339" y="f340"/>
                  </a:lnTo>
                  <a:cubicBezTo>
                    <a:pt x="f341" y="f342"/>
                    <a:pt x="f343" y="f344"/>
                    <a:pt x="f345" y="f346"/>
                  </a:cubicBezTo>
                  <a:lnTo>
                    <a:pt x="f347" y="f348"/>
                  </a:lnTo>
                  <a:cubicBezTo>
                    <a:pt x="f349" y="f350"/>
                    <a:pt x="f351" y="f352"/>
                    <a:pt x="f353" y="f354"/>
                  </a:cubicBezTo>
                  <a:cubicBezTo>
                    <a:pt x="f355" y="f356"/>
                    <a:pt x="f357" y="f358"/>
                    <a:pt x="f359" y="f360"/>
                  </a:cubicBezTo>
                  <a:cubicBezTo>
                    <a:pt x="f361" y="f362"/>
                    <a:pt x="f363" y="f364"/>
                    <a:pt x="f365" y="f366"/>
                  </a:cubicBezTo>
                  <a:cubicBezTo>
                    <a:pt x="f367" y="f368"/>
                    <a:pt x="f369" y="f370"/>
                    <a:pt x="f8" y="f9"/>
                  </a:cubicBez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5" name="Freeform: Shape 22">
              <a:extLst>
                <a:ext uri="{FF2B5EF4-FFF2-40B4-BE49-F238E27FC236}">
                  <a16:creationId xmlns:a16="http://schemas.microsoft.com/office/drawing/2014/main" id="{28ADC197-8033-7ABC-A3CC-B55100BE7E15}"/>
                </a:ext>
              </a:extLst>
            </p:cNvPr>
            <p:cNvSpPr/>
            <p:nvPr/>
          </p:nvSpPr>
          <p:spPr>
            <a:xfrm>
              <a:off x="0" y="2267382"/>
              <a:ext cx="5236896" cy="458684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455589"/>
                <a:gd name="f7" fmla="val 4526023"/>
                <a:gd name="f8" fmla="val 1959882"/>
                <a:gd name="f9" fmla="val 2000792"/>
                <a:gd name="f10" fmla="val 2041209"/>
                <a:gd name="f11" fmla="val 606"/>
                <a:gd name="f12" fmla="val 2082862"/>
                <a:gd name="f13" fmla="val 1937"/>
                <a:gd name="f14" fmla="val 2085342"/>
                <a:gd name="f15" fmla="val 2088070"/>
                <a:gd name="f16" fmla="val 2090550"/>
                <a:gd name="f17" fmla="val 4779457"/>
                <a:gd name="f18" fmla="val 5887402"/>
                <a:gd name="f19" fmla="val 2490455"/>
                <a:gd name="f20" fmla="val 5304164"/>
                <a:gd name="f21" fmla="val 4434610"/>
                <a:gd name="f22" fmla="val 5273324"/>
                <a:gd name="f23" fmla="val 4480043"/>
                <a:gd name="f24" fmla="val 4544716"/>
                <a:gd name="f25" fmla="val 4369040"/>
                <a:gd name="f26" fmla="val 4655547"/>
                <a:gd name="f27" fmla="val 4060465"/>
                <a:gd name="f28" fmla="val 4711707"/>
                <a:gd name="f29" fmla="val 3731077"/>
                <a:gd name="f30" fmla="val 3389953"/>
                <a:gd name="f31" fmla="val 3043625"/>
                <a:gd name="f32" fmla="val 4653936"/>
                <a:gd name="f33" fmla="val 2706493"/>
                <a:gd name="f34" fmla="val 4540005"/>
                <a:gd name="f35" fmla="val 2387756"/>
                <a:gd name="f36" fmla="val 4424835"/>
                <a:gd name="f37" fmla="val 2065386"/>
                <a:gd name="f38" fmla="val 4257842"/>
                <a:gd name="f39" fmla="val 1779441"/>
                <a:gd name="f40" fmla="val 4043865"/>
                <a:gd name="f41" fmla="val 1537907"/>
                <a:gd name="f42" fmla="val 3821582"/>
                <a:gd name="f43" fmla="val 1287054"/>
                <a:gd name="f44" fmla="val 3553305"/>
                <a:gd name="f45" fmla="val 1091020"/>
                <a:gd name="f46" fmla="val 3246721"/>
                <a:gd name="f47" fmla="val 955249"/>
                <a:gd name="f48" fmla="val 2906044"/>
                <a:gd name="f49" fmla="val 804470"/>
                <a:gd name="f50" fmla="val 2517016"/>
                <a:gd name="f51" fmla="val 727992"/>
                <a:gd name="f52" fmla="val 2090425"/>
                <a:gd name="f53" fmla="val 2083606"/>
                <a:gd name="f54" fmla="val 2071085"/>
                <a:gd name="f55" fmla="val 2058564"/>
                <a:gd name="f56" fmla="val 727630"/>
                <a:gd name="f57" fmla="val 2025216"/>
                <a:gd name="f58" fmla="val 726541"/>
                <a:gd name="f59" fmla="val 1992858"/>
                <a:gd name="f60" fmla="val 726055"/>
                <a:gd name="f61" fmla="val 1574698"/>
                <a:gd name="f62" fmla="val 1223854"/>
                <a:gd name="f63" fmla="val 799992"/>
                <a:gd name="f64" fmla="val 917394"/>
                <a:gd name="f65" fmla="val 945930"/>
                <a:gd name="f66" fmla="val 638454"/>
                <a:gd name="f67" fmla="val 1078555"/>
                <a:gd name="f68" fmla="val 393486"/>
                <a:gd name="f69" fmla="val 1271566"/>
                <a:gd name="f70" fmla="val 189425"/>
                <a:gd name="f71" fmla="val 1519394"/>
                <a:gd name="f72" fmla="val 139464"/>
                <a:gd name="f73" fmla="val 1580080"/>
                <a:gd name="f74" fmla="val 92231"/>
                <a:gd name="f75" fmla="val 1643617"/>
                <a:gd name="f76" fmla="val 47794"/>
                <a:gd name="f77" fmla="val 1709883"/>
                <a:gd name="f78" fmla="val 1789072"/>
                <a:gd name="f79" fmla="val 675495"/>
                <a:gd name="f80" fmla="val 64855"/>
                <a:gd name="f81" fmla="val 618817"/>
                <a:gd name="f82" fmla="val 554222"/>
                <a:gd name="f83" fmla="val 235740"/>
                <a:gd name="f84" fmla="val 1186594"/>
                <a:gd name="f85" fmla="+- 0 0 -90"/>
                <a:gd name="f86" fmla="*/ f3 1 5455589"/>
                <a:gd name="f87" fmla="*/ f4 1 4526023"/>
                <a:gd name="f88" fmla="val f5"/>
                <a:gd name="f89" fmla="val f6"/>
                <a:gd name="f90" fmla="val f7"/>
                <a:gd name="f91" fmla="*/ f85 f0 1"/>
                <a:gd name="f92" fmla="+- f90 0 f88"/>
                <a:gd name="f93" fmla="+- f89 0 f88"/>
                <a:gd name="f94" fmla="*/ f91 1 f2"/>
                <a:gd name="f95" fmla="*/ f93 1 5455589"/>
                <a:gd name="f96" fmla="*/ f92 1 4526023"/>
                <a:gd name="f97" fmla="*/ 1959882 f93 1"/>
                <a:gd name="f98" fmla="*/ 0 f92 1"/>
                <a:gd name="f99" fmla="*/ 2082862 f93 1"/>
                <a:gd name="f100" fmla="*/ 1937 f92 1"/>
                <a:gd name="f101" fmla="*/ 2090550 f93 1"/>
                <a:gd name="f102" fmla="*/ 5304164 f93 1"/>
                <a:gd name="f103" fmla="*/ 4434610 f92 1"/>
                <a:gd name="f104" fmla="*/ 5273324 f93 1"/>
                <a:gd name="f105" fmla="*/ 4526023 f92 1"/>
                <a:gd name="f106" fmla="*/ 4480043 f93 1"/>
                <a:gd name="f107" fmla="*/ 4544716 f93 1"/>
                <a:gd name="f108" fmla="*/ 4369040 f92 1"/>
                <a:gd name="f109" fmla="*/ 4711707 f93 1"/>
                <a:gd name="f110" fmla="*/ 3389953 f92 1"/>
                <a:gd name="f111" fmla="*/ 4540005 f93 1"/>
                <a:gd name="f112" fmla="*/ 2387756 f92 1"/>
                <a:gd name="f113" fmla="*/ 4043865 f93 1"/>
                <a:gd name="f114" fmla="*/ 1537907 f92 1"/>
                <a:gd name="f115" fmla="*/ 3246721 f93 1"/>
                <a:gd name="f116" fmla="*/ 955249 f92 1"/>
                <a:gd name="f117" fmla="*/ 2090425 f93 1"/>
                <a:gd name="f118" fmla="*/ 727992 f92 1"/>
                <a:gd name="f119" fmla="*/ 2083606 f93 1"/>
                <a:gd name="f120" fmla="*/ 2071085 f93 1"/>
                <a:gd name="f121" fmla="*/ 2058564 f93 1"/>
                <a:gd name="f122" fmla="*/ 727630 f92 1"/>
                <a:gd name="f123" fmla="*/ 726055 f92 1"/>
                <a:gd name="f124" fmla="*/ 917394 f93 1"/>
                <a:gd name="f125" fmla="*/ 945930 f92 1"/>
                <a:gd name="f126" fmla="*/ 189425 f93 1"/>
                <a:gd name="f127" fmla="*/ 1519394 f92 1"/>
                <a:gd name="f128" fmla="*/ 47794 f93 1"/>
                <a:gd name="f129" fmla="*/ 1709883 f92 1"/>
                <a:gd name="f130" fmla="*/ 0 f93 1"/>
                <a:gd name="f131" fmla="*/ 1789072 f92 1"/>
                <a:gd name="f132" fmla="*/ 675495 f92 1"/>
                <a:gd name="f133" fmla="*/ 64855 f93 1"/>
                <a:gd name="f134" fmla="*/ 618817 f92 1"/>
                <a:gd name="f135" fmla="+- f94 0 f1"/>
                <a:gd name="f136" fmla="*/ f97 1 5455589"/>
                <a:gd name="f137" fmla="*/ f98 1 4526023"/>
                <a:gd name="f138" fmla="*/ f99 1 5455589"/>
                <a:gd name="f139" fmla="*/ f100 1 4526023"/>
                <a:gd name="f140" fmla="*/ f101 1 5455589"/>
                <a:gd name="f141" fmla="*/ f102 1 5455589"/>
                <a:gd name="f142" fmla="*/ f103 1 4526023"/>
                <a:gd name="f143" fmla="*/ f104 1 5455589"/>
                <a:gd name="f144" fmla="*/ f105 1 4526023"/>
                <a:gd name="f145" fmla="*/ f106 1 5455589"/>
                <a:gd name="f146" fmla="*/ f107 1 5455589"/>
                <a:gd name="f147" fmla="*/ f108 1 4526023"/>
                <a:gd name="f148" fmla="*/ f109 1 5455589"/>
                <a:gd name="f149" fmla="*/ f110 1 4526023"/>
                <a:gd name="f150" fmla="*/ f111 1 5455589"/>
                <a:gd name="f151" fmla="*/ f112 1 4526023"/>
                <a:gd name="f152" fmla="*/ f113 1 5455589"/>
                <a:gd name="f153" fmla="*/ f114 1 4526023"/>
                <a:gd name="f154" fmla="*/ f115 1 5455589"/>
                <a:gd name="f155" fmla="*/ f116 1 4526023"/>
                <a:gd name="f156" fmla="*/ f117 1 5455589"/>
                <a:gd name="f157" fmla="*/ f118 1 4526023"/>
                <a:gd name="f158" fmla="*/ f119 1 5455589"/>
                <a:gd name="f159" fmla="*/ f120 1 5455589"/>
                <a:gd name="f160" fmla="*/ f121 1 5455589"/>
                <a:gd name="f161" fmla="*/ f122 1 4526023"/>
                <a:gd name="f162" fmla="*/ f123 1 4526023"/>
                <a:gd name="f163" fmla="*/ f124 1 5455589"/>
                <a:gd name="f164" fmla="*/ f125 1 4526023"/>
                <a:gd name="f165" fmla="*/ f126 1 5455589"/>
                <a:gd name="f166" fmla="*/ f127 1 4526023"/>
                <a:gd name="f167" fmla="*/ f128 1 5455589"/>
                <a:gd name="f168" fmla="*/ f129 1 4526023"/>
                <a:gd name="f169" fmla="*/ f130 1 5455589"/>
                <a:gd name="f170" fmla="*/ f131 1 4526023"/>
                <a:gd name="f171" fmla="*/ f132 1 4526023"/>
                <a:gd name="f172" fmla="*/ f133 1 5455589"/>
                <a:gd name="f173" fmla="*/ f134 1 4526023"/>
                <a:gd name="f174" fmla="*/ f88 1 f95"/>
                <a:gd name="f175" fmla="*/ f89 1 f95"/>
                <a:gd name="f176" fmla="*/ f88 1 f96"/>
                <a:gd name="f177" fmla="*/ f90 1 f96"/>
                <a:gd name="f178" fmla="*/ f136 1 f95"/>
                <a:gd name="f179" fmla="*/ f137 1 f96"/>
                <a:gd name="f180" fmla="*/ f138 1 f95"/>
                <a:gd name="f181" fmla="*/ f139 1 f96"/>
                <a:gd name="f182" fmla="*/ f140 1 f95"/>
                <a:gd name="f183" fmla="*/ f141 1 f95"/>
                <a:gd name="f184" fmla="*/ f142 1 f96"/>
                <a:gd name="f185" fmla="*/ f143 1 f95"/>
                <a:gd name="f186" fmla="*/ f144 1 f96"/>
                <a:gd name="f187" fmla="*/ f145 1 f95"/>
                <a:gd name="f188" fmla="*/ f146 1 f95"/>
                <a:gd name="f189" fmla="*/ f147 1 f96"/>
                <a:gd name="f190" fmla="*/ f148 1 f95"/>
                <a:gd name="f191" fmla="*/ f149 1 f96"/>
                <a:gd name="f192" fmla="*/ f150 1 f95"/>
                <a:gd name="f193" fmla="*/ f151 1 f96"/>
                <a:gd name="f194" fmla="*/ f152 1 f95"/>
                <a:gd name="f195" fmla="*/ f153 1 f96"/>
                <a:gd name="f196" fmla="*/ f154 1 f95"/>
                <a:gd name="f197" fmla="*/ f155 1 f96"/>
                <a:gd name="f198" fmla="*/ f156 1 f95"/>
                <a:gd name="f199" fmla="*/ f157 1 f96"/>
                <a:gd name="f200" fmla="*/ f158 1 f95"/>
                <a:gd name="f201" fmla="*/ f159 1 f95"/>
                <a:gd name="f202" fmla="*/ f160 1 f95"/>
                <a:gd name="f203" fmla="*/ f161 1 f96"/>
                <a:gd name="f204" fmla="*/ f162 1 f96"/>
                <a:gd name="f205" fmla="*/ f163 1 f95"/>
                <a:gd name="f206" fmla="*/ f164 1 f96"/>
                <a:gd name="f207" fmla="*/ f165 1 f95"/>
                <a:gd name="f208" fmla="*/ f166 1 f96"/>
                <a:gd name="f209" fmla="*/ f167 1 f95"/>
                <a:gd name="f210" fmla="*/ f168 1 f96"/>
                <a:gd name="f211" fmla="*/ f169 1 f95"/>
                <a:gd name="f212" fmla="*/ f170 1 f96"/>
                <a:gd name="f213" fmla="*/ f171 1 f96"/>
                <a:gd name="f214" fmla="*/ f172 1 f95"/>
                <a:gd name="f215" fmla="*/ f173 1 f96"/>
                <a:gd name="f216" fmla="*/ f174 f86 1"/>
                <a:gd name="f217" fmla="*/ f175 f86 1"/>
                <a:gd name="f218" fmla="*/ f177 f87 1"/>
                <a:gd name="f219" fmla="*/ f176 f87 1"/>
                <a:gd name="f220" fmla="*/ f178 f86 1"/>
                <a:gd name="f221" fmla="*/ f179 f87 1"/>
                <a:gd name="f222" fmla="*/ f180 f86 1"/>
                <a:gd name="f223" fmla="*/ f181 f87 1"/>
                <a:gd name="f224" fmla="*/ f182 f86 1"/>
                <a:gd name="f225" fmla="*/ f183 f86 1"/>
                <a:gd name="f226" fmla="*/ f184 f87 1"/>
                <a:gd name="f227" fmla="*/ f185 f86 1"/>
                <a:gd name="f228" fmla="*/ f186 f87 1"/>
                <a:gd name="f229" fmla="*/ f187 f86 1"/>
                <a:gd name="f230" fmla="*/ f188 f86 1"/>
                <a:gd name="f231" fmla="*/ f189 f87 1"/>
                <a:gd name="f232" fmla="*/ f190 f86 1"/>
                <a:gd name="f233" fmla="*/ f191 f87 1"/>
                <a:gd name="f234" fmla="*/ f192 f86 1"/>
                <a:gd name="f235" fmla="*/ f193 f87 1"/>
                <a:gd name="f236" fmla="*/ f194 f86 1"/>
                <a:gd name="f237" fmla="*/ f195 f87 1"/>
                <a:gd name="f238" fmla="*/ f196 f86 1"/>
                <a:gd name="f239" fmla="*/ f197 f87 1"/>
                <a:gd name="f240" fmla="*/ f198 f86 1"/>
                <a:gd name="f241" fmla="*/ f199 f87 1"/>
                <a:gd name="f242" fmla="*/ f200 f86 1"/>
                <a:gd name="f243" fmla="*/ f201 f86 1"/>
                <a:gd name="f244" fmla="*/ f202 f86 1"/>
                <a:gd name="f245" fmla="*/ f203 f87 1"/>
                <a:gd name="f246" fmla="*/ f204 f87 1"/>
                <a:gd name="f247" fmla="*/ f205 f86 1"/>
                <a:gd name="f248" fmla="*/ f206 f87 1"/>
                <a:gd name="f249" fmla="*/ f207 f86 1"/>
                <a:gd name="f250" fmla="*/ f208 f87 1"/>
                <a:gd name="f251" fmla="*/ f209 f86 1"/>
                <a:gd name="f252" fmla="*/ f210 f87 1"/>
                <a:gd name="f253" fmla="*/ f211 f86 1"/>
                <a:gd name="f254" fmla="*/ f212 f87 1"/>
                <a:gd name="f255" fmla="*/ f213 f87 1"/>
                <a:gd name="f256" fmla="*/ f214 f86 1"/>
                <a:gd name="f257" fmla="*/ f215 f8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35">
                  <a:pos x="f220" y="f221"/>
                </a:cxn>
                <a:cxn ang="f135">
                  <a:pos x="f222" y="f223"/>
                </a:cxn>
                <a:cxn ang="f135">
                  <a:pos x="f224" y="f223"/>
                </a:cxn>
                <a:cxn ang="f135">
                  <a:pos x="f225" y="f226"/>
                </a:cxn>
                <a:cxn ang="f135">
                  <a:pos x="f227" y="f228"/>
                </a:cxn>
                <a:cxn ang="f135">
                  <a:pos x="f229" y="f228"/>
                </a:cxn>
                <a:cxn ang="f135">
                  <a:pos x="f230" y="f231"/>
                </a:cxn>
                <a:cxn ang="f135">
                  <a:pos x="f232" y="f233"/>
                </a:cxn>
                <a:cxn ang="f135">
                  <a:pos x="f234" y="f235"/>
                </a:cxn>
                <a:cxn ang="f135">
                  <a:pos x="f236" y="f237"/>
                </a:cxn>
                <a:cxn ang="f135">
                  <a:pos x="f238" y="f239"/>
                </a:cxn>
                <a:cxn ang="f135">
                  <a:pos x="f240" y="f241"/>
                </a:cxn>
                <a:cxn ang="f135">
                  <a:pos x="f242" y="f241"/>
                </a:cxn>
                <a:cxn ang="f135">
                  <a:pos x="f243" y="f241"/>
                </a:cxn>
                <a:cxn ang="f135">
                  <a:pos x="f244" y="f245"/>
                </a:cxn>
                <a:cxn ang="f135">
                  <a:pos x="f220" y="f246"/>
                </a:cxn>
                <a:cxn ang="f135">
                  <a:pos x="f247" y="f248"/>
                </a:cxn>
                <a:cxn ang="f135">
                  <a:pos x="f249" y="f250"/>
                </a:cxn>
                <a:cxn ang="f135">
                  <a:pos x="f251" y="f252"/>
                </a:cxn>
                <a:cxn ang="f135">
                  <a:pos x="f253" y="f254"/>
                </a:cxn>
                <a:cxn ang="f135">
                  <a:pos x="f253" y="f255"/>
                </a:cxn>
                <a:cxn ang="f135">
                  <a:pos x="f256" y="f257"/>
                </a:cxn>
                <a:cxn ang="f135">
                  <a:pos x="f220" y="f221"/>
                </a:cxn>
              </a:cxnLst>
              <a:rect l="f216" t="f219" r="f217" b="f218"/>
              <a:pathLst>
                <a:path w="5455589" h="4526023">
                  <a:moveTo>
                    <a:pt x="f8" y="f5"/>
                  </a:moveTo>
                  <a:cubicBezTo>
                    <a:pt x="f9" y="f5"/>
                    <a:pt x="f10" y="f11"/>
                    <a:pt x="f12" y="f13"/>
                  </a:cubicBezTo>
                  <a:cubicBezTo>
                    <a:pt x="f14" y="f13"/>
                    <a:pt x="f15" y="f13"/>
                    <a:pt x="f16" y="f13"/>
                  </a:cubicBezTo>
                  <a:cubicBezTo>
                    <a:pt x="f17" y="f13"/>
                    <a:pt x="f18" y="f19"/>
                    <a:pt x="f20" y="f21"/>
                  </a:cubicBezTo>
                  <a:lnTo>
                    <a:pt x="f22" y="f7"/>
                  </a:lnTo>
                  <a:lnTo>
                    <a:pt x="f23" y="f7"/>
                  </a:lnTo>
                  <a:lnTo>
                    <a:pt x="f24" y="f25"/>
                  </a:lnTo>
                  <a:cubicBezTo>
                    <a:pt x="f26" y="f27"/>
                    <a:pt x="f28" y="f29"/>
                    <a:pt x="f28" y="f30"/>
                  </a:cubicBezTo>
                  <a:cubicBezTo>
                    <a:pt x="f28" y="f31"/>
                    <a:pt x="f32" y="f33"/>
                    <a:pt x="f34" y="f35"/>
                  </a:cubicBezTo>
                  <a:cubicBezTo>
                    <a:pt x="f36" y="f37"/>
                    <a:pt x="f38" y="f39"/>
                    <a:pt x="f40" y="f41"/>
                  </a:cubicBezTo>
                  <a:cubicBezTo>
                    <a:pt x="f42" y="f43"/>
                    <a:pt x="f44" y="f45"/>
                    <a:pt x="f46" y="f47"/>
                  </a:cubicBezTo>
                  <a:cubicBezTo>
                    <a:pt x="f48" y="f49"/>
                    <a:pt x="f50" y="f51"/>
                    <a:pt x="f52" y="f51"/>
                  </a:cubicBezTo>
                  <a:lnTo>
                    <a:pt x="f53" y="f51"/>
                  </a:lnTo>
                  <a:lnTo>
                    <a:pt x="f54" y="f51"/>
                  </a:lnTo>
                  <a:lnTo>
                    <a:pt x="f55" y="f56"/>
                  </a:lnTo>
                  <a:cubicBezTo>
                    <a:pt x="f57" y="f58"/>
                    <a:pt x="f59" y="f60"/>
                    <a:pt x="f8" y="f60"/>
                  </a:cubicBezTo>
                  <a:cubicBezTo>
                    <a:pt x="f61" y="f60"/>
                    <a:pt x="f62" y="f63"/>
                    <a:pt x="f64" y="f65"/>
                  </a:cubicBezTo>
                  <a:cubicBezTo>
                    <a:pt x="f66" y="f67"/>
                    <a:pt x="f68" y="f69"/>
                    <a:pt x="f70" y="f71"/>
                  </a:cubicBezTo>
                  <a:cubicBezTo>
                    <a:pt x="f72" y="f73"/>
                    <a:pt x="f74" y="f75"/>
                    <a:pt x="f76" y="f77"/>
                  </a:cubicBezTo>
                  <a:lnTo>
                    <a:pt x="f5" y="f78"/>
                  </a:lnTo>
                  <a:lnTo>
                    <a:pt x="f5" y="f79"/>
                  </a:lnTo>
                  <a:lnTo>
                    <a:pt x="f80" y="f81"/>
                  </a:lnTo>
                  <a:cubicBezTo>
                    <a:pt x="f82" y="f83"/>
                    <a:pt x="f84" y="f5"/>
                    <a:pt x="f8" y="f5"/>
                  </a:cubicBez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6" name="Freeform: Shape 23">
              <a:extLst>
                <a:ext uri="{FF2B5EF4-FFF2-40B4-BE49-F238E27FC236}">
                  <a16:creationId xmlns:a16="http://schemas.microsoft.com/office/drawing/2014/main" id="{7E3E252B-0DB5-3D4F-4548-ABF04DA2F9E3}"/>
                </a:ext>
              </a:extLst>
            </p:cNvPr>
            <p:cNvSpPr/>
            <p:nvPr/>
          </p:nvSpPr>
          <p:spPr>
            <a:xfrm>
              <a:off x="0" y="2267382"/>
              <a:ext cx="5236896" cy="458684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455589"/>
                <a:gd name="f7" fmla="val 4526023"/>
                <a:gd name="f8" fmla="val 1959882"/>
                <a:gd name="f9" fmla="val 2000792"/>
                <a:gd name="f10" fmla="val 2041209"/>
                <a:gd name="f11" fmla="val 606"/>
                <a:gd name="f12" fmla="val 2082862"/>
                <a:gd name="f13" fmla="val 1937"/>
                <a:gd name="f14" fmla="val 2085342"/>
                <a:gd name="f15" fmla="val 2088070"/>
                <a:gd name="f16" fmla="val 2090550"/>
                <a:gd name="f17" fmla="val 4779457"/>
                <a:gd name="f18" fmla="val 5887402"/>
                <a:gd name="f19" fmla="val 2490455"/>
                <a:gd name="f20" fmla="val 5304164"/>
                <a:gd name="f21" fmla="val 4434610"/>
                <a:gd name="f22" fmla="val 5273324"/>
                <a:gd name="f23" fmla="val 4613420"/>
                <a:gd name="f24" fmla="val 4661623"/>
                <a:gd name="f25" fmla="val 4409094"/>
                <a:gd name="f26" fmla="val 4777041"/>
                <a:gd name="f27" fmla="val 4087572"/>
                <a:gd name="f28" fmla="val 4835557"/>
                <a:gd name="f29" fmla="val 3744753"/>
                <a:gd name="f30" fmla="val 3389953"/>
                <a:gd name="f31" fmla="val 3030072"/>
                <a:gd name="f32" fmla="val 4775428"/>
                <a:gd name="f33" fmla="val 2679509"/>
                <a:gd name="f34" fmla="val 4656910"/>
                <a:gd name="f35" fmla="val 2347944"/>
                <a:gd name="f36" fmla="val 4536532"/>
                <a:gd name="f37" fmla="val 2011174"/>
                <a:gd name="f38" fmla="val 4361732"/>
                <a:gd name="f39" fmla="val 1712040"/>
                <a:gd name="f40" fmla="val 4137464"/>
                <a:gd name="f41" fmla="val 1458888"/>
                <a:gd name="f42" fmla="val 3903404"/>
                <a:gd name="f43" fmla="val 1194604"/>
                <a:gd name="f44" fmla="val 3620870"/>
                <a:gd name="f45" fmla="val 988162"/>
                <a:gd name="f46" fmla="val 3297796"/>
                <a:gd name="f47" fmla="val 845129"/>
                <a:gd name="f48" fmla="val 2941004"/>
                <a:gd name="f49" fmla="val 687212"/>
                <a:gd name="f50" fmla="val 2534743"/>
                <a:gd name="f51" fmla="val 607104"/>
                <a:gd name="f52" fmla="val 2090301"/>
                <a:gd name="f53" fmla="val 2083978"/>
                <a:gd name="f54" fmla="val 2073317"/>
                <a:gd name="f55" fmla="val 2062656"/>
                <a:gd name="f56" fmla="val 606741"/>
                <a:gd name="f57" fmla="val 2027819"/>
                <a:gd name="f58" fmla="val 605532"/>
                <a:gd name="f59" fmla="val 1994222"/>
                <a:gd name="f60" fmla="val 605046"/>
                <a:gd name="f61" fmla="val 1555729"/>
                <a:gd name="f62" fmla="val 1186663"/>
                <a:gd name="f63" fmla="val 683098"/>
                <a:gd name="f64" fmla="val 862722"/>
                <a:gd name="f65" fmla="val 837143"/>
                <a:gd name="f66" fmla="val 567171"/>
                <a:gd name="f67" fmla="val 977755"/>
                <a:gd name="f68" fmla="val 307943"/>
                <a:gd name="f69" fmla="val 1181776"/>
                <a:gd name="f70" fmla="val 92355"/>
                <a:gd name="f71" fmla="val 1443641"/>
                <a:gd name="f72" fmla="val 1567870"/>
                <a:gd name="f73" fmla="val 675495"/>
                <a:gd name="f74" fmla="val 64855"/>
                <a:gd name="f75" fmla="val 618817"/>
                <a:gd name="f76" fmla="val 554222"/>
                <a:gd name="f77" fmla="val 235740"/>
                <a:gd name="f78" fmla="val 1186594"/>
                <a:gd name="f79" fmla="+- 0 0 -90"/>
                <a:gd name="f80" fmla="*/ f3 1 5455589"/>
                <a:gd name="f81" fmla="*/ f4 1 4526023"/>
                <a:gd name="f82" fmla="val f5"/>
                <a:gd name="f83" fmla="val f6"/>
                <a:gd name="f84" fmla="val f7"/>
                <a:gd name="f85" fmla="*/ f79 f0 1"/>
                <a:gd name="f86" fmla="+- f84 0 f82"/>
                <a:gd name="f87" fmla="+- f83 0 f82"/>
                <a:gd name="f88" fmla="*/ f85 1 f2"/>
                <a:gd name="f89" fmla="*/ f87 1 5455589"/>
                <a:gd name="f90" fmla="*/ f86 1 4526023"/>
                <a:gd name="f91" fmla="*/ 1959882 f87 1"/>
                <a:gd name="f92" fmla="*/ 0 f86 1"/>
                <a:gd name="f93" fmla="*/ 2082862 f87 1"/>
                <a:gd name="f94" fmla="*/ 1937 f86 1"/>
                <a:gd name="f95" fmla="*/ 2090550 f87 1"/>
                <a:gd name="f96" fmla="*/ 5304164 f87 1"/>
                <a:gd name="f97" fmla="*/ 4434610 f86 1"/>
                <a:gd name="f98" fmla="*/ 5273324 f87 1"/>
                <a:gd name="f99" fmla="*/ 4526023 f86 1"/>
                <a:gd name="f100" fmla="*/ 4613420 f87 1"/>
                <a:gd name="f101" fmla="*/ 4661623 f87 1"/>
                <a:gd name="f102" fmla="*/ 4409094 f86 1"/>
                <a:gd name="f103" fmla="*/ 4835557 f87 1"/>
                <a:gd name="f104" fmla="*/ 3389953 f86 1"/>
                <a:gd name="f105" fmla="*/ 4656910 f87 1"/>
                <a:gd name="f106" fmla="*/ 2347944 f86 1"/>
                <a:gd name="f107" fmla="*/ 4137464 f87 1"/>
                <a:gd name="f108" fmla="*/ 1458888 f86 1"/>
                <a:gd name="f109" fmla="*/ 3297796 f87 1"/>
                <a:gd name="f110" fmla="*/ 845129 f86 1"/>
                <a:gd name="f111" fmla="*/ 2090301 f87 1"/>
                <a:gd name="f112" fmla="*/ 607104 f86 1"/>
                <a:gd name="f113" fmla="*/ 2083978 f87 1"/>
                <a:gd name="f114" fmla="*/ 2073317 f87 1"/>
                <a:gd name="f115" fmla="*/ 2062656 f87 1"/>
                <a:gd name="f116" fmla="*/ 606741 f86 1"/>
                <a:gd name="f117" fmla="*/ 605046 f86 1"/>
                <a:gd name="f118" fmla="*/ 862722 f87 1"/>
                <a:gd name="f119" fmla="*/ 837143 f86 1"/>
                <a:gd name="f120" fmla="*/ 92355 f87 1"/>
                <a:gd name="f121" fmla="*/ 1443641 f86 1"/>
                <a:gd name="f122" fmla="*/ 0 f87 1"/>
                <a:gd name="f123" fmla="*/ 1567870 f86 1"/>
                <a:gd name="f124" fmla="*/ 675495 f86 1"/>
                <a:gd name="f125" fmla="*/ 64855 f87 1"/>
                <a:gd name="f126" fmla="*/ 618817 f86 1"/>
                <a:gd name="f127" fmla="+- f88 0 f1"/>
                <a:gd name="f128" fmla="*/ f91 1 5455589"/>
                <a:gd name="f129" fmla="*/ f92 1 4526023"/>
                <a:gd name="f130" fmla="*/ f93 1 5455589"/>
                <a:gd name="f131" fmla="*/ f94 1 4526023"/>
                <a:gd name="f132" fmla="*/ f95 1 5455589"/>
                <a:gd name="f133" fmla="*/ f96 1 5455589"/>
                <a:gd name="f134" fmla="*/ f97 1 4526023"/>
                <a:gd name="f135" fmla="*/ f98 1 5455589"/>
                <a:gd name="f136" fmla="*/ f99 1 4526023"/>
                <a:gd name="f137" fmla="*/ f100 1 5455589"/>
                <a:gd name="f138" fmla="*/ f101 1 5455589"/>
                <a:gd name="f139" fmla="*/ f102 1 4526023"/>
                <a:gd name="f140" fmla="*/ f103 1 5455589"/>
                <a:gd name="f141" fmla="*/ f104 1 4526023"/>
                <a:gd name="f142" fmla="*/ f105 1 5455589"/>
                <a:gd name="f143" fmla="*/ f106 1 4526023"/>
                <a:gd name="f144" fmla="*/ f107 1 5455589"/>
                <a:gd name="f145" fmla="*/ f108 1 4526023"/>
                <a:gd name="f146" fmla="*/ f109 1 5455589"/>
                <a:gd name="f147" fmla="*/ f110 1 4526023"/>
                <a:gd name="f148" fmla="*/ f111 1 5455589"/>
                <a:gd name="f149" fmla="*/ f112 1 4526023"/>
                <a:gd name="f150" fmla="*/ f113 1 5455589"/>
                <a:gd name="f151" fmla="*/ f114 1 5455589"/>
                <a:gd name="f152" fmla="*/ f115 1 5455589"/>
                <a:gd name="f153" fmla="*/ f116 1 4526023"/>
                <a:gd name="f154" fmla="*/ f117 1 4526023"/>
                <a:gd name="f155" fmla="*/ f118 1 5455589"/>
                <a:gd name="f156" fmla="*/ f119 1 4526023"/>
                <a:gd name="f157" fmla="*/ f120 1 5455589"/>
                <a:gd name="f158" fmla="*/ f121 1 4526023"/>
                <a:gd name="f159" fmla="*/ f122 1 5455589"/>
                <a:gd name="f160" fmla="*/ f123 1 4526023"/>
                <a:gd name="f161" fmla="*/ f124 1 4526023"/>
                <a:gd name="f162" fmla="*/ f125 1 5455589"/>
                <a:gd name="f163" fmla="*/ f126 1 4526023"/>
                <a:gd name="f164" fmla="*/ f82 1 f89"/>
                <a:gd name="f165" fmla="*/ f83 1 f89"/>
                <a:gd name="f166" fmla="*/ f82 1 f90"/>
                <a:gd name="f167" fmla="*/ f84 1 f90"/>
                <a:gd name="f168" fmla="*/ f128 1 f89"/>
                <a:gd name="f169" fmla="*/ f129 1 f90"/>
                <a:gd name="f170" fmla="*/ f130 1 f89"/>
                <a:gd name="f171" fmla="*/ f131 1 f90"/>
                <a:gd name="f172" fmla="*/ f132 1 f89"/>
                <a:gd name="f173" fmla="*/ f133 1 f89"/>
                <a:gd name="f174" fmla="*/ f134 1 f90"/>
                <a:gd name="f175" fmla="*/ f135 1 f89"/>
                <a:gd name="f176" fmla="*/ f136 1 f90"/>
                <a:gd name="f177" fmla="*/ f137 1 f89"/>
                <a:gd name="f178" fmla="*/ f138 1 f89"/>
                <a:gd name="f179" fmla="*/ f139 1 f90"/>
                <a:gd name="f180" fmla="*/ f140 1 f89"/>
                <a:gd name="f181" fmla="*/ f141 1 f90"/>
                <a:gd name="f182" fmla="*/ f142 1 f89"/>
                <a:gd name="f183" fmla="*/ f143 1 f90"/>
                <a:gd name="f184" fmla="*/ f144 1 f89"/>
                <a:gd name="f185" fmla="*/ f145 1 f90"/>
                <a:gd name="f186" fmla="*/ f146 1 f89"/>
                <a:gd name="f187" fmla="*/ f147 1 f90"/>
                <a:gd name="f188" fmla="*/ f148 1 f89"/>
                <a:gd name="f189" fmla="*/ f149 1 f90"/>
                <a:gd name="f190" fmla="*/ f150 1 f89"/>
                <a:gd name="f191" fmla="*/ f151 1 f89"/>
                <a:gd name="f192" fmla="*/ f152 1 f89"/>
                <a:gd name="f193" fmla="*/ f153 1 f90"/>
                <a:gd name="f194" fmla="*/ f154 1 f90"/>
                <a:gd name="f195" fmla="*/ f155 1 f89"/>
                <a:gd name="f196" fmla="*/ f156 1 f90"/>
                <a:gd name="f197" fmla="*/ f157 1 f89"/>
                <a:gd name="f198" fmla="*/ f158 1 f90"/>
                <a:gd name="f199" fmla="*/ f159 1 f89"/>
                <a:gd name="f200" fmla="*/ f160 1 f90"/>
                <a:gd name="f201" fmla="*/ f161 1 f90"/>
                <a:gd name="f202" fmla="*/ f162 1 f89"/>
                <a:gd name="f203" fmla="*/ f163 1 f90"/>
                <a:gd name="f204" fmla="*/ f164 f80 1"/>
                <a:gd name="f205" fmla="*/ f165 f80 1"/>
                <a:gd name="f206" fmla="*/ f167 f81 1"/>
                <a:gd name="f207" fmla="*/ f166 f81 1"/>
                <a:gd name="f208" fmla="*/ f168 f80 1"/>
                <a:gd name="f209" fmla="*/ f169 f81 1"/>
                <a:gd name="f210" fmla="*/ f170 f80 1"/>
                <a:gd name="f211" fmla="*/ f171 f81 1"/>
                <a:gd name="f212" fmla="*/ f172 f80 1"/>
                <a:gd name="f213" fmla="*/ f173 f80 1"/>
                <a:gd name="f214" fmla="*/ f174 f81 1"/>
                <a:gd name="f215" fmla="*/ f175 f80 1"/>
                <a:gd name="f216" fmla="*/ f176 f81 1"/>
                <a:gd name="f217" fmla="*/ f177 f80 1"/>
                <a:gd name="f218" fmla="*/ f178 f80 1"/>
                <a:gd name="f219" fmla="*/ f179 f81 1"/>
                <a:gd name="f220" fmla="*/ f180 f80 1"/>
                <a:gd name="f221" fmla="*/ f181 f81 1"/>
                <a:gd name="f222" fmla="*/ f182 f80 1"/>
                <a:gd name="f223" fmla="*/ f183 f81 1"/>
                <a:gd name="f224" fmla="*/ f184 f80 1"/>
                <a:gd name="f225" fmla="*/ f185 f81 1"/>
                <a:gd name="f226" fmla="*/ f186 f80 1"/>
                <a:gd name="f227" fmla="*/ f187 f81 1"/>
                <a:gd name="f228" fmla="*/ f188 f80 1"/>
                <a:gd name="f229" fmla="*/ f189 f81 1"/>
                <a:gd name="f230" fmla="*/ f190 f80 1"/>
                <a:gd name="f231" fmla="*/ f191 f80 1"/>
                <a:gd name="f232" fmla="*/ f192 f80 1"/>
                <a:gd name="f233" fmla="*/ f193 f81 1"/>
                <a:gd name="f234" fmla="*/ f194 f81 1"/>
                <a:gd name="f235" fmla="*/ f195 f80 1"/>
                <a:gd name="f236" fmla="*/ f196 f81 1"/>
                <a:gd name="f237" fmla="*/ f197 f80 1"/>
                <a:gd name="f238" fmla="*/ f198 f81 1"/>
                <a:gd name="f239" fmla="*/ f199 f80 1"/>
                <a:gd name="f240" fmla="*/ f200 f81 1"/>
                <a:gd name="f241" fmla="*/ f201 f81 1"/>
                <a:gd name="f242" fmla="*/ f202 f80 1"/>
                <a:gd name="f243" fmla="*/ f203 f8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27">
                  <a:pos x="f208" y="f209"/>
                </a:cxn>
                <a:cxn ang="f127">
                  <a:pos x="f210" y="f211"/>
                </a:cxn>
                <a:cxn ang="f127">
                  <a:pos x="f212" y="f211"/>
                </a:cxn>
                <a:cxn ang="f127">
                  <a:pos x="f213" y="f214"/>
                </a:cxn>
                <a:cxn ang="f127">
                  <a:pos x="f215" y="f216"/>
                </a:cxn>
                <a:cxn ang="f127">
                  <a:pos x="f217" y="f216"/>
                </a:cxn>
                <a:cxn ang="f127">
                  <a:pos x="f218" y="f219"/>
                </a:cxn>
                <a:cxn ang="f127">
                  <a:pos x="f220" y="f221"/>
                </a:cxn>
                <a:cxn ang="f127">
                  <a:pos x="f222" y="f223"/>
                </a:cxn>
                <a:cxn ang="f127">
                  <a:pos x="f224" y="f225"/>
                </a:cxn>
                <a:cxn ang="f127">
                  <a:pos x="f226" y="f227"/>
                </a:cxn>
                <a:cxn ang="f127">
                  <a:pos x="f228" y="f229"/>
                </a:cxn>
                <a:cxn ang="f127">
                  <a:pos x="f230" y="f229"/>
                </a:cxn>
                <a:cxn ang="f127">
                  <a:pos x="f231" y="f229"/>
                </a:cxn>
                <a:cxn ang="f127">
                  <a:pos x="f232" y="f233"/>
                </a:cxn>
                <a:cxn ang="f127">
                  <a:pos x="f208" y="f234"/>
                </a:cxn>
                <a:cxn ang="f127">
                  <a:pos x="f235" y="f236"/>
                </a:cxn>
                <a:cxn ang="f127">
                  <a:pos x="f237" y="f238"/>
                </a:cxn>
                <a:cxn ang="f127">
                  <a:pos x="f239" y="f240"/>
                </a:cxn>
                <a:cxn ang="f127">
                  <a:pos x="f239" y="f241"/>
                </a:cxn>
                <a:cxn ang="f127">
                  <a:pos x="f242" y="f243"/>
                </a:cxn>
                <a:cxn ang="f127">
                  <a:pos x="f208" y="f209"/>
                </a:cxn>
              </a:cxnLst>
              <a:rect l="f204" t="f207" r="f205" b="f206"/>
              <a:pathLst>
                <a:path w="5455589" h="4526023">
                  <a:moveTo>
                    <a:pt x="f8" y="f5"/>
                  </a:moveTo>
                  <a:cubicBezTo>
                    <a:pt x="f9" y="f5"/>
                    <a:pt x="f10" y="f11"/>
                    <a:pt x="f12" y="f13"/>
                  </a:cubicBezTo>
                  <a:cubicBezTo>
                    <a:pt x="f14" y="f13"/>
                    <a:pt x="f15" y="f13"/>
                    <a:pt x="f16" y="f13"/>
                  </a:cubicBezTo>
                  <a:cubicBezTo>
                    <a:pt x="f17" y="f13"/>
                    <a:pt x="f18" y="f19"/>
                    <a:pt x="f20" y="f21"/>
                  </a:cubicBezTo>
                  <a:lnTo>
                    <a:pt x="f22" y="f7"/>
                  </a:lnTo>
                  <a:lnTo>
                    <a:pt x="f23" y="f7"/>
                  </a:lnTo>
                  <a:lnTo>
                    <a:pt x="f24" y="f25"/>
                  </a:lnTo>
                  <a:cubicBezTo>
                    <a:pt x="f26" y="f27"/>
                    <a:pt x="f28" y="f29"/>
                    <a:pt x="f28" y="f30"/>
                  </a:cubicBezTo>
                  <a:cubicBezTo>
                    <a:pt x="f28" y="f31"/>
                    <a:pt x="f32" y="f33"/>
                    <a:pt x="f34" y="f35"/>
                  </a:cubicBezTo>
                  <a:cubicBezTo>
                    <a:pt x="f36" y="f37"/>
                    <a:pt x="f38" y="f39"/>
                    <a:pt x="f40" y="f41"/>
                  </a:cubicBezTo>
                  <a:cubicBezTo>
                    <a:pt x="f42" y="f43"/>
                    <a:pt x="f44" y="f45"/>
                    <a:pt x="f46" y="f47"/>
                  </a:cubicBezTo>
                  <a:cubicBezTo>
                    <a:pt x="f48" y="f49"/>
                    <a:pt x="f50" y="f51"/>
                    <a:pt x="f52" y="f51"/>
                  </a:cubicBezTo>
                  <a:lnTo>
                    <a:pt x="f53" y="f51"/>
                  </a:lnTo>
                  <a:lnTo>
                    <a:pt x="f54" y="f51"/>
                  </a:lnTo>
                  <a:lnTo>
                    <a:pt x="f55" y="f56"/>
                  </a:lnTo>
                  <a:cubicBezTo>
                    <a:pt x="f57" y="f58"/>
                    <a:pt x="f59" y="f60"/>
                    <a:pt x="f8" y="f60"/>
                  </a:cubicBezTo>
                  <a:cubicBezTo>
                    <a:pt x="f61" y="f60"/>
                    <a:pt x="f62" y="f63"/>
                    <a:pt x="f64" y="f65"/>
                  </a:cubicBezTo>
                  <a:cubicBezTo>
                    <a:pt x="f66" y="f67"/>
                    <a:pt x="f68" y="f69"/>
                    <a:pt x="f70" y="f71"/>
                  </a:cubicBezTo>
                  <a:lnTo>
                    <a:pt x="f5" y="f72"/>
                  </a:lnTo>
                  <a:lnTo>
                    <a:pt x="f5" y="f73"/>
                  </a:lnTo>
                  <a:lnTo>
                    <a:pt x="f74" y="f75"/>
                  </a:lnTo>
                  <a:cubicBezTo>
                    <a:pt x="f76" y="f77"/>
                    <a:pt x="f78" y="f5"/>
                    <a:pt x="f8" y="f5"/>
                  </a:cubicBez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7" name="Freeform: Shape 24">
              <a:extLst>
                <a:ext uri="{FF2B5EF4-FFF2-40B4-BE49-F238E27FC236}">
                  <a16:creationId xmlns:a16="http://schemas.microsoft.com/office/drawing/2014/main" id="{1567E09A-3BA0-8E71-7F8D-62D39C9F529C}"/>
                </a:ext>
              </a:extLst>
            </p:cNvPr>
            <p:cNvSpPr/>
            <p:nvPr/>
          </p:nvSpPr>
          <p:spPr>
            <a:xfrm>
              <a:off x="0" y="2257004"/>
              <a:ext cx="5409233" cy="459722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635125"/>
                <a:gd name="f7" fmla="val 4536263"/>
                <a:gd name="f8" fmla="val 2112370"/>
                <a:gd name="f9" fmla="val 2011"/>
                <a:gd name="f10" fmla="val 2560655"/>
                <a:gd name="f11" fmla="val 2374"/>
                <a:gd name="f12" fmla="val 3013032"/>
                <a:gd name="f13" fmla="val 58402"/>
                <a:gd name="f14" fmla="val 3443962"/>
                <a:gd name="f15" fmla="val 201797"/>
                <a:gd name="f16" fmla="val 3524048"/>
                <a:gd name="f17" fmla="val 230356"/>
                <a:gd name="f18" fmla="val 3564215"/>
                <a:gd name="f19" fmla="val 244513"/>
                <a:gd name="f20" fmla="val 3577605"/>
                <a:gd name="f21" fmla="val 249353"/>
                <a:gd name="f22" fmla="val 3591118"/>
                <a:gd name="f23" fmla="val 253589"/>
                <a:gd name="f24" fmla="val 3604134"/>
                <a:gd name="f25" fmla="val 259397"/>
                <a:gd name="f26" fmla="val 3656450"/>
                <a:gd name="f27" fmla="val 281301"/>
                <a:gd name="f28" fmla="val 3709388"/>
                <a:gd name="f29" fmla="val 302356"/>
                <a:gd name="f30" fmla="val 3761580"/>
                <a:gd name="f31" fmla="val 325106"/>
                <a:gd name="f32" fmla="val 3812903"/>
                <a:gd name="f33" fmla="val 349550"/>
                <a:gd name="f34" fmla="val 3864849"/>
                <a:gd name="f35" fmla="val 373268"/>
                <a:gd name="f36" fmla="val 3915926"/>
                <a:gd name="f37" fmla="val 398680"/>
                <a:gd name="f38" fmla="val 3965887"/>
                <a:gd name="f39" fmla="val 426028"/>
                <a:gd name="f40" fmla="val 4016716"/>
                <a:gd name="f41" fmla="val 452409"/>
                <a:gd name="f42" fmla="val 4066305"/>
                <a:gd name="f43" fmla="val 480844"/>
                <a:gd name="f44" fmla="val 4263794"/>
                <a:gd name="f45" fmla="val 596166"/>
                <a:gd name="f46" fmla="val 4449629"/>
                <a:gd name="f47" fmla="val 733392"/>
                <a:gd name="f48" fmla="val 4617984"/>
                <a:gd name="f49" fmla="val 890098"/>
                <a:gd name="f50" fmla="val 4954818"/>
                <a:gd name="f51" fmla="val 1203754"/>
                <a:gd name="f52" fmla="val 5217764"/>
                <a:gd name="f53" fmla="val 1595219"/>
                <a:gd name="f54" fmla="val 5387359"/>
                <a:gd name="f55" fmla="val 2020324"/>
                <a:gd name="f56" fmla="val 5557947"/>
                <a:gd name="f57" fmla="val 2445551"/>
                <a:gd name="f58" fmla="val 5639646"/>
                <a:gd name="f59" fmla="val 2902604"/>
                <a:gd name="f60" fmla="val 5634933"/>
                <a:gd name="f61" fmla="val 3356508"/>
                <a:gd name="f62" fmla="val 5631191"/>
                <a:gd name="f63" fmla="val 3754046"/>
                <a:gd name="f64" fmla="val 5559369"/>
                <a:gd name="f65" fmla="val 4148944"/>
                <a:gd name="f66" fmla="val 5426809"/>
                <a:gd name="f67" fmla="val 4521289"/>
                <a:gd name="f68" fmla="val 5420775"/>
                <a:gd name="f69" fmla="val 5192615"/>
                <a:gd name="f70" fmla="val 5252198"/>
                <a:gd name="f71" fmla="val 4305372"/>
                <a:gd name="f72" fmla="val 5273894"/>
                <a:gd name="f73" fmla="val 4201637"/>
                <a:gd name="f74" fmla="val 5290785"/>
                <a:gd name="f75" fmla="val 4097084"/>
                <a:gd name="f76" fmla="val 5302934"/>
                <a:gd name="f77" fmla="val 3992169"/>
                <a:gd name="f78" fmla="val 5317935"/>
                <a:gd name="f79" fmla="val 3834617"/>
                <a:gd name="f80" fmla="val 5320661"/>
                <a:gd name="f81" fmla="val 3781977"/>
                <a:gd name="f82" fmla="val 5324259"/>
                <a:gd name="f83" fmla="val 3729339"/>
                <a:gd name="f84" fmla="val 5326240"/>
                <a:gd name="f85" fmla="val 3676819"/>
                <a:gd name="f86" fmla="val 5326862"/>
                <a:gd name="f87" fmla="val 3624181"/>
                <a:gd name="f88" fmla="val 5328968"/>
                <a:gd name="f89" fmla="val 3571662"/>
                <a:gd name="f90" fmla="val 5328597"/>
                <a:gd name="f91" fmla="val 3519023"/>
                <a:gd name="f92" fmla="val 3440247"/>
                <a:gd name="f93" fmla="val 5326117"/>
                <a:gd name="f94" fmla="val 3413987"/>
                <a:gd name="f95" fmla="val 3387729"/>
                <a:gd name="f96" fmla="val 5324754"/>
                <a:gd name="f97" fmla="val 3361590"/>
                <a:gd name="f98" fmla="val 5320291"/>
                <a:gd name="f99" fmla="val 3282936"/>
                <a:gd name="f100" fmla="val 5318678"/>
                <a:gd name="f101" fmla="val 3256798"/>
                <a:gd name="f102" fmla="val 5317812"/>
                <a:gd name="f103" fmla="val 3230537"/>
                <a:gd name="f104" fmla="val 5314712"/>
                <a:gd name="f105" fmla="val 3204522"/>
                <a:gd name="f106" fmla="val 5307521"/>
                <a:gd name="f107" fmla="val 3126228"/>
                <a:gd name="f108" fmla="val 5304050"/>
                <a:gd name="f109" fmla="val 3087142"/>
                <a:gd name="f110" fmla="val 3074072"/>
                <a:gd name="f111" fmla="val 5300704"/>
                <a:gd name="f112" fmla="val 3061124"/>
                <a:gd name="f113" fmla="val 5299091"/>
                <a:gd name="f114" fmla="val 3048177"/>
                <a:gd name="f115" fmla="val 5286074"/>
                <a:gd name="f116" fmla="val 2944230"/>
                <a:gd name="f117" fmla="val 5269833"/>
                <a:gd name="f118" fmla="val 2840646"/>
                <a:gd name="f119" fmla="val 5249253"/>
                <a:gd name="f120" fmla="val 2738030"/>
                <a:gd name="f121" fmla="val 5208342"/>
                <a:gd name="f122" fmla="val 2532798"/>
                <a:gd name="f123" fmla="val 5151563"/>
                <a:gd name="f124" fmla="val 2330834"/>
                <a:gd name="f125" fmla="val 5078790"/>
                <a:gd name="f126" fmla="val 2134677"/>
                <a:gd name="f127" fmla="val 4932999"/>
                <a:gd name="f128" fmla="val 1742729"/>
                <a:gd name="f129" fmla="val 4725096"/>
                <a:gd name="f130" fmla="val 1371231"/>
                <a:gd name="f131" fmla="val 4445910"/>
                <a:gd name="f132" fmla="val 1049950"/>
                <a:gd name="f133" fmla="val 4306688"/>
                <a:gd name="f134" fmla="val 889252"/>
                <a:gd name="f135" fmla="val 4149614"/>
                <a:gd name="f136" fmla="val 741739"/>
                <a:gd name="f137" fmla="val 3975680"/>
                <a:gd name="f138" fmla="val 613349"/>
                <a:gd name="f139" fmla="val 3932043"/>
                <a:gd name="f140" fmla="val 581525"/>
                <a:gd name="f141" fmla="val 3886916"/>
                <a:gd name="f142" fmla="val 551514"/>
                <a:gd name="f143" fmla="val 3842409"/>
                <a:gd name="f144" fmla="val 520416"/>
                <a:gd name="f145" fmla="val 3796787"/>
                <a:gd name="f146" fmla="val 491131"/>
                <a:gd name="f147" fmla="val 3749926"/>
                <a:gd name="f148" fmla="val 463419"/>
                <a:gd name="f149" fmla="val 3703560"/>
                <a:gd name="f150" fmla="val 434620"/>
                <a:gd name="f151" fmla="val 3656077"/>
                <a:gd name="f152" fmla="val 407756"/>
                <a:gd name="f153" fmla="val 3607357"/>
                <a:gd name="f154" fmla="val 383069"/>
                <a:gd name="f155" fmla="val 3559132"/>
                <a:gd name="f156" fmla="val 357174"/>
                <a:gd name="f157" fmla="val 3510163"/>
                <a:gd name="f158" fmla="val 332850"/>
                <a:gd name="f159" fmla="val 3459830"/>
                <a:gd name="f160" fmla="val 310827"/>
                <a:gd name="f161" fmla="val 3409869"/>
                <a:gd name="f162" fmla="val 287835"/>
                <a:gd name="f163" fmla="val 3391024"/>
                <a:gd name="f164" fmla="val 279364"/>
                <a:gd name="f165" fmla="val 3371810"/>
                <a:gd name="f166" fmla="val 271862"/>
                <a:gd name="f167" fmla="val 3333378"/>
                <a:gd name="f168" fmla="val 256857"/>
                <a:gd name="f169" fmla="val 3256391"/>
                <a:gd name="f170" fmla="val 226846"/>
                <a:gd name="f171" fmla="val 3230976"/>
                <a:gd name="f172" fmla="val 216077"/>
                <a:gd name="f173" fmla="val 3204322"/>
                <a:gd name="f174" fmla="val 208816"/>
                <a:gd name="f175" fmla="val 3178039"/>
                <a:gd name="f176" fmla="val 200103"/>
                <a:gd name="f177" fmla="val 3099068"/>
                <a:gd name="f178" fmla="val 174933"/>
                <a:gd name="f179" fmla="val 3059520"/>
                <a:gd name="f180" fmla="val 162469"/>
                <a:gd name="f181" fmla="val 3019354"/>
                <a:gd name="f182" fmla="val 152062"/>
                <a:gd name="f183" fmla="val 2938896"/>
                <a:gd name="f184" fmla="val 131490"/>
                <a:gd name="f185" fmla="val 2885463"/>
                <a:gd name="f186" fmla="val 116485"/>
                <a:gd name="f187" fmla="val 2830668"/>
                <a:gd name="f188" fmla="val 107532"/>
                <a:gd name="f189" fmla="val 2776242"/>
                <a:gd name="f190" fmla="val 96762"/>
                <a:gd name="f191" fmla="val 2557927"/>
                <a:gd name="f192" fmla="val 55618"/>
                <a:gd name="f193" fmla="val 2335272"/>
                <a:gd name="f194" fmla="val 37588"/>
                <a:gd name="f195" fmla="val 2111872"/>
                <a:gd name="f196" fmla="val 38314"/>
                <a:gd name="f197" fmla="val 1888597"/>
                <a:gd name="f198" fmla="val 32748"/>
                <a:gd name="f199" fmla="val 1665820"/>
                <a:gd name="f200" fmla="val 47631"/>
                <a:gd name="f201" fmla="val 1447502"/>
                <a:gd name="f202" fmla="val 87201"/>
                <a:gd name="f203" fmla="val 1365679"/>
                <a:gd name="f204" fmla="val 101965"/>
                <a:gd name="f205" fmla="val 1284974"/>
                <a:gd name="f206" fmla="val 121446"/>
                <a:gd name="f207" fmla="val 1204515"/>
                <a:gd name="f208" fmla="val 141291"/>
                <a:gd name="f209" fmla="val 1177737"/>
                <a:gd name="f210" fmla="val 148069"/>
                <a:gd name="f211" fmla="val 1151703"/>
                <a:gd name="f212" fmla="val 157388"/>
                <a:gd name="f213" fmla="val 1125296"/>
                <a:gd name="f214" fmla="val 165253"/>
                <a:gd name="f215" fmla="val 1046326"/>
                <a:gd name="f216" fmla="val 189939"/>
                <a:gd name="f217" fmla="val 1039756"/>
                <a:gd name="f218" fmla="val 191996"/>
                <a:gd name="f219" fmla="val 1033186"/>
                <a:gd name="f220" fmla="val 193931"/>
                <a:gd name="f221" fmla="val 1026614"/>
                <a:gd name="f222" fmla="val 196231"/>
                <a:gd name="f223" fmla="val 1007275"/>
                <a:gd name="f224" fmla="val 203492"/>
                <a:gd name="f225" fmla="val 968719"/>
                <a:gd name="f226" fmla="val 218255"/>
                <a:gd name="f227" fmla="val 891856"/>
                <a:gd name="f228" fmla="val 247901"/>
                <a:gd name="f229" fmla="val 872641"/>
                <a:gd name="f230" fmla="val 255283"/>
                <a:gd name="f231" fmla="val 853922"/>
                <a:gd name="f232" fmla="val 263755"/>
                <a:gd name="f233" fmla="val 816481"/>
                <a:gd name="f234" fmla="val 280817"/>
                <a:gd name="f235" fmla="val 616389"/>
                <a:gd name="f236" fmla="val 370121"/>
                <a:gd name="f237" fmla="val 429437"/>
                <a:gd name="f238" fmla="val 484353"/>
                <a:gd name="f239" fmla="val 260959"/>
                <a:gd name="f240" fmla="val 618433"/>
                <a:gd name="f241" fmla="val 176595"/>
                <a:gd name="f242" fmla="val 685350"/>
                <a:gd name="f243" fmla="val 96787"/>
                <a:gd name="f244" fmla="val 757109"/>
                <a:gd name="f245" fmla="val 21645"/>
                <a:gd name="f246" fmla="val 832906"/>
                <a:gd name="f247" fmla="val 857354"/>
                <a:gd name="f248" fmla="val 593247"/>
                <a:gd name="f249" fmla="val 18510"/>
                <a:gd name="f250" fmla="val 579335"/>
                <a:gd name="f251" fmla="val 65368"/>
                <a:gd name="f252" fmla="val 546190"/>
                <a:gd name="f253" fmla="val 113152"/>
                <a:gd name="f254" fmla="val 514425"/>
                <a:gd name="f255" fmla="val 161780"/>
                <a:gd name="f256" fmla="val 484113"/>
                <a:gd name="f257" fmla="val 356292"/>
                <a:gd name="f258" fmla="val 362861"/>
                <a:gd name="f259" fmla="val 564071"/>
                <a:gd name="f260" fmla="val 264601"/>
                <a:gd name="f261" fmla="val 778792"/>
                <a:gd name="f262" fmla="val 190181"/>
                <a:gd name="f263" fmla="val 1208731"/>
                <a:gd name="f264" fmla="val 40371"/>
                <a:gd name="f265" fmla="val 1664207"/>
                <a:gd name="f266" fmla="val -11299"/>
                <a:gd name="f267" fmla="+- 0 0 -90"/>
                <a:gd name="f268" fmla="*/ f3 1 5635125"/>
                <a:gd name="f269" fmla="*/ f4 1 4536263"/>
                <a:gd name="f270" fmla="val f5"/>
                <a:gd name="f271" fmla="val f6"/>
                <a:gd name="f272" fmla="val f7"/>
                <a:gd name="f273" fmla="*/ f267 f0 1"/>
                <a:gd name="f274" fmla="+- f272 0 f270"/>
                <a:gd name="f275" fmla="+- f271 0 f270"/>
                <a:gd name="f276" fmla="*/ f273 1 f2"/>
                <a:gd name="f277" fmla="*/ f275 1 5635125"/>
                <a:gd name="f278" fmla="*/ f274 1 4536263"/>
                <a:gd name="f279" fmla="*/ 2112370 f275 1"/>
                <a:gd name="f280" fmla="*/ 2011 f274 1"/>
                <a:gd name="f281" fmla="*/ 3443962 f275 1"/>
                <a:gd name="f282" fmla="*/ 201797 f274 1"/>
                <a:gd name="f283" fmla="*/ 3524048 f275 1"/>
                <a:gd name="f284" fmla="*/ 230356 f274 1"/>
                <a:gd name="f285" fmla="*/ 3564215 f275 1"/>
                <a:gd name="f286" fmla="*/ 244513 f274 1"/>
                <a:gd name="f287" fmla="*/ 3604134 f275 1"/>
                <a:gd name="f288" fmla="*/ 259397 f274 1"/>
                <a:gd name="f289" fmla="*/ 3761580 f275 1"/>
                <a:gd name="f290" fmla="*/ 325106 f274 1"/>
                <a:gd name="f291" fmla="*/ 3915926 f275 1"/>
                <a:gd name="f292" fmla="*/ 398680 f274 1"/>
                <a:gd name="f293" fmla="*/ 4066305 f275 1"/>
                <a:gd name="f294" fmla="*/ 480844 f274 1"/>
                <a:gd name="f295" fmla="*/ 4617984 f275 1"/>
                <a:gd name="f296" fmla="*/ 890098 f274 1"/>
                <a:gd name="f297" fmla="*/ 5387359 f275 1"/>
                <a:gd name="f298" fmla="*/ 2020324 f274 1"/>
                <a:gd name="f299" fmla="*/ 5634933 f275 1"/>
                <a:gd name="f300" fmla="*/ 3356508 f274 1"/>
                <a:gd name="f301" fmla="*/ 5426809 f275 1"/>
                <a:gd name="f302" fmla="*/ 4521289 f274 1"/>
                <a:gd name="f303" fmla="*/ 5420775 f275 1"/>
                <a:gd name="f304" fmla="*/ 4536263 f274 1"/>
                <a:gd name="f305" fmla="*/ 5192615 f275 1"/>
                <a:gd name="f306" fmla="*/ 5252198 f275 1"/>
                <a:gd name="f307" fmla="*/ 4305372 f274 1"/>
                <a:gd name="f308" fmla="*/ 5302934 f275 1"/>
                <a:gd name="f309" fmla="*/ 3992169 f274 1"/>
                <a:gd name="f310" fmla="*/ 5317935 f275 1"/>
                <a:gd name="f311" fmla="*/ 3834617 f274 1"/>
                <a:gd name="f312" fmla="*/ 5326240 f275 1"/>
                <a:gd name="f313" fmla="*/ 3676819 f274 1"/>
                <a:gd name="f314" fmla="*/ 5328597 f275 1"/>
                <a:gd name="f315" fmla="*/ 3519023 f274 1"/>
                <a:gd name="f316" fmla="*/ 5326862 f275 1"/>
                <a:gd name="f317" fmla="*/ 3440247 f274 1"/>
                <a:gd name="f318" fmla="*/ 5324754 f275 1"/>
                <a:gd name="f319" fmla="*/ 3361590 f274 1"/>
                <a:gd name="f320" fmla="*/ 5320291 f275 1"/>
                <a:gd name="f321" fmla="*/ 3282936 f274 1"/>
                <a:gd name="f322" fmla="*/ 5314712 f275 1"/>
                <a:gd name="f323" fmla="*/ 3204522 f274 1"/>
                <a:gd name="f324" fmla="*/ 5307521 f275 1"/>
                <a:gd name="f325" fmla="*/ 3126228 f274 1"/>
                <a:gd name="f326" fmla="*/ 5304050 f275 1"/>
                <a:gd name="f327" fmla="*/ 3087142 f274 1"/>
                <a:gd name="f328" fmla="*/ 5299091 f275 1"/>
                <a:gd name="f329" fmla="*/ 3048177 f274 1"/>
                <a:gd name="f330" fmla="*/ 5249253 f275 1"/>
                <a:gd name="f331" fmla="*/ 2738030 f274 1"/>
                <a:gd name="f332" fmla="*/ 5078790 f275 1"/>
                <a:gd name="f333" fmla="*/ 2134677 f274 1"/>
                <a:gd name="f334" fmla="*/ 4445910 f275 1"/>
                <a:gd name="f335" fmla="*/ 1049950 f274 1"/>
                <a:gd name="f336" fmla="*/ 3975680 f275 1"/>
                <a:gd name="f337" fmla="*/ 613349 f274 1"/>
                <a:gd name="f338" fmla="*/ 3842409 f275 1"/>
                <a:gd name="f339" fmla="*/ 520416 f274 1"/>
                <a:gd name="f340" fmla="*/ 3703560 f275 1"/>
                <a:gd name="f341" fmla="*/ 434620 f274 1"/>
                <a:gd name="f342" fmla="*/ 3559132 f275 1"/>
                <a:gd name="f343" fmla="*/ 357174 f274 1"/>
                <a:gd name="f344" fmla="*/ 3409869 f275 1"/>
                <a:gd name="f345" fmla="*/ 287835 f274 1"/>
                <a:gd name="f346" fmla="*/ 3391024 f275 1"/>
                <a:gd name="f347" fmla="*/ 279364 f274 1"/>
                <a:gd name="f348" fmla="*/ 3371810 f275 1"/>
                <a:gd name="f349" fmla="*/ 271862 f274 1"/>
                <a:gd name="f350" fmla="*/ 3333378 f275 1"/>
                <a:gd name="f351" fmla="*/ 256857 f274 1"/>
                <a:gd name="f352" fmla="*/ 3256391 f275 1"/>
                <a:gd name="f353" fmla="*/ 226846 f274 1"/>
                <a:gd name="f354" fmla="*/ 3178039 f275 1"/>
                <a:gd name="f355" fmla="*/ 200103 f274 1"/>
                <a:gd name="f356" fmla="*/ 3099068 f275 1"/>
                <a:gd name="f357" fmla="*/ 174933 f274 1"/>
                <a:gd name="f358" fmla="*/ 3059520 f275 1"/>
                <a:gd name="f359" fmla="*/ 162469 f274 1"/>
                <a:gd name="f360" fmla="*/ 3019354 f275 1"/>
                <a:gd name="f361" fmla="*/ 152062 f274 1"/>
                <a:gd name="f362" fmla="*/ 2938896 f275 1"/>
                <a:gd name="f363" fmla="*/ 131490 f274 1"/>
                <a:gd name="f364" fmla="*/ 2776242 f275 1"/>
                <a:gd name="f365" fmla="*/ 96762 f274 1"/>
                <a:gd name="f366" fmla="*/ 2111872 f275 1"/>
                <a:gd name="f367" fmla="*/ 38314 f274 1"/>
                <a:gd name="f368" fmla="*/ 1447502 f275 1"/>
                <a:gd name="f369" fmla="*/ 87201 f274 1"/>
                <a:gd name="f370" fmla="*/ 1365679 f275 1"/>
                <a:gd name="f371" fmla="*/ 101965 f274 1"/>
                <a:gd name="f372" fmla="*/ 1284974 f275 1"/>
                <a:gd name="f373" fmla="*/ 121446 f274 1"/>
                <a:gd name="f374" fmla="*/ 1204515 f275 1"/>
                <a:gd name="f375" fmla="*/ 141291 f274 1"/>
                <a:gd name="f376" fmla="*/ 1125296 f275 1"/>
                <a:gd name="f377" fmla="*/ 165253 f274 1"/>
                <a:gd name="f378" fmla="*/ 1046326 f275 1"/>
                <a:gd name="f379" fmla="*/ 189939 f274 1"/>
                <a:gd name="f380" fmla="*/ 1026614 f275 1"/>
                <a:gd name="f381" fmla="*/ 196231 f274 1"/>
                <a:gd name="f382" fmla="*/ 1007275 f275 1"/>
                <a:gd name="f383" fmla="*/ 203492 f274 1"/>
                <a:gd name="f384" fmla="*/ 968719 f275 1"/>
                <a:gd name="f385" fmla="*/ 218255 f274 1"/>
                <a:gd name="f386" fmla="*/ 891856 f275 1"/>
                <a:gd name="f387" fmla="*/ 247901 f274 1"/>
                <a:gd name="f388" fmla="*/ 872641 f275 1"/>
                <a:gd name="f389" fmla="*/ 255283 f274 1"/>
                <a:gd name="f390" fmla="*/ 853922 f275 1"/>
                <a:gd name="f391" fmla="*/ 263755 f274 1"/>
                <a:gd name="f392" fmla="*/ 816481 f275 1"/>
                <a:gd name="f393" fmla="*/ 280817 f274 1"/>
                <a:gd name="f394" fmla="*/ 260959 f275 1"/>
                <a:gd name="f395" fmla="*/ 618433 f274 1"/>
                <a:gd name="f396" fmla="*/ 21645 f275 1"/>
                <a:gd name="f397" fmla="*/ 832906 f274 1"/>
                <a:gd name="f398" fmla="*/ 0 f275 1"/>
                <a:gd name="f399" fmla="*/ 857354 f274 1"/>
                <a:gd name="f400" fmla="*/ 593247 f274 1"/>
                <a:gd name="f401" fmla="*/ 18510 f275 1"/>
                <a:gd name="f402" fmla="*/ 579335 f274 1"/>
                <a:gd name="f403" fmla="*/ 161780 f275 1"/>
                <a:gd name="f404" fmla="*/ 484113 f274 1"/>
                <a:gd name="f405" fmla="*/ 778792 f275 1"/>
                <a:gd name="f406" fmla="*/ 190181 f274 1"/>
                <a:gd name="f407" fmla="+- f276 0 f1"/>
                <a:gd name="f408" fmla="*/ f279 1 5635125"/>
                <a:gd name="f409" fmla="*/ f280 1 4536263"/>
                <a:gd name="f410" fmla="*/ f281 1 5635125"/>
                <a:gd name="f411" fmla="*/ f282 1 4536263"/>
                <a:gd name="f412" fmla="*/ f283 1 5635125"/>
                <a:gd name="f413" fmla="*/ f284 1 4536263"/>
                <a:gd name="f414" fmla="*/ f285 1 5635125"/>
                <a:gd name="f415" fmla="*/ f286 1 4536263"/>
                <a:gd name="f416" fmla="*/ f287 1 5635125"/>
                <a:gd name="f417" fmla="*/ f288 1 4536263"/>
                <a:gd name="f418" fmla="*/ f289 1 5635125"/>
                <a:gd name="f419" fmla="*/ f290 1 4536263"/>
                <a:gd name="f420" fmla="*/ f291 1 5635125"/>
                <a:gd name="f421" fmla="*/ f292 1 4536263"/>
                <a:gd name="f422" fmla="*/ f293 1 5635125"/>
                <a:gd name="f423" fmla="*/ f294 1 4536263"/>
                <a:gd name="f424" fmla="*/ f295 1 5635125"/>
                <a:gd name="f425" fmla="*/ f296 1 4536263"/>
                <a:gd name="f426" fmla="*/ f297 1 5635125"/>
                <a:gd name="f427" fmla="*/ f298 1 4536263"/>
                <a:gd name="f428" fmla="*/ f299 1 5635125"/>
                <a:gd name="f429" fmla="*/ f300 1 4536263"/>
                <a:gd name="f430" fmla="*/ f301 1 5635125"/>
                <a:gd name="f431" fmla="*/ f302 1 4536263"/>
                <a:gd name="f432" fmla="*/ f303 1 5635125"/>
                <a:gd name="f433" fmla="*/ f304 1 4536263"/>
                <a:gd name="f434" fmla="*/ f305 1 5635125"/>
                <a:gd name="f435" fmla="*/ f306 1 5635125"/>
                <a:gd name="f436" fmla="*/ f307 1 4536263"/>
                <a:gd name="f437" fmla="*/ f308 1 5635125"/>
                <a:gd name="f438" fmla="*/ f309 1 4536263"/>
                <a:gd name="f439" fmla="*/ f310 1 5635125"/>
                <a:gd name="f440" fmla="*/ f311 1 4536263"/>
                <a:gd name="f441" fmla="*/ f312 1 5635125"/>
                <a:gd name="f442" fmla="*/ f313 1 4536263"/>
                <a:gd name="f443" fmla="*/ f314 1 5635125"/>
                <a:gd name="f444" fmla="*/ f315 1 4536263"/>
                <a:gd name="f445" fmla="*/ f316 1 5635125"/>
                <a:gd name="f446" fmla="*/ f317 1 4536263"/>
                <a:gd name="f447" fmla="*/ f318 1 5635125"/>
                <a:gd name="f448" fmla="*/ f319 1 4536263"/>
                <a:gd name="f449" fmla="*/ f320 1 5635125"/>
                <a:gd name="f450" fmla="*/ f321 1 4536263"/>
                <a:gd name="f451" fmla="*/ f322 1 5635125"/>
                <a:gd name="f452" fmla="*/ f323 1 4536263"/>
                <a:gd name="f453" fmla="*/ f324 1 5635125"/>
                <a:gd name="f454" fmla="*/ f325 1 4536263"/>
                <a:gd name="f455" fmla="*/ f326 1 5635125"/>
                <a:gd name="f456" fmla="*/ f327 1 4536263"/>
                <a:gd name="f457" fmla="*/ f328 1 5635125"/>
                <a:gd name="f458" fmla="*/ f329 1 4536263"/>
                <a:gd name="f459" fmla="*/ f330 1 5635125"/>
                <a:gd name="f460" fmla="*/ f331 1 4536263"/>
                <a:gd name="f461" fmla="*/ f332 1 5635125"/>
                <a:gd name="f462" fmla="*/ f333 1 4536263"/>
                <a:gd name="f463" fmla="*/ f334 1 5635125"/>
                <a:gd name="f464" fmla="*/ f335 1 4536263"/>
                <a:gd name="f465" fmla="*/ f336 1 5635125"/>
                <a:gd name="f466" fmla="*/ f337 1 4536263"/>
                <a:gd name="f467" fmla="*/ f338 1 5635125"/>
                <a:gd name="f468" fmla="*/ f339 1 4536263"/>
                <a:gd name="f469" fmla="*/ f340 1 5635125"/>
                <a:gd name="f470" fmla="*/ f341 1 4536263"/>
                <a:gd name="f471" fmla="*/ f342 1 5635125"/>
                <a:gd name="f472" fmla="*/ f343 1 4536263"/>
                <a:gd name="f473" fmla="*/ f344 1 5635125"/>
                <a:gd name="f474" fmla="*/ f345 1 4536263"/>
                <a:gd name="f475" fmla="*/ f346 1 5635125"/>
                <a:gd name="f476" fmla="*/ f347 1 4536263"/>
                <a:gd name="f477" fmla="*/ f348 1 5635125"/>
                <a:gd name="f478" fmla="*/ f349 1 4536263"/>
                <a:gd name="f479" fmla="*/ f350 1 5635125"/>
                <a:gd name="f480" fmla="*/ f351 1 4536263"/>
                <a:gd name="f481" fmla="*/ f352 1 5635125"/>
                <a:gd name="f482" fmla="*/ f353 1 4536263"/>
                <a:gd name="f483" fmla="*/ f354 1 5635125"/>
                <a:gd name="f484" fmla="*/ f355 1 4536263"/>
                <a:gd name="f485" fmla="*/ f356 1 5635125"/>
                <a:gd name="f486" fmla="*/ f357 1 4536263"/>
                <a:gd name="f487" fmla="*/ f358 1 5635125"/>
                <a:gd name="f488" fmla="*/ f359 1 4536263"/>
                <a:gd name="f489" fmla="*/ f360 1 5635125"/>
                <a:gd name="f490" fmla="*/ f361 1 4536263"/>
                <a:gd name="f491" fmla="*/ f362 1 5635125"/>
                <a:gd name="f492" fmla="*/ f363 1 4536263"/>
                <a:gd name="f493" fmla="*/ f364 1 5635125"/>
                <a:gd name="f494" fmla="*/ f365 1 4536263"/>
                <a:gd name="f495" fmla="*/ f366 1 5635125"/>
                <a:gd name="f496" fmla="*/ f367 1 4536263"/>
                <a:gd name="f497" fmla="*/ f368 1 5635125"/>
                <a:gd name="f498" fmla="*/ f369 1 4536263"/>
                <a:gd name="f499" fmla="*/ f370 1 5635125"/>
                <a:gd name="f500" fmla="*/ f371 1 4536263"/>
                <a:gd name="f501" fmla="*/ f372 1 5635125"/>
                <a:gd name="f502" fmla="*/ f373 1 4536263"/>
                <a:gd name="f503" fmla="*/ f374 1 5635125"/>
                <a:gd name="f504" fmla="*/ f375 1 4536263"/>
                <a:gd name="f505" fmla="*/ f376 1 5635125"/>
                <a:gd name="f506" fmla="*/ f377 1 4536263"/>
                <a:gd name="f507" fmla="*/ f378 1 5635125"/>
                <a:gd name="f508" fmla="*/ f379 1 4536263"/>
                <a:gd name="f509" fmla="*/ f380 1 5635125"/>
                <a:gd name="f510" fmla="*/ f381 1 4536263"/>
                <a:gd name="f511" fmla="*/ f382 1 5635125"/>
                <a:gd name="f512" fmla="*/ f383 1 4536263"/>
                <a:gd name="f513" fmla="*/ f384 1 5635125"/>
                <a:gd name="f514" fmla="*/ f385 1 4536263"/>
                <a:gd name="f515" fmla="*/ f386 1 5635125"/>
                <a:gd name="f516" fmla="*/ f387 1 4536263"/>
                <a:gd name="f517" fmla="*/ f388 1 5635125"/>
                <a:gd name="f518" fmla="*/ f389 1 4536263"/>
                <a:gd name="f519" fmla="*/ f390 1 5635125"/>
                <a:gd name="f520" fmla="*/ f391 1 4536263"/>
                <a:gd name="f521" fmla="*/ f392 1 5635125"/>
                <a:gd name="f522" fmla="*/ f393 1 4536263"/>
                <a:gd name="f523" fmla="*/ f394 1 5635125"/>
                <a:gd name="f524" fmla="*/ f395 1 4536263"/>
                <a:gd name="f525" fmla="*/ f396 1 5635125"/>
                <a:gd name="f526" fmla="*/ f397 1 4536263"/>
                <a:gd name="f527" fmla="*/ f398 1 5635125"/>
                <a:gd name="f528" fmla="*/ f399 1 4536263"/>
                <a:gd name="f529" fmla="*/ f400 1 4536263"/>
                <a:gd name="f530" fmla="*/ f401 1 5635125"/>
                <a:gd name="f531" fmla="*/ f402 1 4536263"/>
                <a:gd name="f532" fmla="*/ f403 1 5635125"/>
                <a:gd name="f533" fmla="*/ f404 1 4536263"/>
                <a:gd name="f534" fmla="*/ f405 1 5635125"/>
                <a:gd name="f535" fmla="*/ f406 1 4536263"/>
                <a:gd name="f536" fmla="*/ f270 1 f277"/>
                <a:gd name="f537" fmla="*/ f271 1 f277"/>
                <a:gd name="f538" fmla="*/ f270 1 f278"/>
                <a:gd name="f539" fmla="*/ f272 1 f278"/>
                <a:gd name="f540" fmla="*/ f408 1 f277"/>
                <a:gd name="f541" fmla="*/ f409 1 f278"/>
                <a:gd name="f542" fmla="*/ f410 1 f277"/>
                <a:gd name="f543" fmla="*/ f411 1 f278"/>
                <a:gd name="f544" fmla="*/ f412 1 f277"/>
                <a:gd name="f545" fmla="*/ f413 1 f278"/>
                <a:gd name="f546" fmla="*/ f414 1 f277"/>
                <a:gd name="f547" fmla="*/ f415 1 f278"/>
                <a:gd name="f548" fmla="*/ f416 1 f277"/>
                <a:gd name="f549" fmla="*/ f417 1 f278"/>
                <a:gd name="f550" fmla="*/ f418 1 f277"/>
                <a:gd name="f551" fmla="*/ f419 1 f278"/>
                <a:gd name="f552" fmla="*/ f420 1 f277"/>
                <a:gd name="f553" fmla="*/ f421 1 f278"/>
                <a:gd name="f554" fmla="*/ f422 1 f277"/>
                <a:gd name="f555" fmla="*/ f423 1 f278"/>
                <a:gd name="f556" fmla="*/ f424 1 f277"/>
                <a:gd name="f557" fmla="*/ f425 1 f278"/>
                <a:gd name="f558" fmla="*/ f426 1 f277"/>
                <a:gd name="f559" fmla="*/ f427 1 f278"/>
                <a:gd name="f560" fmla="*/ f428 1 f277"/>
                <a:gd name="f561" fmla="*/ f429 1 f278"/>
                <a:gd name="f562" fmla="*/ f430 1 f277"/>
                <a:gd name="f563" fmla="*/ f431 1 f278"/>
                <a:gd name="f564" fmla="*/ f432 1 f277"/>
                <a:gd name="f565" fmla="*/ f433 1 f278"/>
                <a:gd name="f566" fmla="*/ f434 1 f277"/>
                <a:gd name="f567" fmla="*/ f435 1 f277"/>
                <a:gd name="f568" fmla="*/ f436 1 f278"/>
                <a:gd name="f569" fmla="*/ f437 1 f277"/>
                <a:gd name="f570" fmla="*/ f438 1 f278"/>
                <a:gd name="f571" fmla="*/ f439 1 f277"/>
                <a:gd name="f572" fmla="*/ f440 1 f278"/>
                <a:gd name="f573" fmla="*/ f441 1 f277"/>
                <a:gd name="f574" fmla="*/ f442 1 f278"/>
                <a:gd name="f575" fmla="*/ f443 1 f277"/>
                <a:gd name="f576" fmla="*/ f444 1 f278"/>
                <a:gd name="f577" fmla="*/ f445 1 f277"/>
                <a:gd name="f578" fmla="*/ f446 1 f278"/>
                <a:gd name="f579" fmla="*/ f447 1 f277"/>
                <a:gd name="f580" fmla="*/ f448 1 f278"/>
                <a:gd name="f581" fmla="*/ f449 1 f277"/>
                <a:gd name="f582" fmla="*/ f450 1 f278"/>
                <a:gd name="f583" fmla="*/ f451 1 f277"/>
                <a:gd name="f584" fmla="*/ f452 1 f278"/>
                <a:gd name="f585" fmla="*/ f453 1 f277"/>
                <a:gd name="f586" fmla="*/ f454 1 f278"/>
                <a:gd name="f587" fmla="*/ f455 1 f277"/>
                <a:gd name="f588" fmla="*/ f456 1 f278"/>
                <a:gd name="f589" fmla="*/ f457 1 f277"/>
                <a:gd name="f590" fmla="*/ f458 1 f278"/>
                <a:gd name="f591" fmla="*/ f459 1 f277"/>
                <a:gd name="f592" fmla="*/ f460 1 f278"/>
                <a:gd name="f593" fmla="*/ f461 1 f277"/>
                <a:gd name="f594" fmla="*/ f462 1 f278"/>
                <a:gd name="f595" fmla="*/ f463 1 f277"/>
                <a:gd name="f596" fmla="*/ f464 1 f278"/>
                <a:gd name="f597" fmla="*/ f465 1 f277"/>
                <a:gd name="f598" fmla="*/ f466 1 f278"/>
                <a:gd name="f599" fmla="*/ f467 1 f277"/>
                <a:gd name="f600" fmla="*/ f468 1 f278"/>
                <a:gd name="f601" fmla="*/ f469 1 f277"/>
                <a:gd name="f602" fmla="*/ f470 1 f278"/>
                <a:gd name="f603" fmla="*/ f471 1 f277"/>
                <a:gd name="f604" fmla="*/ f472 1 f278"/>
                <a:gd name="f605" fmla="*/ f473 1 f277"/>
                <a:gd name="f606" fmla="*/ f474 1 f278"/>
                <a:gd name="f607" fmla="*/ f475 1 f277"/>
                <a:gd name="f608" fmla="*/ f476 1 f278"/>
                <a:gd name="f609" fmla="*/ f477 1 f277"/>
                <a:gd name="f610" fmla="*/ f478 1 f278"/>
                <a:gd name="f611" fmla="*/ f479 1 f277"/>
                <a:gd name="f612" fmla="*/ f480 1 f278"/>
                <a:gd name="f613" fmla="*/ f481 1 f277"/>
                <a:gd name="f614" fmla="*/ f482 1 f278"/>
                <a:gd name="f615" fmla="*/ f483 1 f277"/>
                <a:gd name="f616" fmla="*/ f484 1 f278"/>
                <a:gd name="f617" fmla="*/ f485 1 f277"/>
                <a:gd name="f618" fmla="*/ f486 1 f278"/>
                <a:gd name="f619" fmla="*/ f487 1 f277"/>
                <a:gd name="f620" fmla="*/ f488 1 f278"/>
                <a:gd name="f621" fmla="*/ f489 1 f277"/>
                <a:gd name="f622" fmla="*/ f490 1 f278"/>
                <a:gd name="f623" fmla="*/ f491 1 f277"/>
                <a:gd name="f624" fmla="*/ f492 1 f278"/>
                <a:gd name="f625" fmla="*/ f493 1 f277"/>
                <a:gd name="f626" fmla="*/ f494 1 f278"/>
                <a:gd name="f627" fmla="*/ f495 1 f277"/>
                <a:gd name="f628" fmla="*/ f496 1 f278"/>
                <a:gd name="f629" fmla="*/ f497 1 f277"/>
                <a:gd name="f630" fmla="*/ f498 1 f278"/>
                <a:gd name="f631" fmla="*/ f499 1 f277"/>
                <a:gd name="f632" fmla="*/ f500 1 f278"/>
                <a:gd name="f633" fmla="*/ f501 1 f277"/>
                <a:gd name="f634" fmla="*/ f502 1 f278"/>
                <a:gd name="f635" fmla="*/ f503 1 f277"/>
                <a:gd name="f636" fmla="*/ f504 1 f278"/>
                <a:gd name="f637" fmla="*/ f505 1 f277"/>
                <a:gd name="f638" fmla="*/ f506 1 f278"/>
                <a:gd name="f639" fmla="*/ f507 1 f277"/>
                <a:gd name="f640" fmla="*/ f508 1 f278"/>
                <a:gd name="f641" fmla="*/ f509 1 f277"/>
                <a:gd name="f642" fmla="*/ f510 1 f278"/>
                <a:gd name="f643" fmla="*/ f511 1 f277"/>
                <a:gd name="f644" fmla="*/ f512 1 f278"/>
                <a:gd name="f645" fmla="*/ f513 1 f277"/>
                <a:gd name="f646" fmla="*/ f514 1 f278"/>
                <a:gd name="f647" fmla="*/ f515 1 f277"/>
                <a:gd name="f648" fmla="*/ f516 1 f278"/>
                <a:gd name="f649" fmla="*/ f517 1 f277"/>
                <a:gd name="f650" fmla="*/ f518 1 f278"/>
                <a:gd name="f651" fmla="*/ f519 1 f277"/>
                <a:gd name="f652" fmla="*/ f520 1 f278"/>
                <a:gd name="f653" fmla="*/ f521 1 f277"/>
                <a:gd name="f654" fmla="*/ f522 1 f278"/>
                <a:gd name="f655" fmla="*/ f523 1 f277"/>
                <a:gd name="f656" fmla="*/ f524 1 f278"/>
                <a:gd name="f657" fmla="*/ f525 1 f277"/>
                <a:gd name="f658" fmla="*/ f526 1 f278"/>
                <a:gd name="f659" fmla="*/ f527 1 f277"/>
                <a:gd name="f660" fmla="*/ f528 1 f278"/>
                <a:gd name="f661" fmla="*/ f529 1 f278"/>
                <a:gd name="f662" fmla="*/ f530 1 f277"/>
                <a:gd name="f663" fmla="*/ f531 1 f278"/>
                <a:gd name="f664" fmla="*/ f532 1 f277"/>
                <a:gd name="f665" fmla="*/ f533 1 f278"/>
                <a:gd name="f666" fmla="*/ f534 1 f277"/>
                <a:gd name="f667" fmla="*/ f535 1 f278"/>
                <a:gd name="f668" fmla="*/ f536 f268 1"/>
                <a:gd name="f669" fmla="*/ f537 f268 1"/>
                <a:gd name="f670" fmla="*/ f539 f269 1"/>
                <a:gd name="f671" fmla="*/ f538 f269 1"/>
                <a:gd name="f672" fmla="*/ f540 f268 1"/>
                <a:gd name="f673" fmla="*/ f541 f269 1"/>
                <a:gd name="f674" fmla="*/ f542 f268 1"/>
                <a:gd name="f675" fmla="*/ f543 f269 1"/>
                <a:gd name="f676" fmla="*/ f544 f268 1"/>
                <a:gd name="f677" fmla="*/ f545 f269 1"/>
                <a:gd name="f678" fmla="*/ f546 f268 1"/>
                <a:gd name="f679" fmla="*/ f547 f269 1"/>
                <a:gd name="f680" fmla="*/ f548 f268 1"/>
                <a:gd name="f681" fmla="*/ f549 f269 1"/>
                <a:gd name="f682" fmla="*/ f550 f268 1"/>
                <a:gd name="f683" fmla="*/ f551 f269 1"/>
                <a:gd name="f684" fmla="*/ f552 f268 1"/>
                <a:gd name="f685" fmla="*/ f553 f269 1"/>
                <a:gd name="f686" fmla="*/ f554 f268 1"/>
                <a:gd name="f687" fmla="*/ f555 f269 1"/>
                <a:gd name="f688" fmla="*/ f556 f268 1"/>
                <a:gd name="f689" fmla="*/ f557 f269 1"/>
                <a:gd name="f690" fmla="*/ f558 f268 1"/>
                <a:gd name="f691" fmla="*/ f559 f269 1"/>
                <a:gd name="f692" fmla="*/ f560 f268 1"/>
                <a:gd name="f693" fmla="*/ f561 f269 1"/>
                <a:gd name="f694" fmla="*/ f562 f268 1"/>
                <a:gd name="f695" fmla="*/ f563 f269 1"/>
                <a:gd name="f696" fmla="*/ f564 f268 1"/>
                <a:gd name="f697" fmla="*/ f565 f269 1"/>
                <a:gd name="f698" fmla="*/ f566 f268 1"/>
                <a:gd name="f699" fmla="*/ f567 f268 1"/>
                <a:gd name="f700" fmla="*/ f568 f269 1"/>
                <a:gd name="f701" fmla="*/ f569 f268 1"/>
                <a:gd name="f702" fmla="*/ f570 f269 1"/>
                <a:gd name="f703" fmla="*/ f571 f268 1"/>
                <a:gd name="f704" fmla="*/ f572 f269 1"/>
                <a:gd name="f705" fmla="*/ f573 f268 1"/>
                <a:gd name="f706" fmla="*/ f574 f269 1"/>
                <a:gd name="f707" fmla="*/ f575 f268 1"/>
                <a:gd name="f708" fmla="*/ f576 f269 1"/>
                <a:gd name="f709" fmla="*/ f577 f268 1"/>
                <a:gd name="f710" fmla="*/ f578 f269 1"/>
                <a:gd name="f711" fmla="*/ f579 f268 1"/>
                <a:gd name="f712" fmla="*/ f580 f269 1"/>
                <a:gd name="f713" fmla="*/ f581 f268 1"/>
                <a:gd name="f714" fmla="*/ f582 f269 1"/>
                <a:gd name="f715" fmla="*/ f583 f268 1"/>
                <a:gd name="f716" fmla="*/ f584 f269 1"/>
                <a:gd name="f717" fmla="*/ f585 f268 1"/>
                <a:gd name="f718" fmla="*/ f586 f269 1"/>
                <a:gd name="f719" fmla="*/ f587 f268 1"/>
                <a:gd name="f720" fmla="*/ f588 f269 1"/>
                <a:gd name="f721" fmla="*/ f589 f268 1"/>
                <a:gd name="f722" fmla="*/ f590 f269 1"/>
                <a:gd name="f723" fmla="*/ f591 f268 1"/>
                <a:gd name="f724" fmla="*/ f592 f269 1"/>
                <a:gd name="f725" fmla="*/ f593 f268 1"/>
                <a:gd name="f726" fmla="*/ f594 f269 1"/>
                <a:gd name="f727" fmla="*/ f595 f268 1"/>
                <a:gd name="f728" fmla="*/ f596 f269 1"/>
                <a:gd name="f729" fmla="*/ f597 f268 1"/>
                <a:gd name="f730" fmla="*/ f598 f269 1"/>
                <a:gd name="f731" fmla="*/ f599 f268 1"/>
                <a:gd name="f732" fmla="*/ f600 f269 1"/>
                <a:gd name="f733" fmla="*/ f601 f268 1"/>
                <a:gd name="f734" fmla="*/ f602 f269 1"/>
                <a:gd name="f735" fmla="*/ f603 f268 1"/>
                <a:gd name="f736" fmla="*/ f604 f269 1"/>
                <a:gd name="f737" fmla="*/ f605 f268 1"/>
                <a:gd name="f738" fmla="*/ f606 f269 1"/>
                <a:gd name="f739" fmla="*/ f607 f268 1"/>
                <a:gd name="f740" fmla="*/ f608 f269 1"/>
                <a:gd name="f741" fmla="*/ f609 f268 1"/>
                <a:gd name="f742" fmla="*/ f610 f269 1"/>
                <a:gd name="f743" fmla="*/ f611 f268 1"/>
                <a:gd name="f744" fmla="*/ f612 f269 1"/>
                <a:gd name="f745" fmla="*/ f613 f268 1"/>
                <a:gd name="f746" fmla="*/ f614 f269 1"/>
                <a:gd name="f747" fmla="*/ f615 f268 1"/>
                <a:gd name="f748" fmla="*/ f616 f269 1"/>
                <a:gd name="f749" fmla="*/ f617 f268 1"/>
                <a:gd name="f750" fmla="*/ f618 f269 1"/>
                <a:gd name="f751" fmla="*/ f619 f268 1"/>
                <a:gd name="f752" fmla="*/ f620 f269 1"/>
                <a:gd name="f753" fmla="*/ f621 f268 1"/>
                <a:gd name="f754" fmla="*/ f622 f269 1"/>
                <a:gd name="f755" fmla="*/ f623 f268 1"/>
                <a:gd name="f756" fmla="*/ f624 f269 1"/>
                <a:gd name="f757" fmla="*/ f625 f268 1"/>
                <a:gd name="f758" fmla="*/ f626 f269 1"/>
                <a:gd name="f759" fmla="*/ f627 f268 1"/>
                <a:gd name="f760" fmla="*/ f628 f269 1"/>
                <a:gd name="f761" fmla="*/ f629 f268 1"/>
                <a:gd name="f762" fmla="*/ f630 f269 1"/>
                <a:gd name="f763" fmla="*/ f631 f268 1"/>
                <a:gd name="f764" fmla="*/ f632 f269 1"/>
                <a:gd name="f765" fmla="*/ f633 f268 1"/>
                <a:gd name="f766" fmla="*/ f634 f269 1"/>
                <a:gd name="f767" fmla="*/ f635 f268 1"/>
                <a:gd name="f768" fmla="*/ f636 f269 1"/>
                <a:gd name="f769" fmla="*/ f637 f268 1"/>
                <a:gd name="f770" fmla="*/ f638 f269 1"/>
                <a:gd name="f771" fmla="*/ f639 f268 1"/>
                <a:gd name="f772" fmla="*/ f640 f269 1"/>
                <a:gd name="f773" fmla="*/ f641 f268 1"/>
                <a:gd name="f774" fmla="*/ f642 f269 1"/>
                <a:gd name="f775" fmla="*/ f643 f268 1"/>
                <a:gd name="f776" fmla="*/ f644 f269 1"/>
                <a:gd name="f777" fmla="*/ f645 f268 1"/>
                <a:gd name="f778" fmla="*/ f646 f269 1"/>
                <a:gd name="f779" fmla="*/ f647 f268 1"/>
                <a:gd name="f780" fmla="*/ f648 f269 1"/>
                <a:gd name="f781" fmla="*/ f649 f268 1"/>
                <a:gd name="f782" fmla="*/ f650 f269 1"/>
                <a:gd name="f783" fmla="*/ f651 f268 1"/>
                <a:gd name="f784" fmla="*/ f652 f269 1"/>
                <a:gd name="f785" fmla="*/ f653 f268 1"/>
                <a:gd name="f786" fmla="*/ f654 f269 1"/>
                <a:gd name="f787" fmla="*/ f655 f268 1"/>
                <a:gd name="f788" fmla="*/ f656 f269 1"/>
                <a:gd name="f789" fmla="*/ f657 f268 1"/>
                <a:gd name="f790" fmla="*/ f658 f269 1"/>
                <a:gd name="f791" fmla="*/ f659 f268 1"/>
                <a:gd name="f792" fmla="*/ f660 f269 1"/>
                <a:gd name="f793" fmla="*/ f661 f269 1"/>
                <a:gd name="f794" fmla="*/ f662 f268 1"/>
                <a:gd name="f795" fmla="*/ f663 f269 1"/>
                <a:gd name="f796" fmla="*/ f664 f268 1"/>
                <a:gd name="f797" fmla="*/ f665 f269 1"/>
                <a:gd name="f798" fmla="*/ f666 f268 1"/>
                <a:gd name="f799" fmla="*/ f667 f26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07">
                  <a:pos x="f672" y="f673"/>
                </a:cxn>
                <a:cxn ang="f407">
                  <a:pos x="f674" y="f675"/>
                </a:cxn>
                <a:cxn ang="f407">
                  <a:pos x="f676" y="f677"/>
                </a:cxn>
                <a:cxn ang="f407">
                  <a:pos x="f678" y="f679"/>
                </a:cxn>
                <a:cxn ang="f407">
                  <a:pos x="f680" y="f681"/>
                </a:cxn>
                <a:cxn ang="f407">
                  <a:pos x="f682" y="f683"/>
                </a:cxn>
                <a:cxn ang="f407">
                  <a:pos x="f684" y="f685"/>
                </a:cxn>
                <a:cxn ang="f407">
                  <a:pos x="f686" y="f687"/>
                </a:cxn>
                <a:cxn ang="f407">
                  <a:pos x="f688" y="f689"/>
                </a:cxn>
                <a:cxn ang="f407">
                  <a:pos x="f690" y="f691"/>
                </a:cxn>
                <a:cxn ang="f407">
                  <a:pos x="f692" y="f693"/>
                </a:cxn>
                <a:cxn ang="f407">
                  <a:pos x="f694" y="f695"/>
                </a:cxn>
                <a:cxn ang="f407">
                  <a:pos x="f696" y="f697"/>
                </a:cxn>
                <a:cxn ang="f407">
                  <a:pos x="f698" y="f697"/>
                </a:cxn>
                <a:cxn ang="f407">
                  <a:pos x="f699" y="f700"/>
                </a:cxn>
                <a:cxn ang="f407">
                  <a:pos x="f701" y="f702"/>
                </a:cxn>
                <a:cxn ang="f407">
                  <a:pos x="f703" y="f704"/>
                </a:cxn>
                <a:cxn ang="f407">
                  <a:pos x="f705" y="f706"/>
                </a:cxn>
                <a:cxn ang="f407">
                  <a:pos x="f707" y="f708"/>
                </a:cxn>
                <a:cxn ang="f407">
                  <a:pos x="f709" y="f710"/>
                </a:cxn>
                <a:cxn ang="f407">
                  <a:pos x="f711" y="f712"/>
                </a:cxn>
                <a:cxn ang="f407">
                  <a:pos x="f713" y="f714"/>
                </a:cxn>
                <a:cxn ang="f407">
                  <a:pos x="f715" y="f716"/>
                </a:cxn>
                <a:cxn ang="f407">
                  <a:pos x="f717" y="f718"/>
                </a:cxn>
                <a:cxn ang="f407">
                  <a:pos x="f719" y="f720"/>
                </a:cxn>
                <a:cxn ang="f407">
                  <a:pos x="f721" y="f722"/>
                </a:cxn>
                <a:cxn ang="f407">
                  <a:pos x="f723" y="f724"/>
                </a:cxn>
                <a:cxn ang="f407">
                  <a:pos x="f725" y="f726"/>
                </a:cxn>
                <a:cxn ang="f407">
                  <a:pos x="f727" y="f728"/>
                </a:cxn>
                <a:cxn ang="f407">
                  <a:pos x="f729" y="f730"/>
                </a:cxn>
                <a:cxn ang="f407">
                  <a:pos x="f731" y="f732"/>
                </a:cxn>
                <a:cxn ang="f407">
                  <a:pos x="f733" y="f734"/>
                </a:cxn>
                <a:cxn ang="f407">
                  <a:pos x="f735" y="f736"/>
                </a:cxn>
                <a:cxn ang="f407">
                  <a:pos x="f737" y="f738"/>
                </a:cxn>
                <a:cxn ang="f407">
                  <a:pos x="f739" y="f740"/>
                </a:cxn>
                <a:cxn ang="f407">
                  <a:pos x="f741" y="f742"/>
                </a:cxn>
                <a:cxn ang="f407">
                  <a:pos x="f743" y="f744"/>
                </a:cxn>
                <a:cxn ang="f407">
                  <a:pos x="f745" y="f746"/>
                </a:cxn>
                <a:cxn ang="f407">
                  <a:pos x="f747" y="f748"/>
                </a:cxn>
                <a:cxn ang="f407">
                  <a:pos x="f749" y="f750"/>
                </a:cxn>
                <a:cxn ang="f407">
                  <a:pos x="f751" y="f752"/>
                </a:cxn>
                <a:cxn ang="f407">
                  <a:pos x="f753" y="f754"/>
                </a:cxn>
                <a:cxn ang="f407">
                  <a:pos x="f755" y="f756"/>
                </a:cxn>
                <a:cxn ang="f407">
                  <a:pos x="f757" y="f758"/>
                </a:cxn>
                <a:cxn ang="f407">
                  <a:pos x="f759" y="f760"/>
                </a:cxn>
                <a:cxn ang="f407">
                  <a:pos x="f761" y="f762"/>
                </a:cxn>
                <a:cxn ang="f407">
                  <a:pos x="f763" y="f764"/>
                </a:cxn>
                <a:cxn ang="f407">
                  <a:pos x="f765" y="f766"/>
                </a:cxn>
                <a:cxn ang="f407">
                  <a:pos x="f767" y="f768"/>
                </a:cxn>
                <a:cxn ang="f407">
                  <a:pos x="f769" y="f770"/>
                </a:cxn>
                <a:cxn ang="f407">
                  <a:pos x="f771" y="f772"/>
                </a:cxn>
                <a:cxn ang="f407">
                  <a:pos x="f773" y="f774"/>
                </a:cxn>
                <a:cxn ang="f407">
                  <a:pos x="f775" y="f776"/>
                </a:cxn>
                <a:cxn ang="f407">
                  <a:pos x="f777" y="f778"/>
                </a:cxn>
                <a:cxn ang="f407">
                  <a:pos x="f779" y="f780"/>
                </a:cxn>
                <a:cxn ang="f407">
                  <a:pos x="f781" y="f782"/>
                </a:cxn>
                <a:cxn ang="f407">
                  <a:pos x="f783" y="f784"/>
                </a:cxn>
                <a:cxn ang="f407">
                  <a:pos x="f785" y="f786"/>
                </a:cxn>
                <a:cxn ang="f407">
                  <a:pos x="f787" y="f788"/>
                </a:cxn>
                <a:cxn ang="f407">
                  <a:pos x="f789" y="f790"/>
                </a:cxn>
                <a:cxn ang="f407">
                  <a:pos x="f791" y="f792"/>
                </a:cxn>
                <a:cxn ang="f407">
                  <a:pos x="f791" y="f793"/>
                </a:cxn>
                <a:cxn ang="f407">
                  <a:pos x="f794" y="f795"/>
                </a:cxn>
                <a:cxn ang="f407">
                  <a:pos x="f796" y="f797"/>
                </a:cxn>
                <a:cxn ang="f407">
                  <a:pos x="f798" y="f799"/>
                </a:cxn>
                <a:cxn ang="f407">
                  <a:pos x="f672" y="f673"/>
                </a:cxn>
              </a:cxnLst>
              <a:rect l="f668" t="f671" r="f669" b="f670"/>
              <a:pathLst>
                <a:path w="5635125" h="4536263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lnTo>
                    <a:pt x="f16" y="f17"/>
                  </a:lnTo>
                  <a:lnTo>
                    <a:pt x="f18" y="f19"/>
                  </a:lnTo>
                  <a:cubicBezTo>
                    <a:pt x="f20" y="f21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31"/>
                  </a:cubicBezTo>
                  <a:cubicBezTo>
                    <a:pt x="f32" y="f33"/>
                    <a:pt x="f34" y="f35"/>
                    <a:pt x="f36" y="f37"/>
                  </a:cubicBezTo>
                  <a:cubicBezTo>
                    <a:pt x="f38" y="f39"/>
                    <a:pt x="f40" y="f41"/>
                    <a:pt x="f42" y="f43"/>
                  </a:cubicBezTo>
                  <a:cubicBezTo>
                    <a:pt x="f44" y="f45"/>
                    <a:pt x="f46" y="f47"/>
                    <a:pt x="f48" y="f49"/>
                  </a:cubicBezTo>
                  <a:cubicBezTo>
                    <a:pt x="f50" y="f51"/>
                    <a:pt x="f52" y="f53"/>
                    <a:pt x="f54" y="f55"/>
                  </a:cubicBezTo>
                  <a:cubicBezTo>
                    <a:pt x="f56" y="f57"/>
                    <a:pt x="f58" y="f59"/>
                    <a:pt x="f60" y="f61"/>
                  </a:cubicBezTo>
                  <a:cubicBezTo>
                    <a:pt x="f62" y="f63"/>
                    <a:pt x="f64" y="f65"/>
                    <a:pt x="f66" y="f67"/>
                  </a:cubicBezTo>
                  <a:lnTo>
                    <a:pt x="f68" y="f7"/>
                  </a:lnTo>
                  <a:lnTo>
                    <a:pt x="f69" y="f7"/>
                  </a:lnTo>
                  <a:lnTo>
                    <a:pt x="f70" y="f71"/>
                  </a:lnTo>
                  <a:cubicBezTo>
                    <a:pt x="f72" y="f73"/>
                    <a:pt x="f74" y="f75"/>
                    <a:pt x="f76" y="f77"/>
                  </a:cubicBezTo>
                  <a:lnTo>
                    <a:pt x="f78" y="f79"/>
                  </a:lnTo>
                  <a:cubicBezTo>
                    <a:pt x="f80" y="f81"/>
                    <a:pt x="f82" y="f83"/>
                    <a:pt x="f84" y="f85"/>
                  </a:cubicBezTo>
                  <a:cubicBezTo>
                    <a:pt x="f86" y="f87"/>
                    <a:pt x="f88" y="f89"/>
                    <a:pt x="f90" y="f91"/>
                  </a:cubicBezTo>
                  <a:lnTo>
                    <a:pt x="f86" y="f92"/>
                  </a:lnTo>
                  <a:cubicBezTo>
                    <a:pt x="f93" y="f94"/>
                    <a:pt x="f86" y="f95"/>
                    <a:pt x="f96" y="f97"/>
                  </a:cubicBezTo>
                  <a:lnTo>
                    <a:pt x="f98" y="f99"/>
                  </a:lnTo>
                  <a:cubicBezTo>
                    <a:pt x="f100" y="f101"/>
                    <a:pt x="f102" y="f103"/>
                    <a:pt x="f104" y="f105"/>
                  </a:cubicBezTo>
                  <a:lnTo>
                    <a:pt x="f106" y="f107"/>
                  </a:lnTo>
                  <a:lnTo>
                    <a:pt x="f108" y="f109"/>
                  </a:lnTo>
                  <a:cubicBezTo>
                    <a:pt x="f76" y="f110"/>
                    <a:pt x="f111" y="f112"/>
                    <a:pt x="f113" y="f114"/>
                  </a:cubicBezTo>
                  <a:cubicBezTo>
                    <a:pt x="f115" y="f116"/>
                    <a:pt x="f117" y="f118"/>
                    <a:pt x="f119" y="f120"/>
                  </a:cubicBezTo>
                  <a:cubicBezTo>
                    <a:pt x="f121" y="f122"/>
                    <a:pt x="f123" y="f124"/>
                    <a:pt x="f125" y="f126"/>
                  </a:cubicBezTo>
                  <a:cubicBezTo>
                    <a:pt x="f127" y="f128"/>
                    <a:pt x="f129" y="f130"/>
                    <a:pt x="f131" y="f132"/>
                  </a:cubicBezTo>
                  <a:cubicBezTo>
                    <a:pt x="f133" y="f134"/>
                    <a:pt x="f135" y="f136"/>
                    <a:pt x="f137" y="f138"/>
                  </a:cubicBezTo>
                  <a:cubicBezTo>
                    <a:pt x="f139" y="f140"/>
                    <a:pt x="f141" y="f142"/>
                    <a:pt x="f143" y="f144"/>
                  </a:cubicBezTo>
                  <a:cubicBezTo>
                    <a:pt x="f145" y="f146"/>
                    <a:pt x="f147" y="f148"/>
                    <a:pt x="f149" y="f150"/>
                  </a:cubicBezTo>
                  <a:cubicBezTo>
                    <a:pt x="f151" y="f152"/>
                    <a:pt x="f153" y="f154"/>
                    <a:pt x="f155" y="f156"/>
                  </a:cubicBezTo>
                  <a:cubicBezTo>
                    <a:pt x="f157" y="f158"/>
                    <a:pt x="f159" y="f160"/>
                    <a:pt x="f161" y="f162"/>
                  </a:cubicBezTo>
                  <a:lnTo>
                    <a:pt x="f163" y="f164"/>
                  </a:lnTo>
                  <a:lnTo>
                    <a:pt x="f165" y="f166"/>
                  </a:lnTo>
                  <a:lnTo>
                    <a:pt x="f167" y="f168"/>
                  </a:lnTo>
                  <a:lnTo>
                    <a:pt x="f169" y="f170"/>
                  </a:lnTo>
                  <a:cubicBezTo>
                    <a:pt x="f171" y="f172"/>
                    <a:pt x="f173" y="f174"/>
                    <a:pt x="f175" y="f176"/>
                  </a:cubicBezTo>
                  <a:lnTo>
                    <a:pt x="f177" y="f178"/>
                  </a:lnTo>
                  <a:lnTo>
                    <a:pt x="f179" y="f180"/>
                  </a:lnTo>
                  <a:lnTo>
                    <a:pt x="f181" y="f182"/>
                  </a:lnTo>
                  <a:lnTo>
                    <a:pt x="f183" y="f184"/>
                  </a:lnTo>
                  <a:cubicBezTo>
                    <a:pt x="f185" y="f186"/>
                    <a:pt x="f187" y="f188"/>
                    <a:pt x="f189" y="f190"/>
                  </a:cubicBezTo>
                  <a:cubicBezTo>
                    <a:pt x="f191" y="f192"/>
                    <a:pt x="f193" y="f194"/>
                    <a:pt x="f195" y="f196"/>
                  </a:cubicBezTo>
                  <a:cubicBezTo>
                    <a:pt x="f197" y="f198"/>
                    <a:pt x="f199" y="f200"/>
                    <a:pt x="f201" y="f202"/>
                  </a:cubicBezTo>
                  <a:lnTo>
                    <a:pt x="f203" y="f204"/>
                  </a:lnTo>
                  <a:lnTo>
                    <a:pt x="f205" y="f206"/>
                  </a:lnTo>
                  <a:lnTo>
                    <a:pt x="f207" y="f208"/>
                  </a:lnTo>
                  <a:cubicBezTo>
                    <a:pt x="f209" y="f210"/>
                    <a:pt x="f211" y="f212"/>
                    <a:pt x="f213" y="f214"/>
                  </a:cubicBezTo>
                  <a:lnTo>
                    <a:pt x="f215" y="f216"/>
                  </a:lnTo>
                  <a:cubicBezTo>
                    <a:pt x="f217" y="f218"/>
                    <a:pt x="f219" y="f220"/>
                    <a:pt x="f221" y="f222"/>
                  </a:cubicBezTo>
                  <a:lnTo>
                    <a:pt x="f223" y="f224"/>
                  </a:lnTo>
                  <a:lnTo>
                    <a:pt x="f225" y="f226"/>
                  </a:lnTo>
                  <a:lnTo>
                    <a:pt x="f227" y="f228"/>
                  </a:lnTo>
                  <a:lnTo>
                    <a:pt x="f229" y="f230"/>
                  </a:lnTo>
                  <a:lnTo>
                    <a:pt x="f231" y="f232"/>
                  </a:lnTo>
                  <a:lnTo>
                    <a:pt x="f233" y="f234"/>
                  </a:lnTo>
                  <a:cubicBezTo>
                    <a:pt x="f235" y="f236"/>
                    <a:pt x="f237" y="f238"/>
                    <a:pt x="f239" y="f240"/>
                  </a:cubicBezTo>
                  <a:cubicBezTo>
                    <a:pt x="f241" y="f242"/>
                    <a:pt x="f243" y="f244"/>
                    <a:pt x="f245" y="f246"/>
                  </a:cubicBezTo>
                  <a:lnTo>
                    <a:pt x="f5" y="f247"/>
                  </a:lnTo>
                  <a:lnTo>
                    <a:pt x="f5" y="f248"/>
                  </a:lnTo>
                  <a:lnTo>
                    <a:pt x="f249" y="f250"/>
                  </a:lnTo>
                  <a:cubicBezTo>
                    <a:pt x="f251" y="f252"/>
                    <a:pt x="f253" y="f254"/>
                    <a:pt x="f255" y="f256"/>
                  </a:cubicBezTo>
                  <a:cubicBezTo>
                    <a:pt x="f257" y="f258"/>
                    <a:pt x="f259" y="f260"/>
                    <a:pt x="f261" y="f262"/>
                  </a:cubicBezTo>
                  <a:cubicBezTo>
                    <a:pt x="f263" y="f264"/>
                    <a:pt x="f265" y="f266"/>
                    <a:pt x="f8" y="f9"/>
                  </a:cubicBez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sp>
        <p:nvSpPr>
          <p:cNvPr id="18" name="TextBox 2">
            <a:extLst>
              <a:ext uri="{FF2B5EF4-FFF2-40B4-BE49-F238E27FC236}">
                <a16:creationId xmlns:a16="http://schemas.microsoft.com/office/drawing/2014/main" id="{AAE4547F-A5A4-44E6-D866-4266D7697FA0}"/>
              </a:ext>
            </a:extLst>
          </p:cNvPr>
          <p:cNvSpPr txBox="1"/>
          <p:nvPr/>
        </p:nvSpPr>
        <p:spPr>
          <a:xfrm>
            <a:off x="330637" y="1834815"/>
            <a:ext cx="11371939" cy="363928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>
                <a:latin typeface="Tahoma"/>
                <a:ea typeface="Tahoma"/>
                <a:cs typeface="Tahoma"/>
              </a:rPr>
              <a:t>AO1 – Knowledge recall </a:t>
            </a:r>
            <a:endParaRPr lang="en-US" sz="28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>
              <a:lnSpc>
                <a:spcPct val="90000"/>
              </a:lnSpc>
              <a:spcAft>
                <a:spcPts val="60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>
                <a:latin typeface="Tahoma"/>
                <a:ea typeface="Tahoma"/>
                <a:cs typeface="Tahoma"/>
              </a:rPr>
              <a:t>1.	Creating or using flash-cards</a:t>
            </a:r>
          </a:p>
          <a:p>
            <a:pPr>
              <a:lnSpc>
                <a:spcPct val="90000"/>
              </a:lnSpc>
              <a:spcAft>
                <a:spcPts val="60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>
                <a:latin typeface="Tahoma"/>
                <a:ea typeface="Tahoma"/>
                <a:cs typeface="Tahoma"/>
              </a:rPr>
              <a:t>2. Reading knowledge </a:t>
            </a:r>
            <a:r>
              <a:rPr lang="en-US" sz="2800" err="1">
                <a:latin typeface="Tahoma"/>
                <a:ea typeface="Tahoma"/>
                <a:cs typeface="Tahoma"/>
              </a:rPr>
              <a:t>organisers</a:t>
            </a:r>
            <a:r>
              <a:rPr lang="en-US" sz="2800">
                <a:latin typeface="Tahoma"/>
                <a:ea typeface="Tahoma"/>
                <a:cs typeface="Tahoma"/>
              </a:rPr>
              <a:t> and re-creating them from memory</a:t>
            </a:r>
          </a:p>
          <a:p>
            <a:pPr>
              <a:lnSpc>
                <a:spcPct val="90000"/>
              </a:lnSpc>
              <a:spcAft>
                <a:spcPts val="60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>
                <a:latin typeface="Tahoma"/>
                <a:ea typeface="Tahoma"/>
                <a:cs typeface="Tahoma"/>
              </a:rPr>
              <a:t>3.	Watching You-Tube clips and making notes</a:t>
            </a:r>
          </a:p>
          <a:p>
            <a:pPr>
              <a:lnSpc>
                <a:spcPct val="90000"/>
              </a:lnSpc>
              <a:spcAft>
                <a:spcPts val="60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>
                <a:latin typeface="Tahoma"/>
                <a:ea typeface="Tahoma"/>
                <a:cs typeface="Tahoma"/>
              </a:rPr>
              <a:t>4. Testing yourself with multiple choice quizzes</a:t>
            </a:r>
          </a:p>
          <a:p>
            <a:pPr lvl="0">
              <a:lnSpc>
                <a:spcPct val="90000"/>
              </a:lnSpc>
              <a:spcAft>
                <a:spcPts val="60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>
                <a:latin typeface="Tahoma"/>
                <a:ea typeface="Tahoma"/>
                <a:cs typeface="Tahoma"/>
              </a:rPr>
              <a:t>5.	Reading revision guides or textbooks and making notes</a:t>
            </a:r>
          </a:p>
          <a:p>
            <a:pPr lvl="0">
              <a:lnSpc>
                <a:spcPct val="90000"/>
              </a:lnSpc>
              <a:spcAft>
                <a:spcPts val="60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200">
              <a:solidFill>
                <a:srgbClr val="44546A"/>
              </a:solidFill>
            </a:endParaRPr>
          </a:p>
        </p:txBody>
      </p:sp>
      <p:pic>
        <p:nvPicPr>
          <p:cNvPr id="4" name="Picture 3" descr="C:\Documents and Settings\Home\My Documents\MADE\images photos\revision notes.png">
            <a:extLst>
              <a:ext uri="{FF2B5EF4-FFF2-40B4-BE49-F238E27FC236}">
                <a16:creationId xmlns:a16="http://schemas.microsoft.com/office/drawing/2014/main" id="{7401914B-7946-02DE-2102-CD25F50A22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9452" y="189639"/>
            <a:ext cx="3588093" cy="2713080"/>
          </a:xfrm>
          <a:prstGeom prst="rect">
            <a:avLst/>
          </a:prstGeom>
        </p:spPr>
      </p:pic>
      <p:pic>
        <p:nvPicPr>
          <p:cNvPr id="22" name="Picture 21" descr="A close-up of a question and answer&#10;&#10;Description automatically generated">
            <a:extLst>
              <a:ext uri="{FF2B5EF4-FFF2-40B4-BE49-F238E27FC236}">
                <a16:creationId xmlns:a16="http://schemas.microsoft.com/office/drawing/2014/main" id="{F8836774-663B-E231-382C-59FC3299EA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9268" y="4717320"/>
            <a:ext cx="2487570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795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3809A76-794F-4623-9086-22CD637CB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2678544"/>
            <a:ext cx="6269183" cy="41794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AEEA948-3F14-47A0-8F42-211BF50B1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723" y="3000688"/>
            <a:ext cx="4343400" cy="2895600"/>
          </a:xfrm>
          <a:prstGeom prst="rect">
            <a:avLst/>
          </a:prstGeom>
        </p:spPr>
      </p:pic>
      <p:sp>
        <p:nvSpPr>
          <p:cNvPr id="2" name="Rectangle 10">
            <a:extLst>
              <a:ext uri="{FF2B5EF4-FFF2-40B4-BE49-F238E27FC236}">
                <a16:creationId xmlns:a16="http://schemas.microsoft.com/office/drawing/2014/main" id="{9E8E2A43-B53A-8CAC-D6BF-9655B4FFC842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297DF167-4F03-A50E-314B-A1CF037E43E0}"/>
              </a:ext>
            </a:extLst>
          </p:cNvPr>
          <p:cNvSpPr txBox="1"/>
          <p:nvPr/>
        </p:nvSpPr>
        <p:spPr>
          <a:xfrm>
            <a:off x="6185445" y="419036"/>
            <a:ext cx="5290590" cy="14540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cap="flat">
            <a:noFill/>
          </a:ln>
        </p:spPr>
        <p:txBody>
          <a:bodyPr vert="horz" wrap="square" lIns="91440" tIns="45720" rIns="91440" bIns="45720" anchor="b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b="0" i="0" u="none" strike="noStrike" kern="1200" cap="none" spc="0" baseline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Revision Techniques</a:t>
            </a:r>
          </a:p>
        </p:txBody>
      </p:sp>
      <p:pic>
        <p:nvPicPr>
          <p:cNvPr id="5" name="Picture 3" descr="A logo with a crown&#10;&#10;Description automatically generated">
            <a:extLst>
              <a:ext uri="{FF2B5EF4-FFF2-40B4-BE49-F238E27FC236}">
                <a16:creationId xmlns:a16="http://schemas.microsoft.com/office/drawing/2014/main" id="{476F0378-A8F1-738D-237B-53EEBF2649E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5" r="2" b="2"/>
          <a:stretch>
            <a:fillRect/>
          </a:stretch>
        </p:blipFill>
        <p:spPr>
          <a:xfrm>
            <a:off x="1473070" y="0"/>
            <a:ext cx="4431337" cy="2499009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6" name="Group 12">
            <a:extLst>
              <a:ext uri="{FF2B5EF4-FFF2-40B4-BE49-F238E27FC236}">
                <a16:creationId xmlns:a16="http://schemas.microsoft.com/office/drawing/2014/main" id="{F4A66BFE-84B5-142B-763F-3D8E5FA4047F}"/>
              </a:ext>
            </a:extLst>
          </p:cNvPr>
          <p:cNvGrpSpPr/>
          <p:nvPr/>
        </p:nvGrpSpPr>
        <p:grpSpPr>
          <a:xfrm>
            <a:off x="1432563" y="0"/>
            <a:ext cx="4532808" cy="2513100"/>
            <a:chOff x="1432563" y="0"/>
            <a:chExt cx="4532808" cy="2513100"/>
          </a:xfrm>
        </p:grpSpPr>
        <p:sp>
          <p:nvSpPr>
            <p:cNvPr id="7" name="Freeform: Shape 13">
              <a:extLst>
                <a:ext uri="{FF2B5EF4-FFF2-40B4-BE49-F238E27FC236}">
                  <a16:creationId xmlns:a16="http://schemas.microsoft.com/office/drawing/2014/main" id="{67F1F459-DE6E-701A-570F-33259F5B1DB8}"/>
                </a:ext>
              </a:extLst>
            </p:cNvPr>
            <p:cNvSpPr/>
            <p:nvPr/>
          </p:nvSpPr>
          <p:spPr>
            <a:xfrm>
              <a:off x="1546826" y="0"/>
              <a:ext cx="4305397" cy="249900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387261"/>
                <a:gd name="f7" fmla="val 2594536"/>
                <a:gd name="f8" fmla="val 2393"/>
                <a:gd name="f9" fmla="val 212977"/>
                <a:gd name="f10" fmla="val 211747"/>
                <a:gd name="f11" fmla="val 154553"/>
                <a:gd name="f12" fmla="val 214071"/>
                <a:gd name="f13" fmla="val 220619"/>
                <a:gd name="f14" fmla="val 219281"/>
                <a:gd name="f15" fmla="val 286565"/>
                <a:gd name="f16" fmla="val 227489"/>
                <a:gd name="f17" fmla="val 352309"/>
                <a:gd name="f18" fmla="val 243986"/>
                <a:gd name="f19" fmla="val 483717"/>
                <a:gd name="f20" fmla="val 271587"/>
                <a:gd name="f21" fmla="val 613918"/>
                <a:gd name="f22" fmla="val 309247"/>
                <a:gd name="f23" fmla="val 741223"/>
                <a:gd name="f24" fmla="val 346746"/>
                <a:gd name="f25" fmla="val 868607"/>
                <a:gd name="f26" fmla="val 395270"/>
                <a:gd name="f27" fmla="val 992853"/>
                <a:gd name="f28" fmla="val 451519"/>
                <a:gd name="f29" fmla="val 1113237"/>
                <a:gd name="f30" fmla="val 562809"/>
                <a:gd name="f31" fmla="val 1354729"/>
                <a:gd name="f32" fmla="val 710392"/>
                <a:gd name="f33" fmla="val 1580207"/>
                <a:gd name="f34" fmla="val 888634"/>
                <a:gd name="f35" fmla="val 1778003"/>
                <a:gd name="f36" fmla="val 978036"/>
                <a:gd name="f37" fmla="val 1876579"/>
                <a:gd name="f38" fmla="val 1075567"/>
                <a:gd name="f39" fmla="val 1967913"/>
                <a:gd name="f40" fmla="val 1180339"/>
                <a:gd name="f41" fmla="val 2049751"/>
                <a:gd name="f42" fmla="val 1284950"/>
                <a:gd name="f43" fmla="val 2131751"/>
                <a:gd name="f44" fmla="val 1397126"/>
                <a:gd name="f45" fmla="val 2204094"/>
                <a:gd name="f46" fmla="val 1515337"/>
                <a:gd name="f47" fmla="val 2264607"/>
                <a:gd name="f48" fmla="val 1633468"/>
                <a:gd name="f49" fmla="val 2325121"/>
                <a:gd name="f50" fmla="val 1757151"/>
                <a:gd name="f51" fmla="val 2375496"/>
                <a:gd name="f52" fmla="val 1885662"/>
                <a:gd name="f53" fmla="val 2410420"/>
                <a:gd name="f54" fmla="val 2013851"/>
                <a:gd name="f55" fmla="val 2445344"/>
                <a:gd name="f56" fmla="val 2147110"/>
                <a:gd name="f57" fmla="val 2463530"/>
                <a:gd name="f58" fmla="val 2280450"/>
                <a:gd name="f59" fmla="val 2463450"/>
                <a:gd name="f60" fmla="val 2345953"/>
                <a:gd name="f61" fmla="val 2462726"/>
                <a:gd name="f62" fmla="val 2410972"/>
                <a:gd name="f63" fmla="val 2456288"/>
                <a:gd name="f64" fmla="val 2473740"/>
                <a:gd name="f65" fmla="val 2441079"/>
                <a:gd name="f66" fmla="val 2536587"/>
                <a:gd name="f67" fmla="val 2426111"/>
                <a:gd name="f68" fmla="val 2596698"/>
                <a:gd name="f69" fmla="val 2402856"/>
                <a:gd name="f70" fmla="val 2654556"/>
                <a:gd name="f71" fmla="val 2375013"/>
                <a:gd name="f72" fmla="val 2683445"/>
                <a:gd name="f73" fmla="val 2360930"/>
                <a:gd name="f74" fmla="val 2711771"/>
                <a:gd name="f75" fmla="val 2345319"/>
                <a:gd name="f76" fmla="val 2739694"/>
                <a:gd name="f77" fmla="val 2328903"/>
                <a:gd name="f78" fmla="val 2767537"/>
                <a:gd name="f79" fmla="val 2312246"/>
                <a:gd name="f80" fmla="val 2794977"/>
                <a:gd name="f81" fmla="val 2294462"/>
                <a:gd name="f82" fmla="val 2822096"/>
                <a:gd name="f83" fmla="val 2275954"/>
                <a:gd name="f84" fmla="val 2876172"/>
                <a:gd name="f85" fmla="val 2238455"/>
                <a:gd name="f86" fmla="val 2928639"/>
                <a:gd name="f87" fmla="val 2196771"/>
                <a:gd name="f88" fmla="val 2981347"/>
                <a:gd name="f89" fmla="val 2153639"/>
                <a:gd name="f90" fmla="val 3034135"/>
                <a:gd name="f91" fmla="val 2110507"/>
                <a:gd name="f92" fmla="val 3086924"/>
                <a:gd name="f93" fmla="val 2065443"/>
                <a:gd name="f94" fmla="val 3141805"/>
                <a:gd name="f95" fmla="val 2021265"/>
                <a:gd name="f96" fmla="val 3169164"/>
                <a:gd name="f97" fmla="val 1999136"/>
                <a:gd name="f98" fmla="val 3197168"/>
                <a:gd name="f99" fmla="val 1977248"/>
                <a:gd name="f100" fmla="val 3225574"/>
                <a:gd name="f101" fmla="val 1955440"/>
                <a:gd name="f102" fmla="val 3266695"/>
                <a:gd name="f103" fmla="val 1923815"/>
                <a:gd name="f104" fmla="val 3279811"/>
                <a:gd name="f105" fmla="val 1913435"/>
                <a:gd name="f106" fmla="val 3293250"/>
                <a:gd name="f107" fmla="val 1903537"/>
                <a:gd name="f108" fmla="val 3306045"/>
                <a:gd name="f109" fmla="val 1892834"/>
                <a:gd name="f110" fmla="val 3410173"/>
                <a:gd name="f111" fmla="val 1809306"/>
                <a:gd name="f112" fmla="val 3506014"/>
                <a:gd name="f113" fmla="val 1718696"/>
                <a:gd name="f114" fmla="val 3596865"/>
                <a:gd name="f115" fmla="val 1626638"/>
                <a:gd name="f116" fmla="val 3642089"/>
                <a:gd name="f117" fmla="val 1580368"/>
                <a:gd name="f118" fmla="val 3685784"/>
                <a:gd name="f119" fmla="val 1533292"/>
                <a:gd name="f120" fmla="val 3727709"/>
                <a:gd name="f121" fmla="val 1485091"/>
                <a:gd name="f122" fmla="val 3769635"/>
                <a:gd name="f123" fmla="val 1436889"/>
                <a:gd name="f124" fmla="val 3810192"/>
                <a:gd name="f125" fmla="val 1387802"/>
                <a:gd name="f126" fmla="val 3848335"/>
                <a:gd name="f127" fmla="val 1336864"/>
                <a:gd name="f128" fmla="val 3924782"/>
                <a:gd name="f129" fmla="val 1235391"/>
                <a:gd name="f130" fmla="val 3993101"/>
                <a:gd name="f131" fmla="val 1125951"/>
                <a:gd name="f132" fmla="val 4039130"/>
                <a:gd name="f133" fmla="val 1005729"/>
                <a:gd name="f134" fmla="val 4062145"/>
                <a:gd name="f135" fmla="val 945778"/>
                <a:gd name="f136" fmla="val 4079768"/>
                <a:gd name="f137" fmla="val 883655"/>
                <a:gd name="f138" fmla="val 4093045"/>
                <a:gd name="f139" fmla="val 820486"/>
                <a:gd name="f140" fmla="val 4096183"/>
                <a:gd name="f141" fmla="val 804633"/>
                <a:gd name="f142" fmla="val 4099805"/>
                <a:gd name="f143" fmla="val 788941"/>
                <a:gd name="f144" fmla="val 4102540"/>
                <a:gd name="f145" fmla="val 773008"/>
                <a:gd name="f146" fmla="val 4110507"/>
                <a:gd name="f147" fmla="val 725128"/>
                <a:gd name="f148" fmla="val 4114772"/>
                <a:gd name="f149" fmla="val 693021"/>
                <a:gd name="f150" fmla="val 4119278"/>
                <a:gd name="f151" fmla="val 660913"/>
                <a:gd name="f152" fmla="val 4121934"/>
                <a:gd name="f153" fmla="val 628483"/>
                <a:gd name="f154" fmla="val 4123463"/>
                <a:gd name="f155" fmla="val 612309"/>
                <a:gd name="f156" fmla="val 4124911"/>
                <a:gd name="f157" fmla="val 596134"/>
                <a:gd name="f158" fmla="val 4125635"/>
                <a:gd name="f159" fmla="val 579879"/>
                <a:gd name="f160" fmla="val 4126440"/>
                <a:gd name="f161" fmla="val 563624"/>
                <a:gd name="f162" fmla="val 4127728"/>
                <a:gd name="f163" fmla="val 547450"/>
                <a:gd name="f164" fmla="val 4128210"/>
                <a:gd name="f165" fmla="val 531114"/>
                <a:gd name="f166" fmla="val 4129337"/>
                <a:gd name="f167" fmla="val 482188"/>
                <a:gd name="f168" fmla="val 4129739"/>
                <a:gd name="f169" fmla="val 465933"/>
                <a:gd name="f170" fmla="val 4129176"/>
                <a:gd name="f171" fmla="val 449517"/>
                <a:gd name="f172" fmla="val 4129096"/>
                <a:gd name="f173" fmla="val 433182"/>
                <a:gd name="f174" fmla="val 4128854"/>
                <a:gd name="f175" fmla="val 408638"/>
                <a:gd name="f176" fmla="val 4128613"/>
                <a:gd name="f177" fmla="val 400672"/>
                <a:gd name="f178" fmla="val 4128130"/>
                <a:gd name="f179" fmla="val 392866"/>
                <a:gd name="f180" fmla="val 4127808"/>
                <a:gd name="f181" fmla="val 384980"/>
                <a:gd name="f182" fmla="val 4127406"/>
                <a:gd name="f183" fmla="val 377094"/>
                <a:gd name="f184" fmla="val 4127164"/>
                <a:gd name="f185" fmla="val 369208"/>
                <a:gd name="f186" fmla="val 4126601"/>
                <a:gd name="f187" fmla="val 361402"/>
                <a:gd name="f188" fmla="val 4124670"/>
                <a:gd name="f189" fmla="val 337905"/>
                <a:gd name="f190" fmla="val 4122175"/>
                <a:gd name="f191" fmla="val 306602"/>
                <a:gd name="f192" fmla="val 4117991"/>
                <a:gd name="f193" fmla="val 275540"/>
                <a:gd name="f194" fmla="val 4113162"/>
                <a:gd name="f195" fmla="val 244720"/>
                <a:gd name="f196" fmla="val 4102943"/>
                <a:gd name="f197" fmla="val 183040"/>
                <a:gd name="f198" fmla="val 4087834"/>
                <a:gd name="f199" fmla="val 122546"/>
                <a:gd name="f200" fmla="val 4068270"/>
                <a:gd name="f201" fmla="val 63350"/>
                <a:gd name="f202" fmla="val 4042130"/>
                <a:gd name="f203" fmla="val 4342981"/>
                <a:gd name="f204" fmla="val 4363778"/>
                <a:gd name="f205" fmla="val 96966"/>
                <a:gd name="f206" fmla="val 4370412"/>
                <a:gd name="f207" fmla="val 134527"/>
                <a:gd name="f208" fmla="val 4375657"/>
                <a:gd name="f209" fmla="val 172318"/>
                <a:gd name="f210" fmla="val 4379439"/>
                <a:gd name="f211" fmla="val 210199"/>
                <a:gd name="f212" fmla="val 4383061"/>
                <a:gd name="f213" fmla="val 248100"/>
                <a:gd name="f214" fmla="val 4385796"/>
                <a:gd name="f215" fmla="val 286001"/>
                <a:gd name="f216" fmla="val 4386601"/>
                <a:gd name="f217" fmla="val 323823"/>
                <a:gd name="f218" fmla="val 4387245"/>
                <a:gd name="f219" fmla="val 352229"/>
                <a:gd name="f220" fmla="val 4387325"/>
                <a:gd name="f221" fmla="val 361644"/>
                <a:gd name="f222" fmla="val 4387084"/>
                <a:gd name="f223" fmla="val 371139"/>
                <a:gd name="f224" fmla="val 380554"/>
                <a:gd name="f225" fmla="val 4386762"/>
                <a:gd name="f226" fmla="val 408799"/>
                <a:gd name="f227" fmla="val 4385716"/>
                <a:gd name="f228" fmla="val 436240"/>
                <a:gd name="f229" fmla="val 4383382"/>
                <a:gd name="f230" fmla="val 509307"/>
                <a:gd name="f231" fmla="val 4377588"/>
                <a:gd name="f232" fmla="val 582535"/>
                <a:gd name="f233" fmla="val 4368254"/>
                <a:gd name="f234" fmla="val 655441"/>
                <a:gd name="f235" fmla="val 4359402"/>
                <a:gd name="f236" fmla="val 728428"/>
                <a:gd name="f237" fmla="val 4346688"/>
                <a:gd name="f238" fmla="val 801253"/>
                <a:gd name="f239" fmla="val 4329789"/>
                <a:gd name="f240" fmla="val 873274"/>
                <a:gd name="f241" fmla="val 4312729"/>
                <a:gd name="f242" fmla="val 945215"/>
                <a:gd name="f243" fmla="val 4292531"/>
                <a:gd name="f244" fmla="val 1016592"/>
                <a:gd name="f245" fmla="val 4269517"/>
                <a:gd name="f246" fmla="val 1087245"/>
                <a:gd name="f247" fmla="val 4223085"/>
                <a:gd name="f248" fmla="val 1228310"/>
                <a:gd name="f249" fmla="val 4165308"/>
                <a:gd name="f250" fmla="val 1367765"/>
                <a:gd name="f251" fmla="val 4088297"/>
                <a:gd name="f252" fmla="val 1496839"/>
                <a:gd name="f253" fmla="val 4011448"/>
                <a:gd name="f254" fmla="val 1625994"/>
                <a:gd name="f255" fmla="val 3913998"/>
                <a:gd name="f256" fmla="val 1741309"/>
                <a:gd name="f257" fmla="val 3806168"/>
                <a:gd name="f258" fmla="val 1842057"/>
                <a:gd name="f259" fmla="val 3752333"/>
                <a:gd name="f260" fmla="val 1892673"/>
                <a:gd name="f261" fmla="val 3695038"/>
                <a:gd name="f262" fmla="val 1938702"/>
                <a:gd name="f263" fmla="val 3636375"/>
                <a:gd name="f264" fmla="val 1981995"/>
                <a:gd name="f265" fmla="val 3577471"/>
                <a:gd name="f266" fmla="val 2025047"/>
                <a:gd name="f267" fmla="val 3517682"/>
                <a:gd name="f268" fmla="val 2066006"/>
                <a:gd name="f269" fmla="val 3456605"/>
                <a:gd name="f270" fmla="val 2104230"/>
                <a:gd name="f271" fmla="val 3441476"/>
                <a:gd name="f272" fmla="val 2114047"/>
                <a:gd name="f273" fmla="val 3426107"/>
                <a:gd name="f274" fmla="val 2123301"/>
                <a:gd name="f275" fmla="val 3410817"/>
                <a:gd name="f276" fmla="val 2132797"/>
                <a:gd name="f277" fmla="val 3366397"/>
                <a:gd name="f278" fmla="val 2160076"/>
                <a:gd name="f279" fmla="val 3337669"/>
                <a:gd name="f280" fmla="val 2177538"/>
                <a:gd name="f281" fmla="val 3309183"/>
                <a:gd name="f282" fmla="val 2195644"/>
                <a:gd name="f283" fmla="val 3280294"/>
                <a:gd name="f284" fmla="val 2213911"/>
                <a:gd name="f285" fmla="val 3104386"/>
                <a:gd name="f286" fmla="val 2325443"/>
                <a:gd name="f287" fmla="val 3044435"/>
                <a:gd name="f288" fmla="val 2362862"/>
                <a:gd name="f289" fmla="val 2982715"/>
                <a:gd name="f290" fmla="val 2399798"/>
                <a:gd name="f291" fmla="val 2918419"/>
                <a:gd name="f292" fmla="val 2434319"/>
                <a:gd name="f293" fmla="val 2886231"/>
                <a:gd name="f294" fmla="val 2451540"/>
                <a:gd name="f295" fmla="val 2853479"/>
                <a:gd name="f296" fmla="val 2468197"/>
                <a:gd name="f297" fmla="val 2819843"/>
                <a:gd name="f298" fmla="val 2483406"/>
                <a:gd name="f299" fmla="val 2786126"/>
                <a:gd name="f300" fmla="val 2498535"/>
                <a:gd name="f301" fmla="val 2751765"/>
                <a:gd name="f302" fmla="val 2512617"/>
                <a:gd name="f303" fmla="val 2716680"/>
                <a:gd name="f304" fmla="val 2525090"/>
                <a:gd name="f305" fmla="val 2681514"/>
                <a:gd name="f306" fmla="val 2537322"/>
                <a:gd name="f307" fmla="val 2645866"/>
                <a:gd name="f308" fmla="val 2548185"/>
                <a:gd name="f309" fmla="val 2609654"/>
                <a:gd name="f310" fmla="val 2557037"/>
                <a:gd name="f311" fmla="val 2591548"/>
                <a:gd name="f312" fmla="val 2561221"/>
                <a:gd name="f313" fmla="val 2573362"/>
                <a:gd name="f314" fmla="val 2565486"/>
                <a:gd name="f315" fmla="val 2555095"/>
                <a:gd name="f316" fmla="val 2568946"/>
                <a:gd name="f317" fmla="val 2527735"/>
                <a:gd name="f318" fmla="val 2574177"/>
                <a:gd name="f319" fmla="val 2500295"/>
                <a:gd name="f320" fmla="val 2578522"/>
                <a:gd name="f321" fmla="val 2427067"/>
                <a:gd name="f322" fmla="val 2589788"/>
                <a:gd name="f323" fmla="val 2353436"/>
                <a:gd name="f324" fmla="val 2136810"/>
                <a:gd name="f325" fmla="val 2594134"/>
                <a:gd name="f326" fmla="val 1993170"/>
                <a:gd name="f327" fmla="val 2579166"/>
                <a:gd name="f328" fmla="val 1852106"/>
                <a:gd name="f329" fmla="val 2549875"/>
                <a:gd name="f330" fmla="val 1711122"/>
                <a:gd name="f331" fmla="val 2520664"/>
                <a:gd name="f332" fmla="val 1572873"/>
                <a:gd name="f333" fmla="val 2475923"/>
                <a:gd name="f334" fmla="val 1441707"/>
                <a:gd name="f335" fmla="val 2415650"/>
                <a:gd name="f336" fmla="val 1179373"/>
                <a:gd name="f337" fmla="val 2294542"/>
                <a:gd name="f338" fmla="val 944641"/>
                <a:gd name="f339" fmla="val 2119036"/>
                <a:gd name="f340" fmla="val 744753"/>
                <a:gd name="f341" fmla="val 1912389"/>
                <a:gd name="f342" fmla="val 644809"/>
                <a:gd name="f343" fmla="val 1808823"/>
                <a:gd name="f344" fmla="val 553636"/>
                <a:gd name="f345" fmla="val 1696889"/>
                <a:gd name="f346" fmla="val 471717"/>
                <a:gd name="f347" fmla="val 1578678"/>
                <a:gd name="f348" fmla="val 389878"/>
                <a:gd name="f349" fmla="val 1460306"/>
                <a:gd name="f350" fmla="val 316972"/>
                <a:gd name="f351" fmla="val 1335738"/>
                <a:gd name="f352" fmla="val 254930"/>
                <a:gd name="f353" fmla="val 1205698"/>
                <a:gd name="f354" fmla="val 131729"/>
                <a:gd name="f355" fmla="val 945295"/>
                <a:gd name="f356" fmla="val 50293"/>
                <a:gd name="f357" fmla="val 664937"/>
                <a:gd name="f358" fmla="val 15852"/>
                <a:gd name="f359" fmla="val 377738"/>
                <a:gd name="f360" fmla="val 7363"/>
                <a:gd name="f361" fmla="val 305959"/>
                <a:gd name="f362" fmla="val 2092"/>
                <a:gd name="f363" fmla="val 233656"/>
                <a:gd name="f364" fmla="val 161283"/>
                <a:gd name="f365" fmla="+- 0 0 -90"/>
                <a:gd name="f366" fmla="*/ f3 1 4387261"/>
                <a:gd name="f367" fmla="*/ f4 1 2594536"/>
                <a:gd name="f368" fmla="val f5"/>
                <a:gd name="f369" fmla="val f6"/>
                <a:gd name="f370" fmla="val f7"/>
                <a:gd name="f371" fmla="*/ f365 f0 1"/>
                <a:gd name="f372" fmla="+- f370 0 f368"/>
                <a:gd name="f373" fmla="+- f369 0 f368"/>
                <a:gd name="f374" fmla="*/ f371 1 f2"/>
                <a:gd name="f375" fmla="*/ f373 1 4387261"/>
                <a:gd name="f376" fmla="*/ f372 1 2594536"/>
                <a:gd name="f377" fmla="*/ 2393 f373 1"/>
                <a:gd name="f378" fmla="*/ 0 f372 1"/>
                <a:gd name="f379" fmla="*/ 212977 f373 1"/>
                <a:gd name="f380" fmla="*/ 211747 f373 1"/>
                <a:gd name="f381" fmla="*/ 154553 f372 1"/>
                <a:gd name="f382" fmla="*/ 227489 f373 1"/>
                <a:gd name="f383" fmla="*/ 352309 f372 1"/>
                <a:gd name="f384" fmla="*/ 309247 f373 1"/>
                <a:gd name="f385" fmla="*/ 741223 f372 1"/>
                <a:gd name="f386" fmla="*/ 451519 f373 1"/>
                <a:gd name="f387" fmla="*/ 1113237 f372 1"/>
                <a:gd name="f388" fmla="*/ 888634 f373 1"/>
                <a:gd name="f389" fmla="*/ 1778003 f372 1"/>
                <a:gd name="f390" fmla="*/ 1180339 f373 1"/>
                <a:gd name="f391" fmla="*/ 2049751 f372 1"/>
                <a:gd name="f392" fmla="*/ 1515337 f373 1"/>
                <a:gd name="f393" fmla="*/ 2264607 f372 1"/>
                <a:gd name="f394" fmla="*/ 1885662 f373 1"/>
                <a:gd name="f395" fmla="*/ 2410420 f372 1"/>
                <a:gd name="f396" fmla="*/ 2280450 f373 1"/>
                <a:gd name="f397" fmla="*/ 2463450 f372 1"/>
                <a:gd name="f398" fmla="*/ 2473740 f373 1"/>
                <a:gd name="f399" fmla="*/ 2441079 f372 1"/>
                <a:gd name="f400" fmla="*/ 2654556 f373 1"/>
                <a:gd name="f401" fmla="*/ 2375013 f372 1"/>
                <a:gd name="f402" fmla="*/ 2739694 f373 1"/>
                <a:gd name="f403" fmla="*/ 2328903 f372 1"/>
                <a:gd name="f404" fmla="*/ 2822096 f373 1"/>
                <a:gd name="f405" fmla="*/ 2275954 f372 1"/>
                <a:gd name="f406" fmla="*/ 2981347 f373 1"/>
                <a:gd name="f407" fmla="*/ 2153639 f372 1"/>
                <a:gd name="f408" fmla="*/ 3141805 f373 1"/>
                <a:gd name="f409" fmla="*/ 2021265 f372 1"/>
                <a:gd name="f410" fmla="*/ 3225574 f373 1"/>
                <a:gd name="f411" fmla="*/ 1955440 f372 1"/>
                <a:gd name="f412" fmla="*/ 3266695 f373 1"/>
                <a:gd name="f413" fmla="*/ 1923815 f372 1"/>
                <a:gd name="f414" fmla="*/ 3306045 f373 1"/>
                <a:gd name="f415" fmla="*/ 1892834 f372 1"/>
                <a:gd name="f416" fmla="*/ 3596865 f373 1"/>
                <a:gd name="f417" fmla="*/ 1626638 f372 1"/>
                <a:gd name="f418" fmla="*/ 3727709 f373 1"/>
                <a:gd name="f419" fmla="*/ 1485091 f372 1"/>
                <a:gd name="f420" fmla="*/ 3848335 f373 1"/>
                <a:gd name="f421" fmla="*/ 1336864 f372 1"/>
                <a:gd name="f422" fmla="*/ 4039130 f373 1"/>
                <a:gd name="f423" fmla="*/ 1005729 f372 1"/>
                <a:gd name="f424" fmla="*/ 4093045 f373 1"/>
                <a:gd name="f425" fmla="*/ 820486 f372 1"/>
                <a:gd name="f426" fmla="*/ 4102540 f373 1"/>
                <a:gd name="f427" fmla="*/ 773008 f372 1"/>
                <a:gd name="f428" fmla="*/ 4110507 f373 1"/>
                <a:gd name="f429" fmla="*/ 725128 f372 1"/>
                <a:gd name="f430" fmla="*/ 4121934 f373 1"/>
                <a:gd name="f431" fmla="*/ 628483 f372 1"/>
                <a:gd name="f432" fmla="*/ 4125635 f373 1"/>
                <a:gd name="f433" fmla="*/ 579879 f372 1"/>
                <a:gd name="f434" fmla="*/ 4128210 f373 1"/>
                <a:gd name="f435" fmla="*/ 531114 f372 1"/>
                <a:gd name="f436" fmla="*/ 4129337 f373 1"/>
                <a:gd name="f437" fmla="*/ 482188 f372 1"/>
                <a:gd name="f438" fmla="*/ 4129096 f373 1"/>
                <a:gd name="f439" fmla="*/ 433182 f372 1"/>
                <a:gd name="f440" fmla="*/ 4128854 f373 1"/>
                <a:gd name="f441" fmla="*/ 408638 f372 1"/>
                <a:gd name="f442" fmla="*/ 4127808 f373 1"/>
                <a:gd name="f443" fmla="*/ 384980 f372 1"/>
                <a:gd name="f444" fmla="*/ 4126601 f373 1"/>
                <a:gd name="f445" fmla="*/ 361402 f372 1"/>
                <a:gd name="f446" fmla="*/ 4124670 f373 1"/>
                <a:gd name="f447" fmla="*/ 337905 f372 1"/>
                <a:gd name="f448" fmla="*/ 4113162 f373 1"/>
                <a:gd name="f449" fmla="*/ 244720 f372 1"/>
                <a:gd name="f450" fmla="*/ 4068270 f373 1"/>
                <a:gd name="f451" fmla="*/ 63350 f372 1"/>
                <a:gd name="f452" fmla="*/ 4042130 f373 1"/>
                <a:gd name="f453" fmla="*/ 4342981 f373 1"/>
                <a:gd name="f454" fmla="*/ 4363778 f373 1"/>
                <a:gd name="f455" fmla="*/ 96966 f372 1"/>
                <a:gd name="f456" fmla="*/ 4379439 f373 1"/>
                <a:gd name="f457" fmla="*/ 210199 f372 1"/>
                <a:gd name="f458" fmla="*/ 4386601 f373 1"/>
                <a:gd name="f459" fmla="*/ 323823 f372 1"/>
                <a:gd name="f460" fmla="*/ 4387245 f373 1"/>
                <a:gd name="f461" fmla="*/ 352229 f372 1"/>
                <a:gd name="f462" fmla="*/ 4387084 f373 1"/>
                <a:gd name="f463" fmla="*/ 380554 f372 1"/>
                <a:gd name="f464" fmla="*/ 4386762 f373 1"/>
                <a:gd name="f465" fmla="*/ 408799 f372 1"/>
                <a:gd name="f466" fmla="*/ 4385716 f373 1"/>
                <a:gd name="f467" fmla="*/ 436240 f372 1"/>
                <a:gd name="f468" fmla="*/ 4368254 f373 1"/>
                <a:gd name="f469" fmla="*/ 655441 f372 1"/>
                <a:gd name="f470" fmla="*/ 4329789 f373 1"/>
                <a:gd name="f471" fmla="*/ 873274 f372 1"/>
                <a:gd name="f472" fmla="*/ 4269517 f373 1"/>
                <a:gd name="f473" fmla="*/ 1087245 f372 1"/>
                <a:gd name="f474" fmla="*/ 4088297 f373 1"/>
                <a:gd name="f475" fmla="*/ 1496839 f372 1"/>
                <a:gd name="f476" fmla="*/ 3806168 f373 1"/>
                <a:gd name="f477" fmla="*/ 1842057 f372 1"/>
                <a:gd name="f478" fmla="*/ 3636375 f373 1"/>
                <a:gd name="f479" fmla="*/ 1981995 f372 1"/>
                <a:gd name="f480" fmla="*/ 3456605 f373 1"/>
                <a:gd name="f481" fmla="*/ 2104230 f372 1"/>
                <a:gd name="f482" fmla="*/ 3410817 f373 1"/>
                <a:gd name="f483" fmla="*/ 2132797 f372 1"/>
                <a:gd name="f484" fmla="*/ 3366397 f373 1"/>
                <a:gd name="f485" fmla="*/ 2160076 f372 1"/>
                <a:gd name="f486" fmla="*/ 3280294 f373 1"/>
                <a:gd name="f487" fmla="*/ 2213911 f372 1"/>
                <a:gd name="f488" fmla="*/ 3104386 f373 1"/>
                <a:gd name="f489" fmla="*/ 2325443 f372 1"/>
                <a:gd name="f490" fmla="*/ 2918419 f373 1"/>
                <a:gd name="f491" fmla="*/ 2434319 f372 1"/>
                <a:gd name="f492" fmla="*/ 2819843 f373 1"/>
                <a:gd name="f493" fmla="*/ 2483406 f372 1"/>
                <a:gd name="f494" fmla="*/ 2716680 f373 1"/>
                <a:gd name="f495" fmla="*/ 2525090 f372 1"/>
                <a:gd name="f496" fmla="*/ 2609654 f373 1"/>
                <a:gd name="f497" fmla="*/ 2557037 f372 1"/>
                <a:gd name="f498" fmla="*/ 2555095 f373 1"/>
                <a:gd name="f499" fmla="*/ 2568946 f372 1"/>
                <a:gd name="f500" fmla="*/ 2527735 f373 1"/>
                <a:gd name="f501" fmla="*/ 2574177 f372 1"/>
                <a:gd name="f502" fmla="*/ 2500295 f373 1"/>
                <a:gd name="f503" fmla="*/ 2578522 f372 1"/>
                <a:gd name="f504" fmla="*/ 2594536 f372 1"/>
                <a:gd name="f505" fmla="*/ 1852106 f373 1"/>
                <a:gd name="f506" fmla="*/ 2549875 f372 1"/>
                <a:gd name="f507" fmla="*/ 1441707 f373 1"/>
                <a:gd name="f508" fmla="*/ 2415650 f372 1"/>
                <a:gd name="f509" fmla="*/ 744753 f373 1"/>
                <a:gd name="f510" fmla="*/ 1912389 f372 1"/>
                <a:gd name="f511" fmla="*/ 471717 f373 1"/>
                <a:gd name="f512" fmla="*/ 1578678 f372 1"/>
                <a:gd name="f513" fmla="*/ 254930 f373 1"/>
                <a:gd name="f514" fmla="*/ 1205698 f372 1"/>
                <a:gd name="f515" fmla="*/ 15852 f373 1"/>
                <a:gd name="f516" fmla="*/ 377738 f372 1"/>
                <a:gd name="f517" fmla="*/ 0 f373 1"/>
                <a:gd name="f518" fmla="*/ 161283 f372 1"/>
                <a:gd name="f519" fmla="+- f374 0 f1"/>
                <a:gd name="f520" fmla="*/ f377 1 4387261"/>
                <a:gd name="f521" fmla="*/ f378 1 2594536"/>
                <a:gd name="f522" fmla="*/ f379 1 4387261"/>
                <a:gd name="f523" fmla="*/ f380 1 4387261"/>
                <a:gd name="f524" fmla="*/ f381 1 2594536"/>
                <a:gd name="f525" fmla="*/ f382 1 4387261"/>
                <a:gd name="f526" fmla="*/ f383 1 2594536"/>
                <a:gd name="f527" fmla="*/ f384 1 4387261"/>
                <a:gd name="f528" fmla="*/ f385 1 2594536"/>
                <a:gd name="f529" fmla="*/ f386 1 4387261"/>
                <a:gd name="f530" fmla="*/ f387 1 2594536"/>
                <a:gd name="f531" fmla="*/ f388 1 4387261"/>
                <a:gd name="f532" fmla="*/ f389 1 2594536"/>
                <a:gd name="f533" fmla="*/ f390 1 4387261"/>
                <a:gd name="f534" fmla="*/ f391 1 2594536"/>
                <a:gd name="f535" fmla="*/ f392 1 4387261"/>
                <a:gd name="f536" fmla="*/ f393 1 2594536"/>
                <a:gd name="f537" fmla="*/ f394 1 4387261"/>
                <a:gd name="f538" fmla="*/ f395 1 2594536"/>
                <a:gd name="f539" fmla="*/ f396 1 4387261"/>
                <a:gd name="f540" fmla="*/ f397 1 2594536"/>
                <a:gd name="f541" fmla="*/ f398 1 4387261"/>
                <a:gd name="f542" fmla="*/ f399 1 2594536"/>
                <a:gd name="f543" fmla="*/ f400 1 4387261"/>
                <a:gd name="f544" fmla="*/ f401 1 2594536"/>
                <a:gd name="f545" fmla="*/ f402 1 4387261"/>
                <a:gd name="f546" fmla="*/ f403 1 2594536"/>
                <a:gd name="f547" fmla="*/ f404 1 4387261"/>
                <a:gd name="f548" fmla="*/ f405 1 2594536"/>
                <a:gd name="f549" fmla="*/ f406 1 4387261"/>
                <a:gd name="f550" fmla="*/ f407 1 2594536"/>
                <a:gd name="f551" fmla="*/ f408 1 4387261"/>
                <a:gd name="f552" fmla="*/ f409 1 2594536"/>
                <a:gd name="f553" fmla="*/ f410 1 4387261"/>
                <a:gd name="f554" fmla="*/ f411 1 2594536"/>
                <a:gd name="f555" fmla="*/ f412 1 4387261"/>
                <a:gd name="f556" fmla="*/ f413 1 2594536"/>
                <a:gd name="f557" fmla="*/ f414 1 4387261"/>
                <a:gd name="f558" fmla="*/ f415 1 2594536"/>
                <a:gd name="f559" fmla="*/ f416 1 4387261"/>
                <a:gd name="f560" fmla="*/ f417 1 2594536"/>
                <a:gd name="f561" fmla="*/ f418 1 4387261"/>
                <a:gd name="f562" fmla="*/ f419 1 2594536"/>
                <a:gd name="f563" fmla="*/ f420 1 4387261"/>
                <a:gd name="f564" fmla="*/ f421 1 2594536"/>
                <a:gd name="f565" fmla="*/ f422 1 4387261"/>
                <a:gd name="f566" fmla="*/ f423 1 2594536"/>
                <a:gd name="f567" fmla="*/ f424 1 4387261"/>
                <a:gd name="f568" fmla="*/ f425 1 2594536"/>
                <a:gd name="f569" fmla="*/ f426 1 4387261"/>
                <a:gd name="f570" fmla="*/ f427 1 2594536"/>
                <a:gd name="f571" fmla="*/ f428 1 4387261"/>
                <a:gd name="f572" fmla="*/ f429 1 2594536"/>
                <a:gd name="f573" fmla="*/ f430 1 4387261"/>
                <a:gd name="f574" fmla="*/ f431 1 2594536"/>
                <a:gd name="f575" fmla="*/ f432 1 4387261"/>
                <a:gd name="f576" fmla="*/ f433 1 2594536"/>
                <a:gd name="f577" fmla="*/ f434 1 4387261"/>
                <a:gd name="f578" fmla="*/ f435 1 2594536"/>
                <a:gd name="f579" fmla="*/ f436 1 4387261"/>
                <a:gd name="f580" fmla="*/ f437 1 2594536"/>
                <a:gd name="f581" fmla="*/ f438 1 4387261"/>
                <a:gd name="f582" fmla="*/ f439 1 2594536"/>
                <a:gd name="f583" fmla="*/ f440 1 4387261"/>
                <a:gd name="f584" fmla="*/ f441 1 2594536"/>
                <a:gd name="f585" fmla="*/ f442 1 4387261"/>
                <a:gd name="f586" fmla="*/ f443 1 2594536"/>
                <a:gd name="f587" fmla="*/ f444 1 4387261"/>
                <a:gd name="f588" fmla="*/ f445 1 2594536"/>
                <a:gd name="f589" fmla="*/ f446 1 4387261"/>
                <a:gd name="f590" fmla="*/ f447 1 2594536"/>
                <a:gd name="f591" fmla="*/ f448 1 4387261"/>
                <a:gd name="f592" fmla="*/ f449 1 2594536"/>
                <a:gd name="f593" fmla="*/ f450 1 4387261"/>
                <a:gd name="f594" fmla="*/ f451 1 2594536"/>
                <a:gd name="f595" fmla="*/ f452 1 4387261"/>
                <a:gd name="f596" fmla="*/ f453 1 4387261"/>
                <a:gd name="f597" fmla="*/ f454 1 4387261"/>
                <a:gd name="f598" fmla="*/ f455 1 2594536"/>
                <a:gd name="f599" fmla="*/ f456 1 4387261"/>
                <a:gd name="f600" fmla="*/ f457 1 2594536"/>
                <a:gd name="f601" fmla="*/ f458 1 4387261"/>
                <a:gd name="f602" fmla="*/ f459 1 2594536"/>
                <a:gd name="f603" fmla="*/ f460 1 4387261"/>
                <a:gd name="f604" fmla="*/ f461 1 2594536"/>
                <a:gd name="f605" fmla="*/ f462 1 4387261"/>
                <a:gd name="f606" fmla="*/ f463 1 2594536"/>
                <a:gd name="f607" fmla="*/ f464 1 4387261"/>
                <a:gd name="f608" fmla="*/ f465 1 2594536"/>
                <a:gd name="f609" fmla="*/ f466 1 4387261"/>
                <a:gd name="f610" fmla="*/ f467 1 2594536"/>
                <a:gd name="f611" fmla="*/ f468 1 4387261"/>
                <a:gd name="f612" fmla="*/ f469 1 2594536"/>
                <a:gd name="f613" fmla="*/ f470 1 4387261"/>
                <a:gd name="f614" fmla="*/ f471 1 2594536"/>
                <a:gd name="f615" fmla="*/ f472 1 4387261"/>
                <a:gd name="f616" fmla="*/ f473 1 2594536"/>
                <a:gd name="f617" fmla="*/ f474 1 4387261"/>
                <a:gd name="f618" fmla="*/ f475 1 2594536"/>
                <a:gd name="f619" fmla="*/ f476 1 4387261"/>
                <a:gd name="f620" fmla="*/ f477 1 2594536"/>
                <a:gd name="f621" fmla="*/ f478 1 4387261"/>
                <a:gd name="f622" fmla="*/ f479 1 2594536"/>
                <a:gd name="f623" fmla="*/ f480 1 4387261"/>
                <a:gd name="f624" fmla="*/ f481 1 2594536"/>
                <a:gd name="f625" fmla="*/ f482 1 4387261"/>
                <a:gd name="f626" fmla="*/ f483 1 2594536"/>
                <a:gd name="f627" fmla="*/ f484 1 4387261"/>
                <a:gd name="f628" fmla="*/ f485 1 2594536"/>
                <a:gd name="f629" fmla="*/ f486 1 4387261"/>
                <a:gd name="f630" fmla="*/ f487 1 2594536"/>
                <a:gd name="f631" fmla="*/ f488 1 4387261"/>
                <a:gd name="f632" fmla="*/ f489 1 2594536"/>
                <a:gd name="f633" fmla="*/ f490 1 4387261"/>
                <a:gd name="f634" fmla="*/ f491 1 2594536"/>
                <a:gd name="f635" fmla="*/ f492 1 4387261"/>
                <a:gd name="f636" fmla="*/ f493 1 2594536"/>
                <a:gd name="f637" fmla="*/ f494 1 4387261"/>
                <a:gd name="f638" fmla="*/ f495 1 2594536"/>
                <a:gd name="f639" fmla="*/ f496 1 4387261"/>
                <a:gd name="f640" fmla="*/ f497 1 2594536"/>
                <a:gd name="f641" fmla="*/ f498 1 4387261"/>
                <a:gd name="f642" fmla="*/ f499 1 2594536"/>
                <a:gd name="f643" fmla="*/ f500 1 4387261"/>
                <a:gd name="f644" fmla="*/ f501 1 2594536"/>
                <a:gd name="f645" fmla="*/ f502 1 4387261"/>
                <a:gd name="f646" fmla="*/ f503 1 2594536"/>
                <a:gd name="f647" fmla="*/ f504 1 2594536"/>
                <a:gd name="f648" fmla="*/ f505 1 4387261"/>
                <a:gd name="f649" fmla="*/ f506 1 2594536"/>
                <a:gd name="f650" fmla="*/ f507 1 4387261"/>
                <a:gd name="f651" fmla="*/ f508 1 2594536"/>
                <a:gd name="f652" fmla="*/ f509 1 4387261"/>
                <a:gd name="f653" fmla="*/ f510 1 2594536"/>
                <a:gd name="f654" fmla="*/ f511 1 4387261"/>
                <a:gd name="f655" fmla="*/ f512 1 2594536"/>
                <a:gd name="f656" fmla="*/ f513 1 4387261"/>
                <a:gd name="f657" fmla="*/ f514 1 2594536"/>
                <a:gd name="f658" fmla="*/ f515 1 4387261"/>
                <a:gd name="f659" fmla="*/ f516 1 2594536"/>
                <a:gd name="f660" fmla="*/ f517 1 4387261"/>
                <a:gd name="f661" fmla="*/ f518 1 2594536"/>
                <a:gd name="f662" fmla="*/ f368 1 f375"/>
                <a:gd name="f663" fmla="*/ f369 1 f375"/>
                <a:gd name="f664" fmla="*/ f368 1 f376"/>
                <a:gd name="f665" fmla="*/ f370 1 f376"/>
                <a:gd name="f666" fmla="*/ f520 1 f375"/>
                <a:gd name="f667" fmla="*/ f521 1 f376"/>
                <a:gd name="f668" fmla="*/ f522 1 f375"/>
                <a:gd name="f669" fmla="*/ f523 1 f375"/>
                <a:gd name="f670" fmla="*/ f524 1 f376"/>
                <a:gd name="f671" fmla="*/ f525 1 f375"/>
                <a:gd name="f672" fmla="*/ f526 1 f376"/>
                <a:gd name="f673" fmla="*/ f527 1 f375"/>
                <a:gd name="f674" fmla="*/ f528 1 f376"/>
                <a:gd name="f675" fmla="*/ f529 1 f375"/>
                <a:gd name="f676" fmla="*/ f530 1 f376"/>
                <a:gd name="f677" fmla="*/ f531 1 f375"/>
                <a:gd name="f678" fmla="*/ f532 1 f376"/>
                <a:gd name="f679" fmla="*/ f533 1 f375"/>
                <a:gd name="f680" fmla="*/ f534 1 f376"/>
                <a:gd name="f681" fmla="*/ f535 1 f375"/>
                <a:gd name="f682" fmla="*/ f536 1 f376"/>
                <a:gd name="f683" fmla="*/ f537 1 f375"/>
                <a:gd name="f684" fmla="*/ f538 1 f376"/>
                <a:gd name="f685" fmla="*/ f539 1 f375"/>
                <a:gd name="f686" fmla="*/ f540 1 f376"/>
                <a:gd name="f687" fmla="*/ f541 1 f375"/>
                <a:gd name="f688" fmla="*/ f542 1 f376"/>
                <a:gd name="f689" fmla="*/ f543 1 f375"/>
                <a:gd name="f690" fmla="*/ f544 1 f376"/>
                <a:gd name="f691" fmla="*/ f545 1 f375"/>
                <a:gd name="f692" fmla="*/ f546 1 f376"/>
                <a:gd name="f693" fmla="*/ f547 1 f375"/>
                <a:gd name="f694" fmla="*/ f548 1 f376"/>
                <a:gd name="f695" fmla="*/ f549 1 f375"/>
                <a:gd name="f696" fmla="*/ f550 1 f376"/>
                <a:gd name="f697" fmla="*/ f551 1 f375"/>
                <a:gd name="f698" fmla="*/ f552 1 f376"/>
                <a:gd name="f699" fmla="*/ f553 1 f375"/>
                <a:gd name="f700" fmla="*/ f554 1 f376"/>
                <a:gd name="f701" fmla="*/ f555 1 f375"/>
                <a:gd name="f702" fmla="*/ f556 1 f376"/>
                <a:gd name="f703" fmla="*/ f557 1 f375"/>
                <a:gd name="f704" fmla="*/ f558 1 f376"/>
                <a:gd name="f705" fmla="*/ f559 1 f375"/>
                <a:gd name="f706" fmla="*/ f560 1 f376"/>
                <a:gd name="f707" fmla="*/ f561 1 f375"/>
                <a:gd name="f708" fmla="*/ f562 1 f376"/>
                <a:gd name="f709" fmla="*/ f563 1 f375"/>
                <a:gd name="f710" fmla="*/ f564 1 f376"/>
                <a:gd name="f711" fmla="*/ f565 1 f375"/>
                <a:gd name="f712" fmla="*/ f566 1 f376"/>
                <a:gd name="f713" fmla="*/ f567 1 f375"/>
                <a:gd name="f714" fmla="*/ f568 1 f376"/>
                <a:gd name="f715" fmla="*/ f569 1 f375"/>
                <a:gd name="f716" fmla="*/ f570 1 f376"/>
                <a:gd name="f717" fmla="*/ f571 1 f375"/>
                <a:gd name="f718" fmla="*/ f572 1 f376"/>
                <a:gd name="f719" fmla="*/ f573 1 f375"/>
                <a:gd name="f720" fmla="*/ f574 1 f376"/>
                <a:gd name="f721" fmla="*/ f575 1 f375"/>
                <a:gd name="f722" fmla="*/ f576 1 f376"/>
                <a:gd name="f723" fmla="*/ f577 1 f375"/>
                <a:gd name="f724" fmla="*/ f578 1 f376"/>
                <a:gd name="f725" fmla="*/ f579 1 f375"/>
                <a:gd name="f726" fmla="*/ f580 1 f376"/>
                <a:gd name="f727" fmla="*/ f581 1 f375"/>
                <a:gd name="f728" fmla="*/ f582 1 f376"/>
                <a:gd name="f729" fmla="*/ f583 1 f375"/>
                <a:gd name="f730" fmla="*/ f584 1 f376"/>
                <a:gd name="f731" fmla="*/ f585 1 f375"/>
                <a:gd name="f732" fmla="*/ f586 1 f376"/>
                <a:gd name="f733" fmla="*/ f587 1 f375"/>
                <a:gd name="f734" fmla="*/ f588 1 f376"/>
                <a:gd name="f735" fmla="*/ f589 1 f375"/>
                <a:gd name="f736" fmla="*/ f590 1 f376"/>
                <a:gd name="f737" fmla="*/ f591 1 f375"/>
                <a:gd name="f738" fmla="*/ f592 1 f376"/>
                <a:gd name="f739" fmla="*/ f593 1 f375"/>
                <a:gd name="f740" fmla="*/ f594 1 f376"/>
                <a:gd name="f741" fmla="*/ f595 1 f375"/>
                <a:gd name="f742" fmla="*/ f596 1 f375"/>
                <a:gd name="f743" fmla="*/ f597 1 f375"/>
                <a:gd name="f744" fmla="*/ f598 1 f376"/>
                <a:gd name="f745" fmla="*/ f599 1 f375"/>
                <a:gd name="f746" fmla="*/ f600 1 f376"/>
                <a:gd name="f747" fmla="*/ f601 1 f375"/>
                <a:gd name="f748" fmla="*/ f602 1 f376"/>
                <a:gd name="f749" fmla="*/ f603 1 f375"/>
                <a:gd name="f750" fmla="*/ f604 1 f376"/>
                <a:gd name="f751" fmla="*/ f605 1 f375"/>
                <a:gd name="f752" fmla="*/ f606 1 f376"/>
                <a:gd name="f753" fmla="*/ f607 1 f375"/>
                <a:gd name="f754" fmla="*/ f608 1 f376"/>
                <a:gd name="f755" fmla="*/ f609 1 f375"/>
                <a:gd name="f756" fmla="*/ f610 1 f376"/>
                <a:gd name="f757" fmla="*/ f611 1 f375"/>
                <a:gd name="f758" fmla="*/ f612 1 f376"/>
                <a:gd name="f759" fmla="*/ f613 1 f375"/>
                <a:gd name="f760" fmla="*/ f614 1 f376"/>
                <a:gd name="f761" fmla="*/ f615 1 f375"/>
                <a:gd name="f762" fmla="*/ f616 1 f376"/>
                <a:gd name="f763" fmla="*/ f617 1 f375"/>
                <a:gd name="f764" fmla="*/ f618 1 f376"/>
                <a:gd name="f765" fmla="*/ f619 1 f375"/>
                <a:gd name="f766" fmla="*/ f620 1 f376"/>
                <a:gd name="f767" fmla="*/ f621 1 f375"/>
                <a:gd name="f768" fmla="*/ f622 1 f376"/>
                <a:gd name="f769" fmla="*/ f623 1 f375"/>
                <a:gd name="f770" fmla="*/ f624 1 f376"/>
                <a:gd name="f771" fmla="*/ f625 1 f375"/>
                <a:gd name="f772" fmla="*/ f626 1 f376"/>
                <a:gd name="f773" fmla="*/ f627 1 f375"/>
                <a:gd name="f774" fmla="*/ f628 1 f376"/>
                <a:gd name="f775" fmla="*/ f629 1 f375"/>
                <a:gd name="f776" fmla="*/ f630 1 f376"/>
                <a:gd name="f777" fmla="*/ f631 1 f375"/>
                <a:gd name="f778" fmla="*/ f632 1 f376"/>
                <a:gd name="f779" fmla="*/ f633 1 f375"/>
                <a:gd name="f780" fmla="*/ f634 1 f376"/>
                <a:gd name="f781" fmla="*/ f635 1 f375"/>
                <a:gd name="f782" fmla="*/ f636 1 f376"/>
                <a:gd name="f783" fmla="*/ f637 1 f375"/>
                <a:gd name="f784" fmla="*/ f638 1 f376"/>
                <a:gd name="f785" fmla="*/ f639 1 f375"/>
                <a:gd name="f786" fmla="*/ f640 1 f376"/>
                <a:gd name="f787" fmla="*/ f641 1 f375"/>
                <a:gd name="f788" fmla="*/ f642 1 f376"/>
                <a:gd name="f789" fmla="*/ f643 1 f375"/>
                <a:gd name="f790" fmla="*/ f644 1 f376"/>
                <a:gd name="f791" fmla="*/ f645 1 f375"/>
                <a:gd name="f792" fmla="*/ f646 1 f376"/>
                <a:gd name="f793" fmla="*/ f647 1 f376"/>
                <a:gd name="f794" fmla="*/ f648 1 f375"/>
                <a:gd name="f795" fmla="*/ f649 1 f376"/>
                <a:gd name="f796" fmla="*/ f650 1 f375"/>
                <a:gd name="f797" fmla="*/ f651 1 f376"/>
                <a:gd name="f798" fmla="*/ f652 1 f375"/>
                <a:gd name="f799" fmla="*/ f653 1 f376"/>
                <a:gd name="f800" fmla="*/ f654 1 f375"/>
                <a:gd name="f801" fmla="*/ f655 1 f376"/>
                <a:gd name="f802" fmla="*/ f656 1 f375"/>
                <a:gd name="f803" fmla="*/ f657 1 f376"/>
                <a:gd name="f804" fmla="*/ f658 1 f375"/>
                <a:gd name="f805" fmla="*/ f659 1 f376"/>
                <a:gd name="f806" fmla="*/ f660 1 f375"/>
                <a:gd name="f807" fmla="*/ f661 1 f376"/>
                <a:gd name="f808" fmla="*/ f662 f366 1"/>
                <a:gd name="f809" fmla="*/ f663 f366 1"/>
                <a:gd name="f810" fmla="*/ f665 f367 1"/>
                <a:gd name="f811" fmla="*/ f664 f367 1"/>
                <a:gd name="f812" fmla="*/ f666 f366 1"/>
                <a:gd name="f813" fmla="*/ f667 f367 1"/>
                <a:gd name="f814" fmla="*/ f668 f366 1"/>
                <a:gd name="f815" fmla="*/ f669 f366 1"/>
                <a:gd name="f816" fmla="*/ f670 f367 1"/>
                <a:gd name="f817" fmla="*/ f671 f366 1"/>
                <a:gd name="f818" fmla="*/ f672 f367 1"/>
                <a:gd name="f819" fmla="*/ f673 f366 1"/>
                <a:gd name="f820" fmla="*/ f674 f367 1"/>
                <a:gd name="f821" fmla="*/ f675 f366 1"/>
                <a:gd name="f822" fmla="*/ f676 f367 1"/>
                <a:gd name="f823" fmla="*/ f677 f366 1"/>
                <a:gd name="f824" fmla="*/ f678 f367 1"/>
                <a:gd name="f825" fmla="*/ f679 f366 1"/>
                <a:gd name="f826" fmla="*/ f680 f367 1"/>
                <a:gd name="f827" fmla="*/ f681 f366 1"/>
                <a:gd name="f828" fmla="*/ f682 f367 1"/>
                <a:gd name="f829" fmla="*/ f683 f366 1"/>
                <a:gd name="f830" fmla="*/ f684 f367 1"/>
                <a:gd name="f831" fmla="*/ f685 f366 1"/>
                <a:gd name="f832" fmla="*/ f686 f367 1"/>
                <a:gd name="f833" fmla="*/ f687 f366 1"/>
                <a:gd name="f834" fmla="*/ f688 f367 1"/>
                <a:gd name="f835" fmla="*/ f689 f366 1"/>
                <a:gd name="f836" fmla="*/ f690 f367 1"/>
                <a:gd name="f837" fmla="*/ f691 f366 1"/>
                <a:gd name="f838" fmla="*/ f692 f367 1"/>
                <a:gd name="f839" fmla="*/ f693 f366 1"/>
                <a:gd name="f840" fmla="*/ f694 f367 1"/>
                <a:gd name="f841" fmla="*/ f695 f366 1"/>
                <a:gd name="f842" fmla="*/ f696 f367 1"/>
                <a:gd name="f843" fmla="*/ f697 f366 1"/>
                <a:gd name="f844" fmla="*/ f698 f367 1"/>
                <a:gd name="f845" fmla="*/ f699 f366 1"/>
                <a:gd name="f846" fmla="*/ f700 f367 1"/>
                <a:gd name="f847" fmla="*/ f701 f366 1"/>
                <a:gd name="f848" fmla="*/ f702 f367 1"/>
                <a:gd name="f849" fmla="*/ f703 f366 1"/>
                <a:gd name="f850" fmla="*/ f704 f367 1"/>
                <a:gd name="f851" fmla="*/ f705 f366 1"/>
                <a:gd name="f852" fmla="*/ f706 f367 1"/>
                <a:gd name="f853" fmla="*/ f707 f366 1"/>
                <a:gd name="f854" fmla="*/ f708 f367 1"/>
                <a:gd name="f855" fmla="*/ f709 f366 1"/>
                <a:gd name="f856" fmla="*/ f710 f367 1"/>
                <a:gd name="f857" fmla="*/ f711 f366 1"/>
                <a:gd name="f858" fmla="*/ f712 f367 1"/>
                <a:gd name="f859" fmla="*/ f713 f366 1"/>
                <a:gd name="f860" fmla="*/ f714 f367 1"/>
                <a:gd name="f861" fmla="*/ f715 f366 1"/>
                <a:gd name="f862" fmla="*/ f716 f367 1"/>
                <a:gd name="f863" fmla="*/ f717 f366 1"/>
                <a:gd name="f864" fmla="*/ f718 f367 1"/>
                <a:gd name="f865" fmla="*/ f719 f366 1"/>
                <a:gd name="f866" fmla="*/ f720 f367 1"/>
                <a:gd name="f867" fmla="*/ f721 f366 1"/>
                <a:gd name="f868" fmla="*/ f722 f367 1"/>
                <a:gd name="f869" fmla="*/ f723 f366 1"/>
                <a:gd name="f870" fmla="*/ f724 f367 1"/>
                <a:gd name="f871" fmla="*/ f725 f366 1"/>
                <a:gd name="f872" fmla="*/ f726 f367 1"/>
                <a:gd name="f873" fmla="*/ f727 f366 1"/>
                <a:gd name="f874" fmla="*/ f728 f367 1"/>
                <a:gd name="f875" fmla="*/ f729 f366 1"/>
                <a:gd name="f876" fmla="*/ f730 f367 1"/>
                <a:gd name="f877" fmla="*/ f731 f366 1"/>
                <a:gd name="f878" fmla="*/ f732 f367 1"/>
                <a:gd name="f879" fmla="*/ f733 f366 1"/>
                <a:gd name="f880" fmla="*/ f734 f367 1"/>
                <a:gd name="f881" fmla="*/ f735 f366 1"/>
                <a:gd name="f882" fmla="*/ f736 f367 1"/>
                <a:gd name="f883" fmla="*/ f737 f366 1"/>
                <a:gd name="f884" fmla="*/ f738 f367 1"/>
                <a:gd name="f885" fmla="*/ f739 f366 1"/>
                <a:gd name="f886" fmla="*/ f740 f367 1"/>
                <a:gd name="f887" fmla="*/ f741 f366 1"/>
                <a:gd name="f888" fmla="*/ f742 f366 1"/>
                <a:gd name="f889" fmla="*/ f743 f366 1"/>
                <a:gd name="f890" fmla="*/ f744 f367 1"/>
                <a:gd name="f891" fmla="*/ f745 f366 1"/>
                <a:gd name="f892" fmla="*/ f746 f367 1"/>
                <a:gd name="f893" fmla="*/ f747 f366 1"/>
                <a:gd name="f894" fmla="*/ f748 f367 1"/>
                <a:gd name="f895" fmla="*/ f749 f366 1"/>
                <a:gd name="f896" fmla="*/ f750 f367 1"/>
                <a:gd name="f897" fmla="*/ f751 f366 1"/>
                <a:gd name="f898" fmla="*/ f752 f367 1"/>
                <a:gd name="f899" fmla="*/ f753 f366 1"/>
                <a:gd name="f900" fmla="*/ f754 f367 1"/>
                <a:gd name="f901" fmla="*/ f755 f366 1"/>
                <a:gd name="f902" fmla="*/ f756 f367 1"/>
                <a:gd name="f903" fmla="*/ f757 f366 1"/>
                <a:gd name="f904" fmla="*/ f758 f367 1"/>
                <a:gd name="f905" fmla="*/ f759 f366 1"/>
                <a:gd name="f906" fmla="*/ f760 f367 1"/>
                <a:gd name="f907" fmla="*/ f761 f366 1"/>
                <a:gd name="f908" fmla="*/ f762 f367 1"/>
                <a:gd name="f909" fmla="*/ f763 f366 1"/>
                <a:gd name="f910" fmla="*/ f764 f367 1"/>
                <a:gd name="f911" fmla="*/ f765 f366 1"/>
                <a:gd name="f912" fmla="*/ f766 f367 1"/>
                <a:gd name="f913" fmla="*/ f767 f366 1"/>
                <a:gd name="f914" fmla="*/ f768 f367 1"/>
                <a:gd name="f915" fmla="*/ f769 f366 1"/>
                <a:gd name="f916" fmla="*/ f770 f367 1"/>
                <a:gd name="f917" fmla="*/ f771 f366 1"/>
                <a:gd name="f918" fmla="*/ f772 f367 1"/>
                <a:gd name="f919" fmla="*/ f773 f366 1"/>
                <a:gd name="f920" fmla="*/ f774 f367 1"/>
                <a:gd name="f921" fmla="*/ f775 f366 1"/>
                <a:gd name="f922" fmla="*/ f776 f367 1"/>
                <a:gd name="f923" fmla="*/ f777 f366 1"/>
                <a:gd name="f924" fmla="*/ f778 f367 1"/>
                <a:gd name="f925" fmla="*/ f779 f366 1"/>
                <a:gd name="f926" fmla="*/ f780 f367 1"/>
                <a:gd name="f927" fmla="*/ f781 f366 1"/>
                <a:gd name="f928" fmla="*/ f782 f367 1"/>
                <a:gd name="f929" fmla="*/ f783 f366 1"/>
                <a:gd name="f930" fmla="*/ f784 f367 1"/>
                <a:gd name="f931" fmla="*/ f785 f366 1"/>
                <a:gd name="f932" fmla="*/ f786 f367 1"/>
                <a:gd name="f933" fmla="*/ f787 f366 1"/>
                <a:gd name="f934" fmla="*/ f788 f367 1"/>
                <a:gd name="f935" fmla="*/ f789 f366 1"/>
                <a:gd name="f936" fmla="*/ f790 f367 1"/>
                <a:gd name="f937" fmla="*/ f791 f366 1"/>
                <a:gd name="f938" fmla="*/ f792 f367 1"/>
                <a:gd name="f939" fmla="*/ f793 f367 1"/>
                <a:gd name="f940" fmla="*/ f794 f366 1"/>
                <a:gd name="f941" fmla="*/ f795 f367 1"/>
                <a:gd name="f942" fmla="*/ f796 f366 1"/>
                <a:gd name="f943" fmla="*/ f797 f367 1"/>
                <a:gd name="f944" fmla="*/ f798 f366 1"/>
                <a:gd name="f945" fmla="*/ f799 f367 1"/>
                <a:gd name="f946" fmla="*/ f800 f366 1"/>
                <a:gd name="f947" fmla="*/ f801 f367 1"/>
                <a:gd name="f948" fmla="*/ f802 f366 1"/>
                <a:gd name="f949" fmla="*/ f803 f367 1"/>
                <a:gd name="f950" fmla="*/ f804 f366 1"/>
                <a:gd name="f951" fmla="*/ f805 f367 1"/>
                <a:gd name="f952" fmla="*/ f806 f366 1"/>
                <a:gd name="f953" fmla="*/ f807 f36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19">
                  <a:pos x="f812" y="f813"/>
                </a:cxn>
                <a:cxn ang="f519">
                  <a:pos x="f814" y="f813"/>
                </a:cxn>
                <a:cxn ang="f519">
                  <a:pos x="f815" y="f816"/>
                </a:cxn>
                <a:cxn ang="f519">
                  <a:pos x="f817" y="f818"/>
                </a:cxn>
                <a:cxn ang="f519">
                  <a:pos x="f819" y="f820"/>
                </a:cxn>
                <a:cxn ang="f519">
                  <a:pos x="f821" y="f822"/>
                </a:cxn>
                <a:cxn ang="f519">
                  <a:pos x="f823" y="f824"/>
                </a:cxn>
                <a:cxn ang="f519">
                  <a:pos x="f825" y="f826"/>
                </a:cxn>
                <a:cxn ang="f519">
                  <a:pos x="f827" y="f828"/>
                </a:cxn>
                <a:cxn ang="f519">
                  <a:pos x="f829" y="f830"/>
                </a:cxn>
                <a:cxn ang="f519">
                  <a:pos x="f831" y="f832"/>
                </a:cxn>
                <a:cxn ang="f519">
                  <a:pos x="f833" y="f834"/>
                </a:cxn>
                <a:cxn ang="f519">
                  <a:pos x="f835" y="f836"/>
                </a:cxn>
                <a:cxn ang="f519">
                  <a:pos x="f837" y="f838"/>
                </a:cxn>
                <a:cxn ang="f519">
                  <a:pos x="f839" y="f840"/>
                </a:cxn>
                <a:cxn ang="f519">
                  <a:pos x="f841" y="f842"/>
                </a:cxn>
                <a:cxn ang="f519">
                  <a:pos x="f843" y="f844"/>
                </a:cxn>
                <a:cxn ang="f519">
                  <a:pos x="f845" y="f846"/>
                </a:cxn>
                <a:cxn ang="f519">
                  <a:pos x="f847" y="f848"/>
                </a:cxn>
                <a:cxn ang="f519">
                  <a:pos x="f849" y="f850"/>
                </a:cxn>
                <a:cxn ang="f519">
                  <a:pos x="f851" y="f852"/>
                </a:cxn>
                <a:cxn ang="f519">
                  <a:pos x="f853" y="f854"/>
                </a:cxn>
                <a:cxn ang="f519">
                  <a:pos x="f855" y="f856"/>
                </a:cxn>
                <a:cxn ang="f519">
                  <a:pos x="f857" y="f858"/>
                </a:cxn>
                <a:cxn ang="f519">
                  <a:pos x="f859" y="f860"/>
                </a:cxn>
                <a:cxn ang="f519">
                  <a:pos x="f861" y="f862"/>
                </a:cxn>
                <a:cxn ang="f519">
                  <a:pos x="f863" y="f864"/>
                </a:cxn>
                <a:cxn ang="f519">
                  <a:pos x="f865" y="f866"/>
                </a:cxn>
                <a:cxn ang="f519">
                  <a:pos x="f867" y="f868"/>
                </a:cxn>
                <a:cxn ang="f519">
                  <a:pos x="f869" y="f870"/>
                </a:cxn>
                <a:cxn ang="f519">
                  <a:pos x="f871" y="f872"/>
                </a:cxn>
                <a:cxn ang="f519">
                  <a:pos x="f873" y="f874"/>
                </a:cxn>
                <a:cxn ang="f519">
                  <a:pos x="f875" y="f876"/>
                </a:cxn>
                <a:cxn ang="f519">
                  <a:pos x="f877" y="f878"/>
                </a:cxn>
                <a:cxn ang="f519">
                  <a:pos x="f879" y="f880"/>
                </a:cxn>
                <a:cxn ang="f519">
                  <a:pos x="f881" y="f882"/>
                </a:cxn>
                <a:cxn ang="f519">
                  <a:pos x="f883" y="f884"/>
                </a:cxn>
                <a:cxn ang="f519">
                  <a:pos x="f885" y="f886"/>
                </a:cxn>
                <a:cxn ang="f519">
                  <a:pos x="f887" y="f813"/>
                </a:cxn>
                <a:cxn ang="f519">
                  <a:pos x="f888" y="f813"/>
                </a:cxn>
                <a:cxn ang="f519">
                  <a:pos x="f889" y="f890"/>
                </a:cxn>
                <a:cxn ang="f519">
                  <a:pos x="f891" y="f892"/>
                </a:cxn>
                <a:cxn ang="f519">
                  <a:pos x="f893" y="f894"/>
                </a:cxn>
                <a:cxn ang="f519">
                  <a:pos x="f895" y="f896"/>
                </a:cxn>
                <a:cxn ang="f519">
                  <a:pos x="f897" y="f898"/>
                </a:cxn>
                <a:cxn ang="f519">
                  <a:pos x="f899" y="f900"/>
                </a:cxn>
                <a:cxn ang="f519">
                  <a:pos x="f901" y="f902"/>
                </a:cxn>
                <a:cxn ang="f519">
                  <a:pos x="f903" y="f904"/>
                </a:cxn>
                <a:cxn ang="f519">
                  <a:pos x="f905" y="f906"/>
                </a:cxn>
                <a:cxn ang="f519">
                  <a:pos x="f907" y="f908"/>
                </a:cxn>
                <a:cxn ang="f519">
                  <a:pos x="f909" y="f910"/>
                </a:cxn>
                <a:cxn ang="f519">
                  <a:pos x="f911" y="f912"/>
                </a:cxn>
                <a:cxn ang="f519">
                  <a:pos x="f913" y="f914"/>
                </a:cxn>
                <a:cxn ang="f519">
                  <a:pos x="f915" y="f916"/>
                </a:cxn>
                <a:cxn ang="f519">
                  <a:pos x="f917" y="f918"/>
                </a:cxn>
                <a:cxn ang="f519">
                  <a:pos x="f919" y="f920"/>
                </a:cxn>
                <a:cxn ang="f519">
                  <a:pos x="f921" y="f922"/>
                </a:cxn>
                <a:cxn ang="f519">
                  <a:pos x="f923" y="f924"/>
                </a:cxn>
                <a:cxn ang="f519">
                  <a:pos x="f925" y="f926"/>
                </a:cxn>
                <a:cxn ang="f519">
                  <a:pos x="f927" y="f928"/>
                </a:cxn>
                <a:cxn ang="f519">
                  <a:pos x="f929" y="f930"/>
                </a:cxn>
                <a:cxn ang="f519">
                  <a:pos x="f931" y="f932"/>
                </a:cxn>
                <a:cxn ang="f519">
                  <a:pos x="f933" y="f934"/>
                </a:cxn>
                <a:cxn ang="f519">
                  <a:pos x="f935" y="f936"/>
                </a:cxn>
                <a:cxn ang="f519">
                  <a:pos x="f937" y="f938"/>
                </a:cxn>
                <a:cxn ang="f519">
                  <a:pos x="f831" y="f939"/>
                </a:cxn>
                <a:cxn ang="f519">
                  <a:pos x="f940" y="f941"/>
                </a:cxn>
                <a:cxn ang="f519">
                  <a:pos x="f942" y="f943"/>
                </a:cxn>
                <a:cxn ang="f519">
                  <a:pos x="f944" y="f945"/>
                </a:cxn>
                <a:cxn ang="f519">
                  <a:pos x="f946" y="f947"/>
                </a:cxn>
                <a:cxn ang="f519">
                  <a:pos x="f948" y="f949"/>
                </a:cxn>
                <a:cxn ang="f519">
                  <a:pos x="f950" y="f951"/>
                </a:cxn>
                <a:cxn ang="f519">
                  <a:pos x="f952" y="f953"/>
                </a:cxn>
              </a:cxnLst>
              <a:rect l="f808" t="f811" r="f809" b="f810"/>
              <a:pathLst>
                <a:path w="4387261" h="2594536">
                  <a:moveTo>
                    <a:pt x="f8" y="f5"/>
                  </a:moveTo>
                  <a:lnTo>
                    <a:pt x="f9" y="f5"/>
                  </a:lnTo>
                  <a:lnTo>
                    <a:pt x="f10" y="f11"/>
                  </a:lnTo>
                  <a:cubicBezTo>
                    <a:pt x="f12" y="f13"/>
                    <a:pt x="f14" y="f15"/>
                    <a:pt x="f16" y="f17"/>
                  </a:cubicBezTo>
                  <a:cubicBezTo>
                    <a:pt x="f18" y="f19"/>
                    <a:pt x="f20" y="f21"/>
                    <a:pt x="f22" y="f23"/>
                  </a:cubicBezTo>
                  <a:cubicBezTo>
                    <a:pt x="f24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34" y="f35"/>
                  </a:cubicBezTo>
                  <a:cubicBezTo>
                    <a:pt x="f36" y="f37"/>
                    <a:pt x="f38" y="f39"/>
                    <a:pt x="f40" y="f41"/>
                  </a:cubicBezTo>
                  <a:cubicBezTo>
                    <a:pt x="f42" y="f43"/>
                    <a:pt x="f44" y="f45"/>
                    <a:pt x="f46" y="f47"/>
                  </a:cubicBezTo>
                  <a:cubicBezTo>
                    <a:pt x="f48" y="f49"/>
                    <a:pt x="f50" y="f51"/>
                    <a:pt x="f52" y="f53"/>
                  </a:cubicBezTo>
                  <a:cubicBezTo>
                    <a:pt x="f54" y="f55"/>
                    <a:pt x="f56" y="f57"/>
                    <a:pt x="f58" y="f59"/>
                  </a:cubicBezTo>
                  <a:cubicBezTo>
                    <a:pt x="f60" y="f61"/>
                    <a:pt x="f62" y="f63"/>
                    <a:pt x="f64" y="f65"/>
                  </a:cubicBezTo>
                  <a:cubicBezTo>
                    <a:pt x="f66" y="f67"/>
                    <a:pt x="f68" y="f69"/>
                    <a:pt x="f70" y="f71"/>
                  </a:cubicBezTo>
                  <a:cubicBezTo>
                    <a:pt x="f72" y="f73"/>
                    <a:pt x="f74" y="f75"/>
                    <a:pt x="f76" y="f77"/>
                  </a:cubicBezTo>
                  <a:cubicBezTo>
                    <a:pt x="f78" y="f79"/>
                    <a:pt x="f80" y="f81"/>
                    <a:pt x="f82" y="f83"/>
                  </a:cubicBezTo>
                  <a:cubicBezTo>
                    <a:pt x="f84" y="f85"/>
                    <a:pt x="f86" y="f87"/>
                    <a:pt x="f88" y="f89"/>
                  </a:cubicBezTo>
                  <a:cubicBezTo>
                    <a:pt x="f90" y="f91"/>
                    <a:pt x="f92" y="f93"/>
                    <a:pt x="f94" y="f95"/>
                  </a:cubicBezTo>
                  <a:cubicBezTo>
                    <a:pt x="f96" y="f97"/>
                    <a:pt x="f98" y="f99"/>
                    <a:pt x="f100" y="f101"/>
                  </a:cubicBezTo>
                  <a:lnTo>
                    <a:pt x="f102" y="f103"/>
                  </a:lnTo>
                  <a:cubicBezTo>
                    <a:pt x="f104" y="f105"/>
                    <a:pt x="f106" y="f107"/>
                    <a:pt x="f108" y="f109"/>
                  </a:cubicBezTo>
                  <a:cubicBezTo>
                    <a:pt x="f110" y="f111"/>
                    <a:pt x="f112" y="f113"/>
                    <a:pt x="f114" y="f115"/>
                  </a:cubicBezTo>
                  <a:cubicBezTo>
                    <a:pt x="f116" y="f117"/>
                    <a:pt x="f118" y="f119"/>
                    <a:pt x="f120" y="f121"/>
                  </a:cubicBezTo>
                  <a:cubicBezTo>
                    <a:pt x="f122" y="f123"/>
                    <a:pt x="f124" y="f125"/>
                    <a:pt x="f126" y="f127"/>
                  </a:cubicBezTo>
                  <a:cubicBezTo>
                    <a:pt x="f128" y="f129"/>
                    <a:pt x="f130" y="f131"/>
                    <a:pt x="f132" y="f133"/>
                  </a:cubicBezTo>
                  <a:cubicBezTo>
                    <a:pt x="f134" y="f135"/>
                    <a:pt x="f136" y="f137"/>
                    <a:pt x="f138" y="f139"/>
                  </a:cubicBezTo>
                  <a:cubicBezTo>
                    <a:pt x="f140" y="f141"/>
                    <a:pt x="f142" y="f143"/>
                    <a:pt x="f144" y="f145"/>
                  </a:cubicBezTo>
                  <a:lnTo>
                    <a:pt x="f146" y="f147"/>
                  </a:lnTo>
                  <a:cubicBezTo>
                    <a:pt x="f148" y="f149"/>
                    <a:pt x="f150" y="f151"/>
                    <a:pt x="f152" y="f153"/>
                  </a:cubicBezTo>
                  <a:cubicBezTo>
                    <a:pt x="f154" y="f155"/>
                    <a:pt x="f156" y="f157"/>
                    <a:pt x="f158" y="f159"/>
                  </a:cubicBezTo>
                  <a:cubicBezTo>
                    <a:pt x="f160" y="f161"/>
                    <a:pt x="f162" y="f163"/>
                    <a:pt x="f164" y="f165"/>
                  </a:cubicBezTo>
                  <a:lnTo>
                    <a:pt x="f166" y="f167"/>
                  </a:lnTo>
                  <a:cubicBezTo>
                    <a:pt x="f168" y="f169"/>
                    <a:pt x="f170" y="f171"/>
                    <a:pt x="f172" y="f173"/>
                  </a:cubicBezTo>
                  <a:lnTo>
                    <a:pt x="f174" y="f175"/>
                  </a:lnTo>
                  <a:cubicBezTo>
                    <a:pt x="f176" y="f177"/>
                    <a:pt x="f178" y="f179"/>
                    <a:pt x="f180" y="f181"/>
                  </a:cubicBezTo>
                  <a:cubicBezTo>
                    <a:pt x="f182" y="f183"/>
                    <a:pt x="f184" y="f185"/>
                    <a:pt x="f186" y="f187"/>
                  </a:cubicBezTo>
                  <a:lnTo>
                    <a:pt x="f188" y="f189"/>
                  </a:lnTo>
                  <a:cubicBezTo>
                    <a:pt x="f190" y="f191"/>
                    <a:pt x="f192" y="f193"/>
                    <a:pt x="f194" y="f195"/>
                  </a:cubicBezTo>
                  <a:cubicBezTo>
                    <a:pt x="f196" y="f197"/>
                    <a:pt x="f198" y="f199"/>
                    <a:pt x="f200" y="f201"/>
                  </a:cubicBezTo>
                  <a:lnTo>
                    <a:pt x="f202" y="f5"/>
                  </a:lnTo>
                  <a:lnTo>
                    <a:pt x="f203" y="f5"/>
                  </a:lnTo>
                  <a:lnTo>
                    <a:pt x="f204" y="f205"/>
                  </a:lnTo>
                  <a:cubicBezTo>
                    <a:pt x="f206" y="f207"/>
                    <a:pt x="f208" y="f209"/>
                    <a:pt x="f210" y="f211"/>
                  </a:cubicBezTo>
                  <a:cubicBezTo>
                    <a:pt x="f212" y="f213"/>
                    <a:pt x="f214" y="f215"/>
                    <a:pt x="f216" y="f217"/>
                  </a:cubicBezTo>
                  <a:lnTo>
                    <a:pt x="f218" y="f219"/>
                  </a:lnTo>
                  <a:cubicBezTo>
                    <a:pt x="f220" y="f221"/>
                    <a:pt x="f222" y="f223"/>
                    <a:pt x="f222" y="f224"/>
                  </a:cubicBezTo>
                  <a:lnTo>
                    <a:pt x="f225" y="f226"/>
                  </a:lnTo>
                  <a:lnTo>
                    <a:pt x="f227" y="f228"/>
                  </a:lnTo>
                  <a:cubicBezTo>
                    <a:pt x="f229" y="f230"/>
                    <a:pt x="f231" y="f232"/>
                    <a:pt x="f233" y="f234"/>
                  </a:cubicBezTo>
                  <a:cubicBezTo>
                    <a:pt x="f235" y="f236"/>
                    <a:pt x="f237" y="f238"/>
                    <a:pt x="f239" y="f240"/>
                  </a:cubicBezTo>
                  <a:cubicBezTo>
                    <a:pt x="f241" y="f242"/>
                    <a:pt x="f243" y="f244"/>
                    <a:pt x="f245" y="f246"/>
                  </a:cubicBezTo>
                  <a:cubicBezTo>
                    <a:pt x="f247" y="f248"/>
                    <a:pt x="f249" y="f250"/>
                    <a:pt x="f251" y="f252"/>
                  </a:cubicBezTo>
                  <a:cubicBezTo>
                    <a:pt x="f253" y="f254"/>
                    <a:pt x="f255" y="f256"/>
                    <a:pt x="f257" y="f258"/>
                  </a:cubicBezTo>
                  <a:cubicBezTo>
                    <a:pt x="f259" y="f260"/>
                    <a:pt x="f261" y="f262"/>
                    <a:pt x="f263" y="f264"/>
                  </a:cubicBezTo>
                  <a:cubicBezTo>
                    <a:pt x="f265" y="f266"/>
                    <a:pt x="f267" y="f268"/>
                    <a:pt x="f269" y="f270"/>
                  </a:cubicBezTo>
                  <a:cubicBezTo>
                    <a:pt x="f271" y="f272"/>
                    <a:pt x="f273" y="f274"/>
                    <a:pt x="f275" y="f276"/>
                  </a:cubicBezTo>
                  <a:lnTo>
                    <a:pt x="f277" y="f278"/>
                  </a:lnTo>
                  <a:cubicBezTo>
                    <a:pt x="f279" y="f280"/>
                    <a:pt x="f281" y="f282"/>
                    <a:pt x="f283" y="f284"/>
                  </a:cubicBezTo>
                  <a:lnTo>
                    <a:pt x="f285" y="f286"/>
                  </a:lnTo>
                  <a:cubicBezTo>
                    <a:pt x="f287" y="f288"/>
                    <a:pt x="f289" y="f290"/>
                    <a:pt x="f291" y="f292"/>
                  </a:cubicBezTo>
                  <a:cubicBezTo>
                    <a:pt x="f293" y="f294"/>
                    <a:pt x="f295" y="f296"/>
                    <a:pt x="f297" y="f298"/>
                  </a:cubicBezTo>
                  <a:cubicBezTo>
                    <a:pt x="f299" y="f300"/>
                    <a:pt x="f301" y="f302"/>
                    <a:pt x="f303" y="f304"/>
                  </a:cubicBezTo>
                  <a:cubicBezTo>
                    <a:pt x="f305" y="f306"/>
                    <a:pt x="f307" y="f308"/>
                    <a:pt x="f309" y="f310"/>
                  </a:cubicBezTo>
                  <a:cubicBezTo>
                    <a:pt x="f311" y="f312"/>
                    <a:pt x="f313" y="f314"/>
                    <a:pt x="f315" y="f316"/>
                  </a:cubicBezTo>
                  <a:lnTo>
                    <a:pt x="f317" y="f318"/>
                  </a:lnTo>
                  <a:lnTo>
                    <a:pt x="f319" y="f320"/>
                  </a:lnTo>
                  <a:cubicBezTo>
                    <a:pt x="f321" y="f322"/>
                    <a:pt x="f323" y="f7"/>
                    <a:pt x="f58" y="f7"/>
                  </a:cubicBezTo>
                  <a:cubicBezTo>
                    <a:pt x="f324" y="f325"/>
                    <a:pt x="f326" y="f327"/>
                    <a:pt x="f328" y="f329"/>
                  </a:cubicBezTo>
                  <a:cubicBezTo>
                    <a:pt x="f330" y="f331"/>
                    <a:pt x="f332" y="f333"/>
                    <a:pt x="f334" y="f335"/>
                  </a:cubicBezTo>
                  <a:cubicBezTo>
                    <a:pt x="f336" y="f337"/>
                    <a:pt x="f338" y="f339"/>
                    <a:pt x="f340" y="f341"/>
                  </a:cubicBezTo>
                  <a:cubicBezTo>
                    <a:pt x="f342" y="f343"/>
                    <a:pt x="f344" y="f345"/>
                    <a:pt x="f346" y="f347"/>
                  </a:cubicBezTo>
                  <a:cubicBezTo>
                    <a:pt x="f348" y="f349"/>
                    <a:pt x="f350" y="f351"/>
                    <a:pt x="f352" y="f353"/>
                  </a:cubicBezTo>
                  <a:cubicBezTo>
                    <a:pt x="f354" y="f355"/>
                    <a:pt x="f356" y="f357"/>
                    <a:pt x="f358" y="f359"/>
                  </a:cubicBezTo>
                  <a:cubicBezTo>
                    <a:pt x="f360" y="f361"/>
                    <a:pt x="f362" y="f363"/>
                    <a:pt x="f5" y="f364"/>
                  </a:cubicBez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8" name="Freeform: Shape 14">
              <a:extLst>
                <a:ext uri="{FF2B5EF4-FFF2-40B4-BE49-F238E27FC236}">
                  <a16:creationId xmlns:a16="http://schemas.microsoft.com/office/drawing/2014/main" id="{A43D668A-95AE-E588-1B7F-0096974DE10B}"/>
                </a:ext>
              </a:extLst>
            </p:cNvPr>
            <p:cNvSpPr/>
            <p:nvPr/>
          </p:nvSpPr>
          <p:spPr>
            <a:xfrm>
              <a:off x="1575099" y="0"/>
              <a:ext cx="4247735" cy="248738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328502"/>
                <a:gd name="f7" fmla="val 2582465"/>
                <a:gd name="f8" fmla="val 1734"/>
                <a:gd name="f9" fmla="val 484478"/>
                <a:gd name="f10" fmla="val 482822"/>
                <a:gd name="f11" fmla="val 34048"/>
                <a:gd name="f12" fmla="val 282058"/>
                <a:gd name="f13" fmla="val 533277"/>
                <a:gd name="f14" fmla="val 544392"/>
                <a:gd name="f15" fmla="val 628796"/>
                <a:gd name="f16" fmla="val 792561"/>
                <a:gd name="f17" fmla="val 723268"/>
                <a:gd name="f18" fmla="val 1038077"/>
                <a:gd name="f19" fmla="val 862321"/>
                <a:gd name="f20" fmla="val 1271844"/>
                <a:gd name="f21" fmla="val 1030826"/>
                <a:gd name="f22" fmla="val 1468513"/>
                <a:gd name="f23" fmla="val 1199089"/>
                <a:gd name="f24" fmla="val 1664942"/>
                <a:gd name="f25" fmla="val 1398173"/>
                <a:gd name="f26" fmla="val 1825561"/>
                <a:gd name="f27" fmla="val 1606511"/>
                <a:gd name="f28" fmla="val 1933149"/>
                <a:gd name="f29" fmla="val 1820482"/>
                <a:gd name="f30" fmla="val 2043635"/>
                <a:gd name="f31" fmla="val 2042982"/>
                <a:gd name="f32" fmla="val 2099643"/>
                <a:gd name="f33" fmla="val 2267816"/>
                <a:gd name="f34" fmla="val 2482672"/>
                <a:gd name="f35" fmla="val 2607321"/>
                <a:gd name="f36" fmla="val 2015390"/>
                <a:gd name="f37" fmla="val 2868689"/>
                <a:gd name="f38" fmla="val 1824756"/>
                <a:gd name="f39" fmla="val 2934111"/>
                <a:gd name="f40" fmla="val 1777037"/>
                <a:gd name="f41" fmla="val 3001787"/>
                <a:gd name="f42" fmla="val 1727709"/>
                <a:gd name="f43" fmla="val 3076705"/>
                <a:gd name="f44" fmla="val 1676851"/>
                <a:gd name="f45" fmla="val 3341774"/>
                <a:gd name="f46" fmla="val 1497000"/>
                <a:gd name="f47" fmla="val 3530236"/>
                <a:gd name="f48" fmla="val 1312481"/>
                <a:gd name="f49" fmla="val 3652712"/>
                <a:gd name="f50" fmla="val 1112593"/>
                <a:gd name="f51" fmla="val 3782591"/>
                <a:gd name="f52" fmla="val 900714"/>
                <a:gd name="f53" fmla="val 3845680"/>
                <a:gd name="f54" fmla="val 658016"/>
                <a:gd name="f55" fmla="val 370736"/>
                <a:gd name="f56" fmla="val 248462"/>
                <a:gd name="f57" fmla="val 3823726"/>
                <a:gd name="f58" fmla="val 132614"/>
                <a:gd name="f59" fmla="val 3777375"/>
                <a:gd name="f60" fmla="val 13757"/>
                <a:gd name="f61" fmla="val 3771130"/>
                <a:gd name="f62" fmla="val 4280386"/>
                <a:gd name="f63" fmla="val 4315979"/>
                <a:gd name="f64" fmla="val 179000"/>
                <a:gd name="f65" fmla="val 4324163"/>
                <a:gd name="f66" fmla="val 240678"/>
                <a:gd name="f67" fmla="val 304478"/>
                <a:gd name="f68" fmla="val 1156771"/>
                <a:gd name="f69" fmla="val 3951016"/>
                <a:gd name="f70" fmla="val 1667114"/>
                <a:gd name="f71" fmla="val 3347729"/>
                <a:gd name="f72" fmla="val 2076387"/>
                <a:gd name="f73" fmla="val 2985773"/>
                <a:gd name="f74" fmla="val 2321982"/>
                <a:gd name="f75" fmla="val 2737522"/>
                <a:gd name="f76" fmla="val 1015295"/>
                <a:gd name="f77" fmla="val 1299204"/>
                <a:gd name="f78" fmla="+- 0 0 -90"/>
                <a:gd name="f79" fmla="*/ f3 1 4328502"/>
                <a:gd name="f80" fmla="*/ f4 1 2582465"/>
                <a:gd name="f81" fmla="val f5"/>
                <a:gd name="f82" fmla="val f6"/>
                <a:gd name="f83" fmla="val f7"/>
                <a:gd name="f84" fmla="*/ f78 f0 1"/>
                <a:gd name="f85" fmla="+- f83 0 f81"/>
                <a:gd name="f86" fmla="+- f82 0 f81"/>
                <a:gd name="f87" fmla="*/ f84 1 f2"/>
                <a:gd name="f88" fmla="*/ f86 1 4328502"/>
                <a:gd name="f89" fmla="*/ f85 1 2582465"/>
                <a:gd name="f90" fmla="*/ 1734 f86 1"/>
                <a:gd name="f91" fmla="*/ 0 f85 1"/>
                <a:gd name="f92" fmla="*/ 484478 f86 1"/>
                <a:gd name="f93" fmla="*/ 482822 f86 1"/>
                <a:gd name="f94" fmla="*/ 34048 f85 1"/>
                <a:gd name="f95" fmla="*/ 628796 f86 1"/>
                <a:gd name="f96" fmla="*/ 792561 f85 1"/>
                <a:gd name="f97" fmla="*/ 1030826 f86 1"/>
                <a:gd name="f98" fmla="*/ 1468513 f85 1"/>
                <a:gd name="f99" fmla="*/ 1606511 f86 1"/>
                <a:gd name="f100" fmla="*/ 1933149 f85 1"/>
                <a:gd name="f101" fmla="*/ 2267816 f86 1"/>
                <a:gd name="f102" fmla="*/ 2099643 f85 1"/>
                <a:gd name="f103" fmla="*/ 2868689 f86 1"/>
                <a:gd name="f104" fmla="*/ 1824756 f85 1"/>
                <a:gd name="f105" fmla="*/ 3076705 f86 1"/>
                <a:gd name="f106" fmla="*/ 1676851 f85 1"/>
                <a:gd name="f107" fmla="*/ 3652712 f86 1"/>
                <a:gd name="f108" fmla="*/ 1112593 f85 1"/>
                <a:gd name="f109" fmla="*/ 3845680 f86 1"/>
                <a:gd name="f110" fmla="*/ 370736 f85 1"/>
                <a:gd name="f111" fmla="*/ 3777375 f86 1"/>
                <a:gd name="f112" fmla="*/ 13757 f85 1"/>
                <a:gd name="f113" fmla="*/ 3771130 f86 1"/>
                <a:gd name="f114" fmla="*/ 4280386 f86 1"/>
                <a:gd name="f115" fmla="*/ 4315979 f86 1"/>
                <a:gd name="f116" fmla="*/ 179000 f85 1"/>
                <a:gd name="f117" fmla="*/ 4328502 f86 1"/>
                <a:gd name="f118" fmla="*/ 3347729 f86 1"/>
                <a:gd name="f119" fmla="*/ 2076387 f85 1"/>
                <a:gd name="f120" fmla="*/ 2582465 f85 1"/>
                <a:gd name="f121" fmla="*/ 0 f86 1"/>
                <a:gd name="f122" fmla="+- f87 0 f1"/>
                <a:gd name="f123" fmla="*/ f90 1 4328502"/>
                <a:gd name="f124" fmla="*/ f91 1 2582465"/>
                <a:gd name="f125" fmla="*/ f92 1 4328502"/>
                <a:gd name="f126" fmla="*/ f93 1 4328502"/>
                <a:gd name="f127" fmla="*/ f94 1 2582465"/>
                <a:gd name="f128" fmla="*/ f95 1 4328502"/>
                <a:gd name="f129" fmla="*/ f96 1 2582465"/>
                <a:gd name="f130" fmla="*/ f97 1 4328502"/>
                <a:gd name="f131" fmla="*/ f98 1 2582465"/>
                <a:gd name="f132" fmla="*/ f99 1 4328502"/>
                <a:gd name="f133" fmla="*/ f100 1 2582465"/>
                <a:gd name="f134" fmla="*/ f101 1 4328502"/>
                <a:gd name="f135" fmla="*/ f102 1 2582465"/>
                <a:gd name="f136" fmla="*/ f103 1 4328502"/>
                <a:gd name="f137" fmla="*/ f104 1 2582465"/>
                <a:gd name="f138" fmla="*/ f105 1 4328502"/>
                <a:gd name="f139" fmla="*/ f106 1 2582465"/>
                <a:gd name="f140" fmla="*/ f107 1 4328502"/>
                <a:gd name="f141" fmla="*/ f108 1 2582465"/>
                <a:gd name="f142" fmla="*/ f109 1 4328502"/>
                <a:gd name="f143" fmla="*/ f110 1 2582465"/>
                <a:gd name="f144" fmla="*/ f111 1 4328502"/>
                <a:gd name="f145" fmla="*/ f112 1 2582465"/>
                <a:gd name="f146" fmla="*/ f113 1 4328502"/>
                <a:gd name="f147" fmla="*/ f114 1 4328502"/>
                <a:gd name="f148" fmla="*/ f115 1 4328502"/>
                <a:gd name="f149" fmla="*/ f116 1 2582465"/>
                <a:gd name="f150" fmla="*/ f117 1 4328502"/>
                <a:gd name="f151" fmla="*/ f118 1 4328502"/>
                <a:gd name="f152" fmla="*/ f119 1 2582465"/>
                <a:gd name="f153" fmla="*/ f120 1 2582465"/>
                <a:gd name="f154" fmla="*/ f121 1 4328502"/>
                <a:gd name="f155" fmla="*/ f81 1 f88"/>
                <a:gd name="f156" fmla="*/ f82 1 f88"/>
                <a:gd name="f157" fmla="*/ f81 1 f89"/>
                <a:gd name="f158" fmla="*/ f83 1 f89"/>
                <a:gd name="f159" fmla="*/ f123 1 f88"/>
                <a:gd name="f160" fmla="*/ f124 1 f89"/>
                <a:gd name="f161" fmla="*/ f125 1 f88"/>
                <a:gd name="f162" fmla="*/ f126 1 f88"/>
                <a:gd name="f163" fmla="*/ f127 1 f89"/>
                <a:gd name="f164" fmla="*/ f128 1 f88"/>
                <a:gd name="f165" fmla="*/ f129 1 f89"/>
                <a:gd name="f166" fmla="*/ f130 1 f88"/>
                <a:gd name="f167" fmla="*/ f131 1 f89"/>
                <a:gd name="f168" fmla="*/ f132 1 f88"/>
                <a:gd name="f169" fmla="*/ f133 1 f89"/>
                <a:gd name="f170" fmla="*/ f134 1 f88"/>
                <a:gd name="f171" fmla="*/ f135 1 f89"/>
                <a:gd name="f172" fmla="*/ f136 1 f88"/>
                <a:gd name="f173" fmla="*/ f137 1 f89"/>
                <a:gd name="f174" fmla="*/ f138 1 f88"/>
                <a:gd name="f175" fmla="*/ f139 1 f89"/>
                <a:gd name="f176" fmla="*/ f140 1 f88"/>
                <a:gd name="f177" fmla="*/ f141 1 f89"/>
                <a:gd name="f178" fmla="*/ f142 1 f88"/>
                <a:gd name="f179" fmla="*/ f143 1 f89"/>
                <a:gd name="f180" fmla="*/ f144 1 f88"/>
                <a:gd name="f181" fmla="*/ f145 1 f89"/>
                <a:gd name="f182" fmla="*/ f146 1 f88"/>
                <a:gd name="f183" fmla="*/ f147 1 f88"/>
                <a:gd name="f184" fmla="*/ f148 1 f88"/>
                <a:gd name="f185" fmla="*/ f149 1 f89"/>
                <a:gd name="f186" fmla="*/ f150 1 f88"/>
                <a:gd name="f187" fmla="*/ f151 1 f88"/>
                <a:gd name="f188" fmla="*/ f152 1 f89"/>
                <a:gd name="f189" fmla="*/ f153 1 f89"/>
                <a:gd name="f190" fmla="*/ f154 1 f88"/>
                <a:gd name="f191" fmla="*/ f155 f79 1"/>
                <a:gd name="f192" fmla="*/ f156 f79 1"/>
                <a:gd name="f193" fmla="*/ f158 f80 1"/>
                <a:gd name="f194" fmla="*/ f157 f80 1"/>
                <a:gd name="f195" fmla="*/ f159 f79 1"/>
                <a:gd name="f196" fmla="*/ f160 f80 1"/>
                <a:gd name="f197" fmla="*/ f161 f79 1"/>
                <a:gd name="f198" fmla="*/ f162 f79 1"/>
                <a:gd name="f199" fmla="*/ f163 f80 1"/>
                <a:gd name="f200" fmla="*/ f164 f79 1"/>
                <a:gd name="f201" fmla="*/ f165 f80 1"/>
                <a:gd name="f202" fmla="*/ f166 f79 1"/>
                <a:gd name="f203" fmla="*/ f167 f80 1"/>
                <a:gd name="f204" fmla="*/ f168 f79 1"/>
                <a:gd name="f205" fmla="*/ f169 f80 1"/>
                <a:gd name="f206" fmla="*/ f170 f79 1"/>
                <a:gd name="f207" fmla="*/ f171 f80 1"/>
                <a:gd name="f208" fmla="*/ f172 f79 1"/>
                <a:gd name="f209" fmla="*/ f173 f80 1"/>
                <a:gd name="f210" fmla="*/ f174 f79 1"/>
                <a:gd name="f211" fmla="*/ f175 f80 1"/>
                <a:gd name="f212" fmla="*/ f176 f79 1"/>
                <a:gd name="f213" fmla="*/ f177 f80 1"/>
                <a:gd name="f214" fmla="*/ f178 f79 1"/>
                <a:gd name="f215" fmla="*/ f179 f80 1"/>
                <a:gd name="f216" fmla="*/ f180 f79 1"/>
                <a:gd name="f217" fmla="*/ f181 f80 1"/>
                <a:gd name="f218" fmla="*/ f182 f79 1"/>
                <a:gd name="f219" fmla="*/ f183 f79 1"/>
                <a:gd name="f220" fmla="*/ f184 f79 1"/>
                <a:gd name="f221" fmla="*/ f185 f80 1"/>
                <a:gd name="f222" fmla="*/ f186 f79 1"/>
                <a:gd name="f223" fmla="*/ f187 f79 1"/>
                <a:gd name="f224" fmla="*/ f188 f80 1"/>
                <a:gd name="f225" fmla="*/ f189 f80 1"/>
                <a:gd name="f226" fmla="*/ f190 f7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22">
                  <a:pos x="f195" y="f196"/>
                </a:cxn>
                <a:cxn ang="f122">
                  <a:pos x="f197" y="f196"/>
                </a:cxn>
                <a:cxn ang="f122">
                  <a:pos x="f198" y="f199"/>
                </a:cxn>
                <a:cxn ang="f122">
                  <a:pos x="f200" y="f201"/>
                </a:cxn>
                <a:cxn ang="f122">
                  <a:pos x="f202" y="f203"/>
                </a:cxn>
                <a:cxn ang="f122">
                  <a:pos x="f204" y="f205"/>
                </a:cxn>
                <a:cxn ang="f122">
                  <a:pos x="f206" y="f207"/>
                </a:cxn>
                <a:cxn ang="f122">
                  <a:pos x="f208" y="f209"/>
                </a:cxn>
                <a:cxn ang="f122">
                  <a:pos x="f210" y="f211"/>
                </a:cxn>
                <a:cxn ang="f122">
                  <a:pos x="f212" y="f213"/>
                </a:cxn>
                <a:cxn ang="f122">
                  <a:pos x="f214" y="f215"/>
                </a:cxn>
                <a:cxn ang="f122">
                  <a:pos x="f216" y="f217"/>
                </a:cxn>
                <a:cxn ang="f122">
                  <a:pos x="f218" y="f196"/>
                </a:cxn>
                <a:cxn ang="f122">
                  <a:pos x="f219" y="f196"/>
                </a:cxn>
                <a:cxn ang="f122">
                  <a:pos x="f220" y="f221"/>
                </a:cxn>
                <a:cxn ang="f122">
                  <a:pos x="f222" y="f215"/>
                </a:cxn>
                <a:cxn ang="f122">
                  <a:pos x="f223" y="f224"/>
                </a:cxn>
                <a:cxn ang="f122">
                  <a:pos x="f206" y="f225"/>
                </a:cxn>
                <a:cxn ang="f122">
                  <a:pos x="f226" y="f199"/>
                </a:cxn>
              </a:cxnLst>
              <a:rect l="f191" t="f194" r="f192" b="f193"/>
              <a:pathLst>
                <a:path w="4328502" h="2582465">
                  <a:moveTo>
                    <a:pt x="f8" y="f5"/>
                  </a:moveTo>
                  <a:lnTo>
                    <a:pt x="f9" y="f5"/>
                  </a:lnTo>
                  <a:lnTo>
                    <a:pt x="f10" y="f11"/>
                  </a:lnTo>
                  <a:cubicBezTo>
                    <a:pt x="f10" y="f12"/>
                    <a:pt x="f13" y="f14"/>
                    <a:pt x="f15" y="f16"/>
                  </a:cubicBezTo>
                  <a:cubicBezTo>
                    <a:pt x="f17" y="f18"/>
                    <a:pt x="f19" y="f20"/>
                    <a:pt x="f21" y="f22"/>
                  </a:cubicBezTo>
                  <a:cubicBezTo>
                    <a:pt x="f23" y="f24"/>
                    <a:pt x="f25" y="f26"/>
                    <a:pt x="f27" y="f28"/>
                  </a:cubicBezTo>
                  <a:cubicBezTo>
                    <a:pt x="f29" y="f30"/>
                    <a:pt x="f31" y="f32"/>
                    <a:pt x="f33" y="f32"/>
                  </a:cubicBezTo>
                  <a:cubicBezTo>
                    <a:pt x="f34" y="f32"/>
                    <a:pt x="f35" y="f36"/>
                    <a:pt x="f37" y="f38"/>
                  </a:cubicBezTo>
                  <a:cubicBezTo>
                    <a:pt x="f39" y="f40"/>
                    <a:pt x="f41" y="f42"/>
                    <a:pt x="f43" y="f44"/>
                  </a:cubicBezTo>
                  <a:cubicBezTo>
                    <a:pt x="f45" y="f46"/>
                    <a:pt x="f47" y="f48"/>
                    <a:pt x="f49" y="f50"/>
                  </a:cubicBezTo>
                  <a:cubicBezTo>
                    <a:pt x="f51" y="f52"/>
                    <a:pt x="f53" y="f54"/>
                    <a:pt x="f53" y="f55"/>
                  </a:cubicBezTo>
                  <a:cubicBezTo>
                    <a:pt x="f53" y="f56"/>
                    <a:pt x="f57" y="f58"/>
                    <a:pt x="f59" y="f60"/>
                  </a:cubicBezTo>
                  <a:lnTo>
                    <a:pt x="f61" y="f5"/>
                  </a:lnTo>
                  <a:lnTo>
                    <a:pt x="f62" y="f5"/>
                  </a:lnTo>
                  <a:lnTo>
                    <a:pt x="f63" y="f64"/>
                  </a:lnTo>
                  <a:cubicBezTo>
                    <a:pt x="f65" y="f66"/>
                    <a:pt x="f6" y="f67"/>
                    <a:pt x="f6" y="f55"/>
                  </a:cubicBezTo>
                  <a:cubicBezTo>
                    <a:pt x="f6" y="f68"/>
                    <a:pt x="f69" y="f70"/>
                    <a:pt x="f71" y="f72"/>
                  </a:cubicBezTo>
                  <a:cubicBezTo>
                    <a:pt x="f73" y="f74"/>
                    <a:pt x="f75" y="f7"/>
                    <a:pt x="f33" y="f7"/>
                  </a:cubicBezTo>
                  <a:cubicBezTo>
                    <a:pt x="f76" y="f7"/>
                    <a:pt x="f5" y="f77"/>
                    <a:pt x="f5" y="f11"/>
                  </a:cubicBez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9" name="Freeform: Shape 15">
              <a:extLst>
                <a:ext uri="{FF2B5EF4-FFF2-40B4-BE49-F238E27FC236}">
                  <a16:creationId xmlns:a16="http://schemas.microsoft.com/office/drawing/2014/main" id="{027166E1-C5CB-7798-B952-B7565E53ED9B}"/>
                </a:ext>
              </a:extLst>
            </p:cNvPr>
            <p:cNvSpPr/>
            <p:nvPr/>
          </p:nvSpPr>
          <p:spPr>
            <a:xfrm>
              <a:off x="1575099" y="0"/>
              <a:ext cx="4247735" cy="248738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328502"/>
                <a:gd name="f7" fmla="val 2582465"/>
                <a:gd name="f8" fmla="val 1734"/>
                <a:gd name="f9" fmla="val 404018"/>
                <a:gd name="f10" fmla="val 402352"/>
                <a:gd name="f11" fmla="val 34048"/>
                <a:gd name="f12" fmla="val 295496"/>
                <a:gd name="f13" fmla="val 453209"/>
                <a:gd name="f14" fmla="val 560486"/>
                <a:gd name="f15" fmla="val 553717"/>
                <a:gd name="f16" fmla="val 821451"/>
                <a:gd name="f17" fmla="val 651408"/>
                <a:gd name="f18" fmla="val 1075496"/>
                <a:gd name="f19" fmla="val 795289"/>
                <a:gd name="f20" fmla="val 1317310"/>
                <a:gd name="f21" fmla="val 969749"/>
                <a:gd name="f22" fmla="val 1520900"/>
                <a:gd name="f23" fmla="val 1147186"/>
                <a:gd name="f24" fmla="val 1728030"/>
                <a:gd name="f25" fmla="val 1349086"/>
                <a:gd name="f26" fmla="val 1890822"/>
                <a:gd name="f27" fmla="val 1569655"/>
                <a:gd name="f28" fmla="val 2004688"/>
                <a:gd name="f29" fmla="val 1795133"/>
                <a:gd name="f30" fmla="val 2121048"/>
                <a:gd name="f31" fmla="val 2030026"/>
                <a:gd name="f32" fmla="val 2180113"/>
                <a:gd name="f33" fmla="val 2267816"/>
                <a:gd name="f34" fmla="val 2507377"/>
                <a:gd name="f35" fmla="val 2647234"/>
                <a:gd name="f36" fmla="val 2085882"/>
                <a:gd name="f37" fmla="val 2916086"/>
                <a:gd name="f38" fmla="val 1889776"/>
                <a:gd name="f39" fmla="val 2980945"/>
                <a:gd name="f40" fmla="val 1842459"/>
                <a:gd name="f41" fmla="val 3048057"/>
                <a:gd name="f42" fmla="val 1793533"/>
                <a:gd name="f43" fmla="val 3121849"/>
                <a:gd name="f44" fmla="val 1743481"/>
                <a:gd name="f45" fmla="val 3685624"/>
                <a:gd name="f46" fmla="val 1361005"/>
                <a:gd name="f47" fmla="val 3926150"/>
                <a:gd name="f48" fmla="val 950445"/>
                <a:gd name="f49" fmla="val 370736"/>
                <a:gd name="f50" fmla="val 275620"/>
                <a:gd name="f51" fmla="val 3913903"/>
                <a:gd name="f52" fmla="val 186836"/>
                <a:gd name="f53" fmla="val 3890864"/>
                <a:gd name="f54" fmla="val 101186"/>
                <a:gd name="f55" fmla="val 3856896"/>
                <a:gd name="f56" fmla="val 4280386"/>
                <a:gd name="f57" fmla="val 4315979"/>
                <a:gd name="f58" fmla="val 179000"/>
                <a:gd name="f59" fmla="val 4324163"/>
                <a:gd name="f60" fmla="val 240678"/>
                <a:gd name="f61" fmla="val 304478"/>
                <a:gd name="f62" fmla="val 1156771"/>
                <a:gd name="f63" fmla="val 3951016"/>
                <a:gd name="f64" fmla="val 1667114"/>
                <a:gd name="f65" fmla="val 3347729"/>
                <a:gd name="f66" fmla="val 2076387"/>
                <a:gd name="f67" fmla="val 2985773"/>
                <a:gd name="f68" fmla="val 2321982"/>
                <a:gd name="f69" fmla="val 2737522"/>
                <a:gd name="f70" fmla="val 1015295"/>
                <a:gd name="f71" fmla="val 1299204"/>
                <a:gd name="f72" fmla="+- 0 0 -90"/>
                <a:gd name="f73" fmla="*/ f3 1 4328502"/>
                <a:gd name="f74" fmla="*/ f4 1 2582465"/>
                <a:gd name="f75" fmla="val f5"/>
                <a:gd name="f76" fmla="val f6"/>
                <a:gd name="f77" fmla="val f7"/>
                <a:gd name="f78" fmla="*/ f72 f0 1"/>
                <a:gd name="f79" fmla="+- f77 0 f75"/>
                <a:gd name="f80" fmla="+- f76 0 f75"/>
                <a:gd name="f81" fmla="*/ f78 1 f2"/>
                <a:gd name="f82" fmla="*/ f80 1 4328502"/>
                <a:gd name="f83" fmla="*/ f79 1 2582465"/>
                <a:gd name="f84" fmla="*/ 1734 f80 1"/>
                <a:gd name="f85" fmla="*/ 0 f79 1"/>
                <a:gd name="f86" fmla="*/ 404018 f80 1"/>
                <a:gd name="f87" fmla="*/ 402352 f80 1"/>
                <a:gd name="f88" fmla="*/ 34048 f79 1"/>
                <a:gd name="f89" fmla="*/ 553717 f80 1"/>
                <a:gd name="f90" fmla="*/ 821451 f79 1"/>
                <a:gd name="f91" fmla="*/ 969749 f80 1"/>
                <a:gd name="f92" fmla="*/ 1520900 f79 1"/>
                <a:gd name="f93" fmla="*/ 1569655 f80 1"/>
                <a:gd name="f94" fmla="*/ 2004688 f79 1"/>
                <a:gd name="f95" fmla="*/ 2267816 f80 1"/>
                <a:gd name="f96" fmla="*/ 2180113 f79 1"/>
                <a:gd name="f97" fmla="*/ 2916086 f80 1"/>
                <a:gd name="f98" fmla="*/ 1889776 f79 1"/>
                <a:gd name="f99" fmla="*/ 3121849 f80 1"/>
                <a:gd name="f100" fmla="*/ 1743481 f79 1"/>
                <a:gd name="f101" fmla="*/ 3926150 f80 1"/>
                <a:gd name="f102" fmla="*/ 370736 f79 1"/>
                <a:gd name="f103" fmla="*/ 3890864 f80 1"/>
                <a:gd name="f104" fmla="*/ 101186 f79 1"/>
                <a:gd name="f105" fmla="*/ 3856896 f80 1"/>
                <a:gd name="f106" fmla="*/ 4280386 f80 1"/>
                <a:gd name="f107" fmla="*/ 4315979 f80 1"/>
                <a:gd name="f108" fmla="*/ 179000 f79 1"/>
                <a:gd name="f109" fmla="*/ 4328502 f80 1"/>
                <a:gd name="f110" fmla="*/ 3347729 f80 1"/>
                <a:gd name="f111" fmla="*/ 2076387 f79 1"/>
                <a:gd name="f112" fmla="*/ 2582465 f79 1"/>
                <a:gd name="f113" fmla="*/ 0 f80 1"/>
                <a:gd name="f114" fmla="+- f81 0 f1"/>
                <a:gd name="f115" fmla="*/ f84 1 4328502"/>
                <a:gd name="f116" fmla="*/ f85 1 2582465"/>
                <a:gd name="f117" fmla="*/ f86 1 4328502"/>
                <a:gd name="f118" fmla="*/ f87 1 4328502"/>
                <a:gd name="f119" fmla="*/ f88 1 2582465"/>
                <a:gd name="f120" fmla="*/ f89 1 4328502"/>
                <a:gd name="f121" fmla="*/ f90 1 2582465"/>
                <a:gd name="f122" fmla="*/ f91 1 4328502"/>
                <a:gd name="f123" fmla="*/ f92 1 2582465"/>
                <a:gd name="f124" fmla="*/ f93 1 4328502"/>
                <a:gd name="f125" fmla="*/ f94 1 2582465"/>
                <a:gd name="f126" fmla="*/ f95 1 4328502"/>
                <a:gd name="f127" fmla="*/ f96 1 2582465"/>
                <a:gd name="f128" fmla="*/ f97 1 4328502"/>
                <a:gd name="f129" fmla="*/ f98 1 2582465"/>
                <a:gd name="f130" fmla="*/ f99 1 4328502"/>
                <a:gd name="f131" fmla="*/ f100 1 2582465"/>
                <a:gd name="f132" fmla="*/ f101 1 4328502"/>
                <a:gd name="f133" fmla="*/ f102 1 2582465"/>
                <a:gd name="f134" fmla="*/ f103 1 4328502"/>
                <a:gd name="f135" fmla="*/ f104 1 2582465"/>
                <a:gd name="f136" fmla="*/ f105 1 4328502"/>
                <a:gd name="f137" fmla="*/ f106 1 4328502"/>
                <a:gd name="f138" fmla="*/ f107 1 4328502"/>
                <a:gd name="f139" fmla="*/ f108 1 2582465"/>
                <a:gd name="f140" fmla="*/ f109 1 4328502"/>
                <a:gd name="f141" fmla="*/ f110 1 4328502"/>
                <a:gd name="f142" fmla="*/ f111 1 2582465"/>
                <a:gd name="f143" fmla="*/ f112 1 2582465"/>
                <a:gd name="f144" fmla="*/ f113 1 4328502"/>
                <a:gd name="f145" fmla="*/ f75 1 f82"/>
                <a:gd name="f146" fmla="*/ f76 1 f82"/>
                <a:gd name="f147" fmla="*/ f75 1 f83"/>
                <a:gd name="f148" fmla="*/ f77 1 f83"/>
                <a:gd name="f149" fmla="*/ f115 1 f82"/>
                <a:gd name="f150" fmla="*/ f116 1 f83"/>
                <a:gd name="f151" fmla="*/ f117 1 f82"/>
                <a:gd name="f152" fmla="*/ f118 1 f82"/>
                <a:gd name="f153" fmla="*/ f119 1 f83"/>
                <a:gd name="f154" fmla="*/ f120 1 f82"/>
                <a:gd name="f155" fmla="*/ f121 1 f83"/>
                <a:gd name="f156" fmla="*/ f122 1 f82"/>
                <a:gd name="f157" fmla="*/ f123 1 f83"/>
                <a:gd name="f158" fmla="*/ f124 1 f82"/>
                <a:gd name="f159" fmla="*/ f125 1 f83"/>
                <a:gd name="f160" fmla="*/ f126 1 f82"/>
                <a:gd name="f161" fmla="*/ f127 1 f83"/>
                <a:gd name="f162" fmla="*/ f128 1 f82"/>
                <a:gd name="f163" fmla="*/ f129 1 f83"/>
                <a:gd name="f164" fmla="*/ f130 1 f82"/>
                <a:gd name="f165" fmla="*/ f131 1 f83"/>
                <a:gd name="f166" fmla="*/ f132 1 f82"/>
                <a:gd name="f167" fmla="*/ f133 1 f83"/>
                <a:gd name="f168" fmla="*/ f134 1 f82"/>
                <a:gd name="f169" fmla="*/ f135 1 f83"/>
                <a:gd name="f170" fmla="*/ f136 1 f82"/>
                <a:gd name="f171" fmla="*/ f137 1 f82"/>
                <a:gd name="f172" fmla="*/ f138 1 f82"/>
                <a:gd name="f173" fmla="*/ f139 1 f83"/>
                <a:gd name="f174" fmla="*/ f140 1 f82"/>
                <a:gd name="f175" fmla="*/ f141 1 f82"/>
                <a:gd name="f176" fmla="*/ f142 1 f83"/>
                <a:gd name="f177" fmla="*/ f143 1 f83"/>
                <a:gd name="f178" fmla="*/ f144 1 f82"/>
                <a:gd name="f179" fmla="*/ f145 f73 1"/>
                <a:gd name="f180" fmla="*/ f146 f73 1"/>
                <a:gd name="f181" fmla="*/ f148 f74 1"/>
                <a:gd name="f182" fmla="*/ f147 f74 1"/>
                <a:gd name="f183" fmla="*/ f149 f73 1"/>
                <a:gd name="f184" fmla="*/ f150 f74 1"/>
                <a:gd name="f185" fmla="*/ f151 f73 1"/>
                <a:gd name="f186" fmla="*/ f152 f73 1"/>
                <a:gd name="f187" fmla="*/ f153 f74 1"/>
                <a:gd name="f188" fmla="*/ f154 f73 1"/>
                <a:gd name="f189" fmla="*/ f155 f74 1"/>
                <a:gd name="f190" fmla="*/ f156 f73 1"/>
                <a:gd name="f191" fmla="*/ f157 f74 1"/>
                <a:gd name="f192" fmla="*/ f158 f73 1"/>
                <a:gd name="f193" fmla="*/ f159 f74 1"/>
                <a:gd name="f194" fmla="*/ f160 f73 1"/>
                <a:gd name="f195" fmla="*/ f161 f74 1"/>
                <a:gd name="f196" fmla="*/ f162 f73 1"/>
                <a:gd name="f197" fmla="*/ f163 f74 1"/>
                <a:gd name="f198" fmla="*/ f164 f73 1"/>
                <a:gd name="f199" fmla="*/ f165 f74 1"/>
                <a:gd name="f200" fmla="*/ f166 f73 1"/>
                <a:gd name="f201" fmla="*/ f167 f74 1"/>
                <a:gd name="f202" fmla="*/ f168 f73 1"/>
                <a:gd name="f203" fmla="*/ f169 f74 1"/>
                <a:gd name="f204" fmla="*/ f170 f73 1"/>
                <a:gd name="f205" fmla="*/ f171 f73 1"/>
                <a:gd name="f206" fmla="*/ f172 f73 1"/>
                <a:gd name="f207" fmla="*/ f173 f74 1"/>
                <a:gd name="f208" fmla="*/ f174 f73 1"/>
                <a:gd name="f209" fmla="*/ f175 f73 1"/>
                <a:gd name="f210" fmla="*/ f176 f74 1"/>
                <a:gd name="f211" fmla="*/ f177 f74 1"/>
                <a:gd name="f212" fmla="*/ f178 f7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14">
                  <a:pos x="f183" y="f184"/>
                </a:cxn>
                <a:cxn ang="f114">
                  <a:pos x="f185" y="f184"/>
                </a:cxn>
                <a:cxn ang="f114">
                  <a:pos x="f186" y="f187"/>
                </a:cxn>
                <a:cxn ang="f114">
                  <a:pos x="f188" y="f189"/>
                </a:cxn>
                <a:cxn ang="f114">
                  <a:pos x="f190" y="f191"/>
                </a:cxn>
                <a:cxn ang="f114">
                  <a:pos x="f192" y="f193"/>
                </a:cxn>
                <a:cxn ang="f114">
                  <a:pos x="f194" y="f195"/>
                </a:cxn>
                <a:cxn ang="f114">
                  <a:pos x="f196" y="f197"/>
                </a:cxn>
                <a:cxn ang="f114">
                  <a:pos x="f198" y="f199"/>
                </a:cxn>
                <a:cxn ang="f114">
                  <a:pos x="f200" y="f201"/>
                </a:cxn>
                <a:cxn ang="f114">
                  <a:pos x="f202" y="f203"/>
                </a:cxn>
                <a:cxn ang="f114">
                  <a:pos x="f204" y="f184"/>
                </a:cxn>
                <a:cxn ang="f114">
                  <a:pos x="f205" y="f184"/>
                </a:cxn>
                <a:cxn ang="f114">
                  <a:pos x="f206" y="f207"/>
                </a:cxn>
                <a:cxn ang="f114">
                  <a:pos x="f208" y="f201"/>
                </a:cxn>
                <a:cxn ang="f114">
                  <a:pos x="f209" y="f210"/>
                </a:cxn>
                <a:cxn ang="f114">
                  <a:pos x="f194" y="f211"/>
                </a:cxn>
                <a:cxn ang="f114">
                  <a:pos x="f212" y="f187"/>
                </a:cxn>
              </a:cxnLst>
              <a:rect l="f179" t="f182" r="f180" b="f181"/>
              <a:pathLst>
                <a:path w="4328502" h="2582465">
                  <a:moveTo>
                    <a:pt x="f8" y="f5"/>
                  </a:moveTo>
                  <a:lnTo>
                    <a:pt x="f9" y="f5"/>
                  </a:lnTo>
                  <a:lnTo>
                    <a:pt x="f10" y="f11"/>
                  </a:lnTo>
                  <a:cubicBezTo>
                    <a:pt x="f10" y="f12"/>
                    <a:pt x="f13" y="f14"/>
                    <a:pt x="f15" y="f16"/>
                  </a:cubicBezTo>
                  <a:cubicBezTo>
                    <a:pt x="f17" y="f18"/>
                    <a:pt x="f19" y="f20"/>
                    <a:pt x="f21" y="f22"/>
                  </a:cubicBezTo>
                  <a:cubicBezTo>
                    <a:pt x="f23" y="f24"/>
                    <a:pt x="f25" y="f26"/>
                    <a:pt x="f27" y="f28"/>
                  </a:cubicBezTo>
                  <a:cubicBezTo>
                    <a:pt x="f29" y="f30"/>
                    <a:pt x="f31" y="f32"/>
                    <a:pt x="f33" y="f32"/>
                  </a:cubicBezTo>
                  <a:cubicBezTo>
                    <a:pt x="f34" y="f32"/>
                    <a:pt x="f35" y="f36"/>
                    <a:pt x="f37" y="f38"/>
                  </a:cubicBezTo>
                  <a:cubicBezTo>
                    <a:pt x="f39" y="f40"/>
                    <a:pt x="f41" y="f42"/>
                    <a:pt x="f43" y="f44"/>
                  </a:cubicBezTo>
                  <a:cubicBezTo>
                    <a:pt x="f45" y="f46"/>
                    <a:pt x="f47" y="f48"/>
                    <a:pt x="f47" y="f49"/>
                  </a:cubicBezTo>
                  <a:cubicBezTo>
                    <a:pt x="f47" y="f50"/>
                    <a:pt x="f51" y="f52"/>
                    <a:pt x="f53" y="f54"/>
                  </a:cubicBezTo>
                  <a:lnTo>
                    <a:pt x="f55" y="f5"/>
                  </a:lnTo>
                  <a:lnTo>
                    <a:pt x="f56" y="f5"/>
                  </a:lnTo>
                  <a:lnTo>
                    <a:pt x="f57" y="f58"/>
                  </a:lnTo>
                  <a:cubicBezTo>
                    <a:pt x="f59" y="f60"/>
                    <a:pt x="f6" y="f61"/>
                    <a:pt x="f6" y="f49"/>
                  </a:cubicBezTo>
                  <a:cubicBezTo>
                    <a:pt x="f6" y="f62"/>
                    <a:pt x="f63" y="f64"/>
                    <a:pt x="f65" y="f66"/>
                  </a:cubicBezTo>
                  <a:cubicBezTo>
                    <a:pt x="f67" y="f68"/>
                    <a:pt x="f69" y="f7"/>
                    <a:pt x="f33" y="f7"/>
                  </a:cubicBezTo>
                  <a:cubicBezTo>
                    <a:pt x="f70" y="f7"/>
                    <a:pt x="f5" y="f71"/>
                    <a:pt x="f5" y="f11"/>
                  </a:cubicBez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0" name="Freeform: Shape 16">
              <a:extLst>
                <a:ext uri="{FF2B5EF4-FFF2-40B4-BE49-F238E27FC236}">
                  <a16:creationId xmlns:a16="http://schemas.microsoft.com/office/drawing/2014/main" id="{9EF3D186-63AC-6658-96E8-E18F70D466D0}"/>
                </a:ext>
              </a:extLst>
            </p:cNvPr>
            <p:cNvSpPr/>
            <p:nvPr/>
          </p:nvSpPr>
          <p:spPr>
            <a:xfrm>
              <a:off x="1432563" y="0"/>
              <a:ext cx="4532808" cy="25131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619000"/>
                <a:gd name="f7" fmla="val 2614653"/>
                <a:gd name="f8" fmla="val 22456"/>
                <a:gd name="f9" fmla="val 147678"/>
                <a:gd name="f10" fmla="val 145973"/>
                <a:gd name="f11" fmla="val 79675"/>
                <a:gd name="f12" fmla="val 186942"/>
                <a:gd name="f13" fmla="val 154101"/>
                <a:gd name="f14" fmla="val 296623"/>
                <a:gd name="f15" fmla="val 170195"/>
                <a:gd name="f16" fmla="val 405339"/>
                <a:gd name="f17" fmla="val 181058"/>
                <a:gd name="f18" fmla="val 476072"/>
                <a:gd name="f19" fmla="val 194497"/>
                <a:gd name="f20" fmla="val 544874"/>
                <a:gd name="f21" fmla="val 210108"/>
                <a:gd name="f22" fmla="val 609814"/>
                <a:gd name="f23" fmla="val 227168"/>
                <a:gd name="f24" fmla="val 679662"/>
                <a:gd name="f25" fmla="val 246400"/>
                <a:gd name="f26" fmla="val 747257"/>
                <a:gd name="f27" fmla="val 267242"/>
                <a:gd name="f28" fmla="val 810587"/>
                <a:gd name="f29" fmla="val 288969"/>
                <a:gd name="f30" fmla="val 876814"/>
                <a:gd name="f31" fmla="val 313513"/>
                <a:gd name="f32" fmla="val 942720"/>
                <a:gd name="f33" fmla="val 340148"/>
                <a:gd name="f34" fmla="val 1006533"/>
                <a:gd name="f35" fmla="val 367025"/>
                <a:gd name="f36" fmla="val 1070587"/>
                <a:gd name="f37" fmla="val 396719"/>
                <a:gd name="f38" fmla="val 1134561"/>
                <a:gd name="f39" fmla="val 428344"/>
                <a:gd name="f40" fmla="val 1196765"/>
                <a:gd name="f41" fmla="val 491996"/>
                <a:gd name="f42" fmla="val 1321816"/>
                <a:gd name="f43" fmla="val 564822"/>
                <a:gd name="f44" fmla="val 1443246"/>
                <a:gd name="f45" fmla="val 644970"/>
                <a:gd name="f46" fmla="val 1557594"/>
                <a:gd name="f47" fmla="val 661628"/>
                <a:gd name="f48" fmla="val 1581172"/>
                <a:gd name="f49" fmla="val 683757"/>
                <a:gd name="f50" fmla="val 1612153"/>
                <a:gd name="f51" fmla="val 707335"/>
                <a:gd name="f52" fmla="val 1642893"/>
                <a:gd name="f53" fmla="val 707496"/>
                <a:gd name="f54" fmla="val 1643054"/>
                <a:gd name="f55" fmla="val 707657"/>
                <a:gd name="f56" fmla="val 1643214"/>
                <a:gd name="f57" fmla="val 716347"/>
                <a:gd name="f58" fmla="val 1654963"/>
                <a:gd name="f59" fmla="val 725521"/>
                <a:gd name="f60" fmla="val 1666792"/>
                <a:gd name="f61" fmla="val 734453"/>
                <a:gd name="f62" fmla="val 1678219"/>
                <a:gd name="f63" fmla="val 740006"/>
                <a:gd name="f64" fmla="val 1685301"/>
                <a:gd name="f65" fmla="val 751352"/>
                <a:gd name="f66" fmla="val 1700188"/>
                <a:gd name="f67" fmla="val 762940"/>
                <a:gd name="f68" fmla="val 1714350"/>
                <a:gd name="f69" fmla="val 772757"/>
                <a:gd name="f70" fmla="val 1726340"/>
                <a:gd name="f71" fmla="val 821522"/>
                <a:gd name="f72" fmla="val 1785889"/>
                <a:gd name="f73" fmla="val 867390"/>
                <a:gd name="f74" fmla="val 1838114"/>
                <a:gd name="f75" fmla="val 912937"/>
                <a:gd name="f76" fmla="val 1886074"/>
                <a:gd name="f77" fmla="val 1011432"/>
                <a:gd name="f78" fmla="val 1990525"/>
                <a:gd name="f79" fmla="val 1118217"/>
                <a:gd name="f80" fmla="val 2086204"/>
                <a:gd name="f81" fmla="val 1230392"/>
                <a:gd name="f82" fmla="val 2170617"/>
                <a:gd name="f83" fmla="val 1288492"/>
                <a:gd name="f84" fmla="val 2214313"/>
                <a:gd name="f85" fmla="val 1347959"/>
                <a:gd name="f86" fmla="val 2255111"/>
                <a:gd name="f87" fmla="val 1407025"/>
                <a:gd name="f88" fmla="val 2291725"/>
                <a:gd name="f89" fmla="val 1474700"/>
                <a:gd name="f90" fmla="val 2332765"/>
                <a:gd name="f91" fmla="val 1536341"/>
                <a:gd name="f92" fmla="val 2366482"/>
                <a:gd name="f93" fmla="val 1595567"/>
                <a:gd name="f94" fmla="val 2394808"/>
                <a:gd name="f95" fmla="val 1595808"/>
                <a:gd name="f96" fmla="val 2394888"/>
                <a:gd name="f97" fmla="val 1596050"/>
                <a:gd name="f98" fmla="val 2394969"/>
                <a:gd name="f99" fmla="val 1612868"/>
                <a:gd name="f100" fmla="val 2403338"/>
                <a:gd name="f101" fmla="val 1629928"/>
                <a:gd name="f102" fmla="val 2411063"/>
                <a:gd name="f103" fmla="val 1644493"/>
                <a:gd name="f104" fmla="val 2417581"/>
                <a:gd name="f105" fmla="val 1669036"/>
                <a:gd name="f106" fmla="val 2428686"/>
                <a:gd name="f107" fmla="val 1693660"/>
                <a:gd name="f108" fmla="val 2439147"/>
                <a:gd name="f109" fmla="val 1697523"/>
                <a:gd name="f110" fmla="val 2440756"/>
                <a:gd name="f111" fmla="val 1713214"/>
                <a:gd name="f112" fmla="val 2447275"/>
                <a:gd name="f113" fmla="val 1728102"/>
                <a:gd name="f114" fmla="val 2453471"/>
                <a:gd name="f115" fmla="val 1743310"/>
                <a:gd name="f116" fmla="val 2459104"/>
                <a:gd name="f117" fmla="val 1749507"/>
                <a:gd name="f118" fmla="val 2461437"/>
                <a:gd name="f119" fmla="val 1755703"/>
                <a:gd name="f120" fmla="val 2463771"/>
                <a:gd name="f121" fmla="val 1761899"/>
                <a:gd name="f122" fmla="val 2466185"/>
                <a:gd name="f123" fmla="val 1772843"/>
                <a:gd name="f124" fmla="val 2470450"/>
                <a:gd name="f125" fmla="val 1783224"/>
                <a:gd name="f126" fmla="val 2474393"/>
                <a:gd name="f127" fmla="val 1793685"/>
                <a:gd name="f128" fmla="val 2477934"/>
                <a:gd name="f129" fmla="val 1794007"/>
                <a:gd name="f130" fmla="val 2478014"/>
                <a:gd name="f131" fmla="val 1794329"/>
                <a:gd name="f132" fmla="val 2478175"/>
                <a:gd name="f133" fmla="val 1863131"/>
                <a:gd name="f134" fmla="val 2503041"/>
                <a:gd name="f135" fmla="val 1932657"/>
                <a:gd name="f136" fmla="val 2523641"/>
                <a:gd name="f137" fmla="val 2000977"/>
                <a:gd name="f138" fmla="val 2539413"/>
                <a:gd name="f139" fmla="val 2141639"/>
                <a:gd name="f140" fmla="val 2572326"/>
                <a:gd name="f141" fmla="val 2285761"/>
                <a:gd name="f142" fmla="val 2589063"/>
                <a:gd name="f143" fmla="val 2429240"/>
                <a:gd name="f144" fmla="val 2588983"/>
                <a:gd name="f145" fmla="val 2501824"/>
                <a:gd name="f146" fmla="val 2588500"/>
                <a:gd name="f147" fmla="val 2573041"/>
                <a:gd name="f148" fmla="val 2581580"/>
                <a:gd name="f149" fmla="val 2640394"/>
                <a:gd name="f150" fmla="val 2568383"/>
                <a:gd name="f151" fmla="val 2711691"/>
                <a:gd name="f152" fmla="val 2553656"/>
                <a:gd name="f153" fmla="val 2779608"/>
                <a:gd name="f154" fmla="val 2532573"/>
                <a:gd name="f155" fmla="val 2842214"/>
                <a:gd name="f156" fmla="val 2505535"/>
                <a:gd name="f157" fmla="val 2842536"/>
                <a:gd name="f158" fmla="val 2505374"/>
                <a:gd name="f159" fmla="val 2842858"/>
                <a:gd name="f160" fmla="val 2505213"/>
                <a:gd name="f161" fmla="val 2854124"/>
                <a:gd name="f162" fmla="val 2500626"/>
                <a:gd name="f163" fmla="val 2865229"/>
                <a:gd name="f164" fmla="val 2495476"/>
                <a:gd name="f165" fmla="val 2876977"/>
                <a:gd name="f166" fmla="val 2490004"/>
                <a:gd name="f167" fmla="val 2881564"/>
                <a:gd name="f168" fmla="val 2487912"/>
                <a:gd name="f169" fmla="val 2886151"/>
                <a:gd name="f170" fmla="val 2485739"/>
                <a:gd name="f171" fmla="val 2890818"/>
                <a:gd name="f172" fmla="val 2483647"/>
                <a:gd name="f173" fmla="val 2894761"/>
                <a:gd name="f174" fmla="val 2481716"/>
                <a:gd name="f175" fmla="val 2898624"/>
                <a:gd name="f176" fmla="val 2479785"/>
                <a:gd name="f177" fmla="val 2902486"/>
                <a:gd name="f178" fmla="val 2477853"/>
                <a:gd name="f179" fmla="val 2914718"/>
                <a:gd name="f180" fmla="val 2471738"/>
                <a:gd name="f181" fmla="val 2926306"/>
                <a:gd name="f182" fmla="val 2465944"/>
                <a:gd name="f183" fmla="val 2937732"/>
                <a:gd name="f184" fmla="val 2459667"/>
                <a:gd name="f185" fmla="val 2938054"/>
                <a:gd name="f186" fmla="val 2459506"/>
                <a:gd name="f187" fmla="val 2938376"/>
                <a:gd name="f188" fmla="val 2459345"/>
                <a:gd name="f189" fmla="val 2965817"/>
                <a:gd name="f190" fmla="val 2444941"/>
                <a:gd name="f191" fmla="val 2994223"/>
                <a:gd name="f192" fmla="val 2428364"/>
                <a:gd name="f193" fmla="val 3030515"/>
                <a:gd name="f194" fmla="val 2405430"/>
                <a:gd name="f195" fmla="val 3059082"/>
                <a:gd name="f196" fmla="val 2387566"/>
                <a:gd name="f197" fmla="val 3087005"/>
                <a:gd name="f198" fmla="val 2368494"/>
                <a:gd name="f199" fmla="val 3119917"/>
                <a:gd name="f200" fmla="val 2345640"/>
                <a:gd name="f201" fmla="val 3150174"/>
                <a:gd name="f202" fmla="val 2324155"/>
                <a:gd name="f203" fmla="val 3179787"/>
                <a:gd name="f204" fmla="val 2301945"/>
                <a:gd name="f205" fmla="val 3207630"/>
                <a:gd name="f206" fmla="val 2281023"/>
                <a:gd name="f207" fmla="val 3242957"/>
                <a:gd name="f208" fmla="val 2254387"/>
                <a:gd name="f209" fmla="val 3278605"/>
                <a:gd name="f210" fmla="val 2226464"/>
                <a:gd name="f211" fmla="val 3313046"/>
                <a:gd name="f212" fmla="val 2199506"/>
                <a:gd name="f213" fmla="val 3335658"/>
                <a:gd name="f214" fmla="val 2181803"/>
                <a:gd name="f215" fmla="val 3358995"/>
                <a:gd name="f216" fmla="val 2163456"/>
                <a:gd name="f217" fmla="val 3382170"/>
                <a:gd name="f218" fmla="val 2145591"/>
                <a:gd name="f219" fmla="val 3406392"/>
                <a:gd name="f220" fmla="val 2126842"/>
                <a:gd name="f221" fmla="val 3438339"/>
                <a:gd name="f222" fmla="val 2102137"/>
                <a:gd name="f223" fmla="val 3471251"/>
                <a:gd name="f224" fmla="val 2077433"/>
                <a:gd name="f225" fmla="val 3486782"/>
                <a:gd name="f226" fmla="val 2065684"/>
                <a:gd name="f227" fmla="val 3502956"/>
                <a:gd name="f228" fmla="val 2053935"/>
                <a:gd name="f229" fmla="val 3518568"/>
                <a:gd name="f230" fmla="val 2042589"/>
                <a:gd name="f231" fmla="val 3533374"/>
                <a:gd name="f232" fmla="val 2031806"/>
                <a:gd name="f233" fmla="val 3547456"/>
                <a:gd name="f234" fmla="val 2021586"/>
                <a:gd name="f235" fmla="val 3561056"/>
                <a:gd name="f236" fmla="val 2011366"/>
                <a:gd name="f237" fmla="val 3561217"/>
                <a:gd name="f238" fmla="val 2011206"/>
                <a:gd name="f239" fmla="val 3561378"/>
                <a:gd name="f240" fmla="val 2011045"/>
                <a:gd name="f241" fmla="val 3585599"/>
                <a:gd name="f242" fmla="val 1993422"/>
                <a:gd name="f243" fmla="val 3609902"/>
                <a:gd name="f244" fmla="val 1974592"/>
                <a:gd name="f245" fmla="val 3633399"/>
                <a:gd name="f246" fmla="val 1956405"/>
                <a:gd name="f247" fmla="val 3646998"/>
                <a:gd name="f248" fmla="val 1945864"/>
                <a:gd name="f249" fmla="val 3653597"/>
                <a:gd name="f250" fmla="val 1940553"/>
                <a:gd name="f251" fmla="val 3678865"/>
                <a:gd name="f252" fmla="val 1920113"/>
                <a:gd name="f253" fmla="val 3705018"/>
                <a:gd name="f254" fmla="val 1899110"/>
                <a:gd name="f255" fmla="val 3729883"/>
                <a:gd name="f256" fmla="val 1877625"/>
                <a:gd name="f257" fmla="val 3785247"/>
                <a:gd name="f258" fmla="val 1830389"/>
                <a:gd name="f259" fmla="val 3837713"/>
                <a:gd name="f260" fmla="val 1781785"/>
                <a:gd name="f261" fmla="val 3885835"/>
                <a:gd name="f262" fmla="val 1733261"/>
                <a:gd name="f263" fmla="val 3987790"/>
                <a:gd name="f264" fmla="val 1629937"/>
                <a:gd name="f265" fmla="val 4075101"/>
                <a:gd name="f266" fmla="val 1521221"/>
                <a:gd name="f267" fmla="val 4145190"/>
                <a:gd name="f268" fmla="val 1410333"/>
                <a:gd name="f269" fmla="val 4184541"/>
                <a:gd name="f270" fmla="val 1347566"/>
                <a:gd name="f271" fmla="val 4216327"/>
                <a:gd name="f272" fmla="val 1289467"/>
                <a:gd name="f273" fmla="val 4242318"/>
                <a:gd name="f274" fmla="val 1232494"/>
                <a:gd name="f275" fmla="val 4242399"/>
                <a:gd name="f276" fmla="val 1232333"/>
                <a:gd name="f277" fmla="val 4242480"/>
                <a:gd name="f278" fmla="val 1232172"/>
                <a:gd name="f279" fmla="val 4269759"/>
                <a:gd name="f280" fmla="val 1174233"/>
                <a:gd name="f281" fmla="val 4294463"/>
                <a:gd name="f282" fmla="val 1111064"/>
                <a:gd name="f283" fmla="val 4315868"/>
                <a:gd name="f284" fmla="val 1044434"/>
                <a:gd name="f285" fmla="val 4335584"/>
                <a:gd name="f286" fmla="val 983116"/>
                <a:gd name="f287" fmla="val 4352724"/>
                <a:gd name="f288" fmla="val 917130"/>
                <a:gd name="f289" fmla="val 4366645"/>
                <a:gd name="f290" fmla="val 848408"/>
                <a:gd name="f291" fmla="val 4372922"/>
                <a:gd name="f292" fmla="val 816784"/>
                <a:gd name="f293" fmla="val 4378555"/>
                <a:gd name="f294" fmla="val 783228"/>
                <a:gd name="f295" fmla="val 4383383"/>
                <a:gd name="f296" fmla="val 748947"/>
                <a:gd name="f297" fmla="val 4387890"/>
                <a:gd name="f298" fmla="val 716759"/>
                <a:gd name="f299" fmla="val 4391671"/>
                <a:gd name="f300" fmla="val 683122"/>
                <a:gd name="f301" fmla="val 4394729"/>
                <a:gd name="f302" fmla="val 649083"/>
                <a:gd name="f303" fmla="val 4400684"/>
                <a:gd name="f304" fmla="val 583983"/>
                <a:gd name="f305" fmla="val 4403581"/>
                <a:gd name="f306" fmla="val 516388"/>
                <a:gd name="f307" fmla="val 4403742"/>
                <a:gd name="f308" fmla="val 442355"/>
                <a:gd name="f309" fmla="val 431974"/>
                <a:gd name="f310" fmla="val 4403823"/>
                <a:gd name="f311" fmla="val 427387"/>
                <a:gd name="f312" fmla="val 422881"/>
                <a:gd name="f313" fmla="val 418294"/>
                <a:gd name="f314" fmla="val 407270"/>
                <a:gd name="f315" fmla="val 399062"/>
                <a:gd name="f316" fmla="val 4403420"/>
                <a:gd name="f317" fmla="val 391659"/>
                <a:gd name="f318" fmla="val 391417"/>
                <a:gd name="f319" fmla="val 391176"/>
                <a:gd name="f320" fmla="val 4402776"/>
                <a:gd name="f321" fmla="val 366149"/>
                <a:gd name="f322" fmla="val 4401489"/>
                <a:gd name="f323" fmla="val 340962"/>
                <a:gd name="f324" fmla="val 4400201"/>
                <a:gd name="f325" fmla="val 312315"/>
                <a:gd name="f326" fmla="val 4397546"/>
                <a:gd name="f327" fmla="val 281817"/>
                <a:gd name="f328" fmla="val 4392879"/>
                <a:gd name="f329" fmla="val 242306"/>
                <a:gd name="f330" fmla="val 4385033"/>
                <a:gd name="f331" fmla="val 178131"/>
                <a:gd name="f332" fmla="val 4372439"/>
                <a:gd name="f333" fmla="val 113955"/>
                <a:gd name="f334" fmla="val 4355219"/>
                <a:gd name="f335" fmla="val 50233"/>
                <a:gd name="f336" fmla="val 4337863"/>
                <a:gd name="f337" fmla="val 4596545"/>
                <a:gd name="f338" fmla="val 4607077"/>
                <a:gd name="f339" fmla="val 69014"/>
                <a:gd name="f340" fmla="val 4614961"/>
                <a:gd name="f341" fmla="val 146655"/>
                <a:gd name="f342" fmla="val 225432"/>
                <a:gd name="f343" fmla="val 305153"/>
                <a:gd name="f344" fmla="val 1580689"/>
                <a:gd name="f345" fmla="val 3585036"/>
                <a:gd name="f346" fmla="val 2309500"/>
                <a:gd name="f347" fmla="val 1033964"/>
                <a:gd name="f348" fmla="val 4039"/>
                <a:gd name="f349" fmla="val 11923"/>
                <a:gd name="f350" fmla="+- 0 0 -90"/>
                <a:gd name="f351" fmla="*/ f3 1 4619000"/>
                <a:gd name="f352" fmla="*/ f4 1 2614653"/>
                <a:gd name="f353" fmla="val f5"/>
                <a:gd name="f354" fmla="val f6"/>
                <a:gd name="f355" fmla="val f7"/>
                <a:gd name="f356" fmla="*/ f350 f0 1"/>
                <a:gd name="f357" fmla="+- f355 0 f353"/>
                <a:gd name="f358" fmla="+- f354 0 f353"/>
                <a:gd name="f359" fmla="*/ f356 1 f2"/>
                <a:gd name="f360" fmla="*/ f358 1 4619000"/>
                <a:gd name="f361" fmla="*/ f357 1 2614653"/>
                <a:gd name="f362" fmla="*/ 22456 f358 1"/>
                <a:gd name="f363" fmla="*/ 0 f357 1"/>
                <a:gd name="f364" fmla="*/ 147678 f358 1"/>
                <a:gd name="f365" fmla="*/ 145973 f358 1"/>
                <a:gd name="f366" fmla="*/ 79675 f357 1"/>
                <a:gd name="f367" fmla="*/ 170195 f358 1"/>
                <a:gd name="f368" fmla="*/ 405339 f357 1"/>
                <a:gd name="f369" fmla="*/ 210108 f358 1"/>
                <a:gd name="f370" fmla="*/ 609814 f357 1"/>
                <a:gd name="f371" fmla="*/ 267242 f358 1"/>
                <a:gd name="f372" fmla="*/ 810587 f357 1"/>
                <a:gd name="f373" fmla="*/ 340148 f358 1"/>
                <a:gd name="f374" fmla="*/ 1006533 f357 1"/>
                <a:gd name="f375" fmla="*/ 428344 f358 1"/>
                <a:gd name="f376" fmla="*/ 1196765 f357 1"/>
                <a:gd name="f377" fmla="*/ 644970 f358 1"/>
                <a:gd name="f378" fmla="*/ 1557594 f357 1"/>
                <a:gd name="f379" fmla="*/ 707335 f358 1"/>
                <a:gd name="f380" fmla="*/ 1642893 f357 1"/>
                <a:gd name="f381" fmla="*/ 707496 f358 1"/>
                <a:gd name="f382" fmla="*/ 1643054 f357 1"/>
                <a:gd name="f383" fmla="*/ 707657 f358 1"/>
                <a:gd name="f384" fmla="*/ 1643214 f357 1"/>
                <a:gd name="f385" fmla="*/ 734453 f358 1"/>
                <a:gd name="f386" fmla="*/ 1678219 f357 1"/>
                <a:gd name="f387" fmla="*/ 740006 f358 1"/>
                <a:gd name="f388" fmla="*/ 1685301 f357 1"/>
                <a:gd name="f389" fmla="*/ 772757 f358 1"/>
                <a:gd name="f390" fmla="*/ 1726340 f357 1"/>
                <a:gd name="f391" fmla="*/ 912937 f358 1"/>
                <a:gd name="f392" fmla="*/ 1886074 f357 1"/>
                <a:gd name="f393" fmla="*/ 1230392 f358 1"/>
                <a:gd name="f394" fmla="*/ 2170617 f357 1"/>
                <a:gd name="f395" fmla="*/ 1407025 f358 1"/>
                <a:gd name="f396" fmla="*/ 2291725 f357 1"/>
                <a:gd name="f397" fmla="*/ 1595567 f358 1"/>
                <a:gd name="f398" fmla="*/ 2394808 f357 1"/>
                <a:gd name="f399" fmla="*/ 1595808 f358 1"/>
                <a:gd name="f400" fmla="*/ 2394888 f357 1"/>
                <a:gd name="f401" fmla="*/ 1596050 f358 1"/>
                <a:gd name="f402" fmla="*/ 2394969 f357 1"/>
                <a:gd name="f403" fmla="*/ 1644493 f358 1"/>
                <a:gd name="f404" fmla="*/ 2417581 f357 1"/>
                <a:gd name="f405" fmla="*/ 1669036 f358 1"/>
                <a:gd name="f406" fmla="*/ 2428686 f357 1"/>
                <a:gd name="f407" fmla="*/ 1693660 f358 1"/>
                <a:gd name="f408" fmla="*/ 2439147 f357 1"/>
                <a:gd name="f409" fmla="*/ 1697523 f358 1"/>
                <a:gd name="f410" fmla="*/ 2440756 f357 1"/>
                <a:gd name="f411" fmla="*/ 1743310 f358 1"/>
                <a:gd name="f412" fmla="*/ 2459104 f357 1"/>
                <a:gd name="f413" fmla="*/ 1761899 f358 1"/>
                <a:gd name="f414" fmla="*/ 2466185 f357 1"/>
                <a:gd name="f415" fmla="*/ 1793685 f358 1"/>
                <a:gd name="f416" fmla="*/ 2477934 f357 1"/>
                <a:gd name="f417" fmla="*/ 1794007 f358 1"/>
                <a:gd name="f418" fmla="*/ 2478014 f357 1"/>
                <a:gd name="f419" fmla="*/ 1794329 f358 1"/>
                <a:gd name="f420" fmla="*/ 2478175 f357 1"/>
                <a:gd name="f421" fmla="*/ 2000977 f358 1"/>
                <a:gd name="f422" fmla="*/ 2539413 f357 1"/>
                <a:gd name="f423" fmla="*/ 2429240 f358 1"/>
                <a:gd name="f424" fmla="*/ 2588983 f357 1"/>
                <a:gd name="f425" fmla="*/ 2640394 f358 1"/>
                <a:gd name="f426" fmla="*/ 2568383 f357 1"/>
                <a:gd name="f427" fmla="*/ 2842214 f358 1"/>
                <a:gd name="f428" fmla="*/ 2505535 f357 1"/>
                <a:gd name="f429" fmla="*/ 2842536 f358 1"/>
                <a:gd name="f430" fmla="*/ 2505374 f357 1"/>
                <a:gd name="f431" fmla="*/ 2842858 f358 1"/>
                <a:gd name="f432" fmla="*/ 2505213 f357 1"/>
                <a:gd name="f433" fmla="*/ 2876977 f358 1"/>
                <a:gd name="f434" fmla="*/ 2490004 f357 1"/>
                <a:gd name="f435" fmla="*/ 2890818 f358 1"/>
                <a:gd name="f436" fmla="*/ 2483647 f357 1"/>
                <a:gd name="f437" fmla="*/ 2902486 f358 1"/>
                <a:gd name="f438" fmla="*/ 2477853 f357 1"/>
                <a:gd name="f439" fmla="*/ 2937732 f358 1"/>
                <a:gd name="f440" fmla="*/ 2459667 f357 1"/>
                <a:gd name="f441" fmla="*/ 2938054 f358 1"/>
                <a:gd name="f442" fmla="*/ 2459506 f357 1"/>
                <a:gd name="f443" fmla="*/ 2938376 f358 1"/>
                <a:gd name="f444" fmla="*/ 2459345 f357 1"/>
                <a:gd name="f445" fmla="*/ 3030515 f358 1"/>
                <a:gd name="f446" fmla="*/ 2405430 f357 1"/>
                <a:gd name="f447" fmla="*/ 3119917 f358 1"/>
                <a:gd name="f448" fmla="*/ 2345640 f357 1"/>
                <a:gd name="f449" fmla="*/ 3207630 f358 1"/>
                <a:gd name="f450" fmla="*/ 2281023 f357 1"/>
                <a:gd name="f451" fmla="*/ 3313046 f358 1"/>
                <a:gd name="f452" fmla="*/ 2199506 f357 1"/>
                <a:gd name="f453" fmla="*/ 3382170 f358 1"/>
                <a:gd name="f454" fmla="*/ 2145591 f357 1"/>
                <a:gd name="f455" fmla="*/ 3471251 f358 1"/>
                <a:gd name="f456" fmla="*/ 2077433 f357 1"/>
                <a:gd name="f457" fmla="*/ 3518568 f358 1"/>
                <a:gd name="f458" fmla="*/ 2042589 f357 1"/>
                <a:gd name="f459" fmla="*/ 3561056 f358 1"/>
                <a:gd name="f460" fmla="*/ 2011366 f357 1"/>
                <a:gd name="f461" fmla="*/ 3561217 f358 1"/>
                <a:gd name="f462" fmla="*/ 2011206 f357 1"/>
                <a:gd name="f463" fmla="*/ 3561378 f358 1"/>
                <a:gd name="f464" fmla="*/ 2011045 f357 1"/>
                <a:gd name="f465" fmla="*/ 3633399 f358 1"/>
                <a:gd name="f466" fmla="*/ 1956405 f357 1"/>
                <a:gd name="f467" fmla="*/ 3646998 f358 1"/>
                <a:gd name="f468" fmla="*/ 1945864 f357 1"/>
                <a:gd name="f469" fmla="*/ 3653597 f358 1"/>
                <a:gd name="f470" fmla="*/ 1940553 f357 1"/>
                <a:gd name="f471" fmla="*/ 3729883 f358 1"/>
                <a:gd name="f472" fmla="*/ 1877625 f357 1"/>
                <a:gd name="f473" fmla="*/ 3885835 f358 1"/>
                <a:gd name="f474" fmla="*/ 1733261 f357 1"/>
                <a:gd name="f475" fmla="*/ 4145190 f358 1"/>
                <a:gd name="f476" fmla="*/ 1410333 f357 1"/>
                <a:gd name="f477" fmla="*/ 4242318 f358 1"/>
                <a:gd name="f478" fmla="*/ 1232494 f357 1"/>
                <a:gd name="f479" fmla="*/ 4242399 f358 1"/>
                <a:gd name="f480" fmla="*/ 1232333 f357 1"/>
                <a:gd name="f481" fmla="*/ 4242480 f358 1"/>
                <a:gd name="f482" fmla="*/ 1232172 f357 1"/>
                <a:gd name="f483" fmla="*/ 4315868 f358 1"/>
                <a:gd name="f484" fmla="*/ 1044434 f357 1"/>
                <a:gd name="f485" fmla="*/ 4366645 f358 1"/>
                <a:gd name="f486" fmla="*/ 848408 f357 1"/>
                <a:gd name="f487" fmla="*/ 4383383 f358 1"/>
                <a:gd name="f488" fmla="*/ 748947 f357 1"/>
                <a:gd name="f489" fmla="*/ 4394729 f358 1"/>
                <a:gd name="f490" fmla="*/ 649083 f357 1"/>
                <a:gd name="f491" fmla="*/ 4403742 f358 1"/>
                <a:gd name="f492" fmla="*/ 442355 f357 1"/>
                <a:gd name="f493" fmla="*/ 431974 f357 1"/>
                <a:gd name="f494" fmla="*/ 4403823 f358 1"/>
                <a:gd name="f495" fmla="*/ 418294 f357 1"/>
                <a:gd name="f496" fmla="*/ 4403420 f358 1"/>
                <a:gd name="f497" fmla="*/ 391659 f357 1"/>
                <a:gd name="f498" fmla="*/ 391417 f357 1"/>
                <a:gd name="f499" fmla="*/ 391176 f357 1"/>
                <a:gd name="f500" fmla="*/ 4402776 f358 1"/>
                <a:gd name="f501" fmla="*/ 366149 f357 1"/>
                <a:gd name="f502" fmla="*/ 4401489 f358 1"/>
                <a:gd name="f503" fmla="*/ 340962 f357 1"/>
                <a:gd name="f504" fmla="*/ 4392879 f358 1"/>
                <a:gd name="f505" fmla="*/ 242306 f357 1"/>
                <a:gd name="f506" fmla="*/ 4355219 f358 1"/>
                <a:gd name="f507" fmla="*/ 50233 f357 1"/>
                <a:gd name="f508" fmla="*/ 4337863 f358 1"/>
                <a:gd name="f509" fmla="*/ 4596545 f358 1"/>
                <a:gd name="f510" fmla="*/ 4607077 f358 1"/>
                <a:gd name="f511" fmla="*/ 69014 f357 1"/>
                <a:gd name="f512" fmla="*/ 4619000 f358 1"/>
                <a:gd name="f513" fmla="*/ 305153 f357 1"/>
                <a:gd name="f514" fmla="*/ 2309500 f358 1"/>
                <a:gd name="f515" fmla="*/ 2614653 f357 1"/>
                <a:gd name="f516" fmla="*/ 0 f358 1"/>
                <a:gd name="f517" fmla="*/ 11923 f358 1"/>
                <a:gd name="f518" fmla="+- f359 0 f1"/>
                <a:gd name="f519" fmla="*/ f362 1 4619000"/>
                <a:gd name="f520" fmla="*/ f363 1 2614653"/>
                <a:gd name="f521" fmla="*/ f364 1 4619000"/>
                <a:gd name="f522" fmla="*/ f365 1 4619000"/>
                <a:gd name="f523" fmla="*/ f366 1 2614653"/>
                <a:gd name="f524" fmla="*/ f367 1 4619000"/>
                <a:gd name="f525" fmla="*/ f368 1 2614653"/>
                <a:gd name="f526" fmla="*/ f369 1 4619000"/>
                <a:gd name="f527" fmla="*/ f370 1 2614653"/>
                <a:gd name="f528" fmla="*/ f371 1 4619000"/>
                <a:gd name="f529" fmla="*/ f372 1 2614653"/>
                <a:gd name="f530" fmla="*/ f373 1 4619000"/>
                <a:gd name="f531" fmla="*/ f374 1 2614653"/>
                <a:gd name="f532" fmla="*/ f375 1 4619000"/>
                <a:gd name="f533" fmla="*/ f376 1 2614653"/>
                <a:gd name="f534" fmla="*/ f377 1 4619000"/>
                <a:gd name="f535" fmla="*/ f378 1 2614653"/>
                <a:gd name="f536" fmla="*/ f379 1 4619000"/>
                <a:gd name="f537" fmla="*/ f380 1 2614653"/>
                <a:gd name="f538" fmla="*/ f381 1 4619000"/>
                <a:gd name="f539" fmla="*/ f382 1 2614653"/>
                <a:gd name="f540" fmla="*/ f383 1 4619000"/>
                <a:gd name="f541" fmla="*/ f384 1 2614653"/>
                <a:gd name="f542" fmla="*/ f385 1 4619000"/>
                <a:gd name="f543" fmla="*/ f386 1 2614653"/>
                <a:gd name="f544" fmla="*/ f387 1 4619000"/>
                <a:gd name="f545" fmla="*/ f388 1 2614653"/>
                <a:gd name="f546" fmla="*/ f389 1 4619000"/>
                <a:gd name="f547" fmla="*/ f390 1 2614653"/>
                <a:gd name="f548" fmla="*/ f391 1 4619000"/>
                <a:gd name="f549" fmla="*/ f392 1 2614653"/>
                <a:gd name="f550" fmla="*/ f393 1 4619000"/>
                <a:gd name="f551" fmla="*/ f394 1 2614653"/>
                <a:gd name="f552" fmla="*/ f395 1 4619000"/>
                <a:gd name="f553" fmla="*/ f396 1 2614653"/>
                <a:gd name="f554" fmla="*/ f397 1 4619000"/>
                <a:gd name="f555" fmla="*/ f398 1 2614653"/>
                <a:gd name="f556" fmla="*/ f399 1 4619000"/>
                <a:gd name="f557" fmla="*/ f400 1 2614653"/>
                <a:gd name="f558" fmla="*/ f401 1 4619000"/>
                <a:gd name="f559" fmla="*/ f402 1 2614653"/>
                <a:gd name="f560" fmla="*/ f403 1 4619000"/>
                <a:gd name="f561" fmla="*/ f404 1 2614653"/>
                <a:gd name="f562" fmla="*/ f405 1 4619000"/>
                <a:gd name="f563" fmla="*/ f406 1 2614653"/>
                <a:gd name="f564" fmla="*/ f407 1 4619000"/>
                <a:gd name="f565" fmla="*/ f408 1 2614653"/>
                <a:gd name="f566" fmla="*/ f409 1 4619000"/>
                <a:gd name="f567" fmla="*/ f410 1 2614653"/>
                <a:gd name="f568" fmla="*/ f411 1 4619000"/>
                <a:gd name="f569" fmla="*/ f412 1 2614653"/>
                <a:gd name="f570" fmla="*/ f413 1 4619000"/>
                <a:gd name="f571" fmla="*/ f414 1 2614653"/>
                <a:gd name="f572" fmla="*/ f415 1 4619000"/>
                <a:gd name="f573" fmla="*/ f416 1 2614653"/>
                <a:gd name="f574" fmla="*/ f417 1 4619000"/>
                <a:gd name="f575" fmla="*/ f418 1 2614653"/>
                <a:gd name="f576" fmla="*/ f419 1 4619000"/>
                <a:gd name="f577" fmla="*/ f420 1 2614653"/>
                <a:gd name="f578" fmla="*/ f421 1 4619000"/>
                <a:gd name="f579" fmla="*/ f422 1 2614653"/>
                <a:gd name="f580" fmla="*/ f423 1 4619000"/>
                <a:gd name="f581" fmla="*/ f424 1 2614653"/>
                <a:gd name="f582" fmla="*/ f425 1 4619000"/>
                <a:gd name="f583" fmla="*/ f426 1 2614653"/>
                <a:gd name="f584" fmla="*/ f427 1 4619000"/>
                <a:gd name="f585" fmla="*/ f428 1 2614653"/>
                <a:gd name="f586" fmla="*/ f429 1 4619000"/>
                <a:gd name="f587" fmla="*/ f430 1 2614653"/>
                <a:gd name="f588" fmla="*/ f431 1 4619000"/>
                <a:gd name="f589" fmla="*/ f432 1 2614653"/>
                <a:gd name="f590" fmla="*/ f433 1 4619000"/>
                <a:gd name="f591" fmla="*/ f434 1 2614653"/>
                <a:gd name="f592" fmla="*/ f435 1 4619000"/>
                <a:gd name="f593" fmla="*/ f436 1 2614653"/>
                <a:gd name="f594" fmla="*/ f437 1 4619000"/>
                <a:gd name="f595" fmla="*/ f438 1 2614653"/>
                <a:gd name="f596" fmla="*/ f439 1 4619000"/>
                <a:gd name="f597" fmla="*/ f440 1 2614653"/>
                <a:gd name="f598" fmla="*/ f441 1 4619000"/>
                <a:gd name="f599" fmla="*/ f442 1 2614653"/>
                <a:gd name="f600" fmla="*/ f443 1 4619000"/>
                <a:gd name="f601" fmla="*/ f444 1 2614653"/>
                <a:gd name="f602" fmla="*/ f445 1 4619000"/>
                <a:gd name="f603" fmla="*/ f446 1 2614653"/>
                <a:gd name="f604" fmla="*/ f447 1 4619000"/>
                <a:gd name="f605" fmla="*/ f448 1 2614653"/>
                <a:gd name="f606" fmla="*/ f449 1 4619000"/>
                <a:gd name="f607" fmla="*/ f450 1 2614653"/>
                <a:gd name="f608" fmla="*/ f451 1 4619000"/>
                <a:gd name="f609" fmla="*/ f452 1 2614653"/>
                <a:gd name="f610" fmla="*/ f453 1 4619000"/>
                <a:gd name="f611" fmla="*/ f454 1 2614653"/>
                <a:gd name="f612" fmla="*/ f455 1 4619000"/>
                <a:gd name="f613" fmla="*/ f456 1 2614653"/>
                <a:gd name="f614" fmla="*/ f457 1 4619000"/>
                <a:gd name="f615" fmla="*/ f458 1 2614653"/>
                <a:gd name="f616" fmla="*/ f459 1 4619000"/>
                <a:gd name="f617" fmla="*/ f460 1 2614653"/>
                <a:gd name="f618" fmla="*/ f461 1 4619000"/>
                <a:gd name="f619" fmla="*/ f462 1 2614653"/>
                <a:gd name="f620" fmla="*/ f463 1 4619000"/>
                <a:gd name="f621" fmla="*/ f464 1 2614653"/>
                <a:gd name="f622" fmla="*/ f465 1 4619000"/>
                <a:gd name="f623" fmla="*/ f466 1 2614653"/>
                <a:gd name="f624" fmla="*/ f467 1 4619000"/>
                <a:gd name="f625" fmla="*/ f468 1 2614653"/>
                <a:gd name="f626" fmla="*/ f469 1 4619000"/>
                <a:gd name="f627" fmla="*/ f470 1 2614653"/>
                <a:gd name="f628" fmla="*/ f471 1 4619000"/>
                <a:gd name="f629" fmla="*/ f472 1 2614653"/>
                <a:gd name="f630" fmla="*/ f473 1 4619000"/>
                <a:gd name="f631" fmla="*/ f474 1 2614653"/>
                <a:gd name="f632" fmla="*/ f475 1 4619000"/>
                <a:gd name="f633" fmla="*/ f476 1 2614653"/>
                <a:gd name="f634" fmla="*/ f477 1 4619000"/>
                <a:gd name="f635" fmla="*/ f478 1 2614653"/>
                <a:gd name="f636" fmla="*/ f479 1 4619000"/>
                <a:gd name="f637" fmla="*/ f480 1 2614653"/>
                <a:gd name="f638" fmla="*/ f481 1 4619000"/>
                <a:gd name="f639" fmla="*/ f482 1 2614653"/>
                <a:gd name="f640" fmla="*/ f483 1 4619000"/>
                <a:gd name="f641" fmla="*/ f484 1 2614653"/>
                <a:gd name="f642" fmla="*/ f485 1 4619000"/>
                <a:gd name="f643" fmla="*/ f486 1 2614653"/>
                <a:gd name="f644" fmla="*/ f487 1 4619000"/>
                <a:gd name="f645" fmla="*/ f488 1 2614653"/>
                <a:gd name="f646" fmla="*/ f489 1 4619000"/>
                <a:gd name="f647" fmla="*/ f490 1 2614653"/>
                <a:gd name="f648" fmla="*/ f491 1 4619000"/>
                <a:gd name="f649" fmla="*/ f492 1 2614653"/>
                <a:gd name="f650" fmla="*/ f493 1 2614653"/>
                <a:gd name="f651" fmla="*/ f494 1 4619000"/>
                <a:gd name="f652" fmla="*/ f495 1 2614653"/>
                <a:gd name="f653" fmla="*/ f496 1 4619000"/>
                <a:gd name="f654" fmla="*/ f497 1 2614653"/>
                <a:gd name="f655" fmla="*/ f498 1 2614653"/>
                <a:gd name="f656" fmla="*/ f499 1 2614653"/>
                <a:gd name="f657" fmla="*/ f500 1 4619000"/>
                <a:gd name="f658" fmla="*/ f501 1 2614653"/>
                <a:gd name="f659" fmla="*/ f502 1 4619000"/>
                <a:gd name="f660" fmla="*/ f503 1 2614653"/>
                <a:gd name="f661" fmla="*/ f504 1 4619000"/>
                <a:gd name="f662" fmla="*/ f505 1 2614653"/>
                <a:gd name="f663" fmla="*/ f506 1 4619000"/>
                <a:gd name="f664" fmla="*/ f507 1 2614653"/>
                <a:gd name="f665" fmla="*/ f508 1 4619000"/>
                <a:gd name="f666" fmla="*/ f509 1 4619000"/>
                <a:gd name="f667" fmla="*/ f510 1 4619000"/>
                <a:gd name="f668" fmla="*/ f511 1 2614653"/>
                <a:gd name="f669" fmla="*/ f512 1 4619000"/>
                <a:gd name="f670" fmla="*/ f513 1 2614653"/>
                <a:gd name="f671" fmla="*/ f514 1 4619000"/>
                <a:gd name="f672" fmla="*/ f515 1 2614653"/>
                <a:gd name="f673" fmla="*/ f516 1 4619000"/>
                <a:gd name="f674" fmla="*/ f517 1 4619000"/>
                <a:gd name="f675" fmla="*/ f353 1 f360"/>
                <a:gd name="f676" fmla="*/ f354 1 f360"/>
                <a:gd name="f677" fmla="*/ f353 1 f361"/>
                <a:gd name="f678" fmla="*/ f355 1 f361"/>
                <a:gd name="f679" fmla="*/ f519 1 f360"/>
                <a:gd name="f680" fmla="*/ f520 1 f361"/>
                <a:gd name="f681" fmla="*/ f521 1 f360"/>
                <a:gd name="f682" fmla="*/ f522 1 f360"/>
                <a:gd name="f683" fmla="*/ f523 1 f361"/>
                <a:gd name="f684" fmla="*/ f524 1 f360"/>
                <a:gd name="f685" fmla="*/ f525 1 f361"/>
                <a:gd name="f686" fmla="*/ f526 1 f360"/>
                <a:gd name="f687" fmla="*/ f527 1 f361"/>
                <a:gd name="f688" fmla="*/ f528 1 f360"/>
                <a:gd name="f689" fmla="*/ f529 1 f361"/>
                <a:gd name="f690" fmla="*/ f530 1 f360"/>
                <a:gd name="f691" fmla="*/ f531 1 f361"/>
                <a:gd name="f692" fmla="*/ f532 1 f360"/>
                <a:gd name="f693" fmla="*/ f533 1 f361"/>
                <a:gd name="f694" fmla="*/ f534 1 f360"/>
                <a:gd name="f695" fmla="*/ f535 1 f361"/>
                <a:gd name="f696" fmla="*/ f536 1 f360"/>
                <a:gd name="f697" fmla="*/ f537 1 f361"/>
                <a:gd name="f698" fmla="*/ f538 1 f360"/>
                <a:gd name="f699" fmla="*/ f539 1 f361"/>
                <a:gd name="f700" fmla="*/ f540 1 f360"/>
                <a:gd name="f701" fmla="*/ f541 1 f361"/>
                <a:gd name="f702" fmla="*/ f542 1 f360"/>
                <a:gd name="f703" fmla="*/ f543 1 f361"/>
                <a:gd name="f704" fmla="*/ f544 1 f360"/>
                <a:gd name="f705" fmla="*/ f545 1 f361"/>
                <a:gd name="f706" fmla="*/ f546 1 f360"/>
                <a:gd name="f707" fmla="*/ f547 1 f361"/>
                <a:gd name="f708" fmla="*/ f548 1 f360"/>
                <a:gd name="f709" fmla="*/ f549 1 f361"/>
                <a:gd name="f710" fmla="*/ f550 1 f360"/>
                <a:gd name="f711" fmla="*/ f551 1 f361"/>
                <a:gd name="f712" fmla="*/ f552 1 f360"/>
                <a:gd name="f713" fmla="*/ f553 1 f361"/>
                <a:gd name="f714" fmla="*/ f554 1 f360"/>
                <a:gd name="f715" fmla="*/ f555 1 f361"/>
                <a:gd name="f716" fmla="*/ f556 1 f360"/>
                <a:gd name="f717" fmla="*/ f557 1 f361"/>
                <a:gd name="f718" fmla="*/ f558 1 f360"/>
                <a:gd name="f719" fmla="*/ f559 1 f361"/>
                <a:gd name="f720" fmla="*/ f560 1 f360"/>
                <a:gd name="f721" fmla="*/ f561 1 f361"/>
                <a:gd name="f722" fmla="*/ f562 1 f360"/>
                <a:gd name="f723" fmla="*/ f563 1 f361"/>
                <a:gd name="f724" fmla="*/ f564 1 f360"/>
                <a:gd name="f725" fmla="*/ f565 1 f361"/>
                <a:gd name="f726" fmla="*/ f566 1 f360"/>
                <a:gd name="f727" fmla="*/ f567 1 f361"/>
                <a:gd name="f728" fmla="*/ f568 1 f360"/>
                <a:gd name="f729" fmla="*/ f569 1 f361"/>
                <a:gd name="f730" fmla="*/ f570 1 f360"/>
                <a:gd name="f731" fmla="*/ f571 1 f361"/>
                <a:gd name="f732" fmla="*/ f572 1 f360"/>
                <a:gd name="f733" fmla="*/ f573 1 f361"/>
                <a:gd name="f734" fmla="*/ f574 1 f360"/>
                <a:gd name="f735" fmla="*/ f575 1 f361"/>
                <a:gd name="f736" fmla="*/ f576 1 f360"/>
                <a:gd name="f737" fmla="*/ f577 1 f361"/>
                <a:gd name="f738" fmla="*/ f578 1 f360"/>
                <a:gd name="f739" fmla="*/ f579 1 f361"/>
                <a:gd name="f740" fmla="*/ f580 1 f360"/>
                <a:gd name="f741" fmla="*/ f581 1 f361"/>
                <a:gd name="f742" fmla="*/ f582 1 f360"/>
                <a:gd name="f743" fmla="*/ f583 1 f361"/>
                <a:gd name="f744" fmla="*/ f584 1 f360"/>
                <a:gd name="f745" fmla="*/ f585 1 f361"/>
                <a:gd name="f746" fmla="*/ f586 1 f360"/>
                <a:gd name="f747" fmla="*/ f587 1 f361"/>
                <a:gd name="f748" fmla="*/ f588 1 f360"/>
                <a:gd name="f749" fmla="*/ f589 1 f361"/>
                <a:gd name="f750" fmla="*/ f590 1 f360"/>
                <a:gd name="f751" fmla="*/ f591 1 f361"/>
                <a:gd name="f752" fmla="*/ f592 1 f360"/>
                <a:gd name="f753" fmla="*/ f593 1 f361"/>
                <a:gd name="f754" fmla="*/ f594 1 f360"/>
                <a:gd name="f755" fmla="*/ f595 1 f361"/>
                <a:gd name="f756" fmla="*/ f596 1 f360"/>
                <a:gd name="f757" fmla="*/ f597 1 f361"/>
                <a:gd name="f758" fmla="*/ f598 1 f360"/>
                <a:gd name="f759" fmla="*/ f599 1 f361"/>
                <a:gd name="f760" fmla="*/ f600 1 f360"/>
                <a:gd name="f761" fmla="*/ f601 1 f361"/>
                <a:gd name="f762" fmla="*/ f602 1 f360"/>
                <a:gd name="f763" fmla="*/ f603 1 f361"/>
                <a:gd name="f764" fmla="*/ f604 1 f360"/>
                <a:gd name="f765" fmla="*/ f605 1 f361"/>
                <a:gd name="f766" fmla="*/ f606 1 f360"/>
                <a:gd name="f767" fmla="*/ f607 1 f361"/>
                <a:gd name="f768" fmla="*/ f608 1 f360"/>
                <a:gd name="f769" fmla="*/ f609 1 f361"/>
                <a:gd name="f770" fmla="*/ f610 1 f360"/>
                <a:gd name="f771" fmla="*/ f611 1 f361"/>
                <a:gd name="f772" fmla="*/ f612 1 f360"/>
                <a:gd name="f773" fmla="*/ f613 1 f361"/>
                <a:gd name="f774" fmla="*/ f614 1 f360"/>
                <a:gd name="f775" fmla="*/ f615 1 f361"/>
                <a:gd name="f776" fmla="*/ f616 1 f360"/>
                <a:gd name="f777" fmla="*/ f617 1 f361"/>
                <a:gd name="f778" fmla="*/ f618 1 f360"/>
                <a:gd name="f779" fmla="*/ f619 1 f361"/>
                <a:gd name="f780" fmla="*/ f620 1 f360"/>
                <a:gd name="f781" fmla="*/ f621 1 f361"/>
                <a:gd name="f782" fmla="*/ f622 1 f360"/>
                <a:gd name="f783" fmla="*/ f623 1 f361"/>
                <a:gd name="f784" fmla="*/ f624 1 f360"/>
                <a:gd name="f785" fmla="*/ f625 1 f361"/>
                <a:gd name="f786" fmla="*/ f626 1 f360"/>
                <a:gd name="f787" fmla="*/ f627 1 f361"/>
                <a:gd name="f788" fmla="*/ f628 1 f360"/>
                <a:gd name="f789" fmla="*/ f629 1 f361"/>
                <a:gd name="f790" fmla="*/ f630 1 f360"/>
                <a:gd name="f791" fmla="*/ f631 1 f361"/>
                <a:gd name="f792" fmla="*/ f632 1 f360"/>
                <a:gd name="f793" fmla="*/ f633 1 f361"/>
                <a:gd name="f794" fmla="*/ f634 1 f360"/>
                <a:gd name="f795" fmla="*/ f635 1 f361"/>
                <a:gd name="f796" fmla="*/ f636 1 f360"/>
                <a:gd name="f797" fmla="*/ f637 1 f361"/>
                <a:gd name="f798" fmla="*/ f638 1 f360"/>
                <a:gd name="f799" fmla="*/ f639 1 f361"/>
                <a:gd name="f800" fmla="*/ f640 1 f360"/>
                <a:gd name="f801" fmla="*/ f641 1 f361"/>
                <a:gd name="f802" fmla="*/ f642 1 f360"/>
                <a:gd name="f803" fmla="*/ f643 1 f361"/>
                <a:gd name="f804" fmla="*/ f644 1 f360"/>
                <a:gd name="f805" fmla="*/ f645 1 f361"/>
                <a:gd name="f806" fmla="*/ f646 1 f360"/>
                <a:gd name="f807" fmla="*/ f647 1 f361"/>
                <a:gd name="f808" fmla="*/ f648 1 f360"/>
                <a:gd name="f809" fmla="*/ f649 1 f361"/>
                <a:gd name="f810" fmla="*/ f650 1 f361"/>
                <a:gd name="f811" fmla="*/ f651 1 f360"/>
                <a:gd name="f812" fmla="*/ f652 1 f361"/>
                <a:gd name="f813" fmla="*/ f653 1 f360"/>
                <a:gd name="f814" fmla="*/ f654 1 f361"/>
                <a:gd name="f815" fmla="*/ f655 1 f361"/>
                <a:gd name="f816" fmla="*/ f656 1 f361"/>
                <a:gd name="f817" fmla="*/ f657 1 f360"/>
                <a:gd name="f818" fmla="*/ f658 1 f361"/>
                <a:gd name="f819" fmla="*/ f659 1 f360"/>
                <a:gd name="f820" fmla="*/ f660 1 f361"/>
                <a:gd name="f821" fmla="*/ f661 1 f360"/>
                <a:gd name="f822" fmla="*/ f662 1 f361"/>
                <a:gd name="f823" fmla="*/ f663 1 f360"/>
                <a:gd name="f824" fmla="*/ f664 1 f361"/>
                <a:gd name="f825" fmla="*/ f665 1 f360"/>
                <a:gd name="f826" fmla="*/ f666 1 f360"/>
                <a:gd name="f827" fmla="*/ f667 1 f360"/>
                <a:gd name="f828" fmla="*/ f668 1 f361"/>
                <a:gd name="f829" fmla="*/ f669 1 f360"/>
                <a:gd name="f830" fmla="*/ f670 1 f361"/>
                <a:gd name="f831" fmla="*/ f671 1 f360"/>
                <a:gd name="f832" fmla="*/ f672 1 f361"/>
                <a:gd name="f833" fmla="*/ f673 1 f360"/>
                <a:gd name="f834" fmla="*/ f674 1 f360"/>
                <a:gd name="f835" fmla="*/ f675 f351 1"/>
                <a:gd name="f836" fmla="*/ f676 f351 1"/>
                <a:gd name="f837" fmla="*/ f678 f352 1"/>
                <a:gd name="f838" fmla="*/ f677 f352 1"/>
                <a:gd name="f839" fmla="*/ f679 f351 1"/>
                <a:gd name="f840" fmla="*/ f680 f352 1"/>
                <a:gd name="f841" fmla="*/ f681 f351 1"/>
                <a:gd name="f842" fmla="*/ f682 f351 1"/>
                <a:gd name="f843" fmla="*/ f683 f352 1"/>
                <a:gd name="f844" fmla="*/ f684 f351 1"/>
                <a:gd name="f845" fmla="*/ f685 f352 1"/>
                <a:gd name="f846" fmla="*/ f686 f351 1"/>
                <a:gd name="f847" fmla="*/ f687 f352 1"/>
                <a:gd name="f848" fmla="*/ f688 f351 1"/>
                <a:gd name="f849" fmla="*/ f689 f352 1"/>
                <a:gd name="f850" fmla="*/ f690 f351 1"/>
                <a:gd name="f851" fmla="*/ f691 f352 1"/>
                <a:gd name="f852" fmla="*/ f692 f351 1"/>
                <a:gd name="f853" fmla="*/ f693 f352 1"/>
                <a:gd name="f854" fmla="*/ f694 f351 1"/>
                <a:gd name="f855" fmla="*/ f695 f352 1"/>
                <a:gd name="f856" fmla="*/ f696 f351 1"/>
                <a:gd name="f857" fmla="*/ f697 f352 1"/>
                <a:gd name="f858" fmla="*/ f698 f351 1"/>
                <a:gd name="f859" fmla="*/ f699 f352 1"/>
                <a:gd name="f860" fmla="*/ f700 f351 1"/>
                <a:gd name="f861" fmla="*/ f701 f352 1"/>
                <a:gd name="f862" fmla="*/ f702 f351 1"/>
                <a:gd name="f863" fmla="*/ f703 f352 1"/>
                <a:gd name="f864" fmla="*/ f704 f351 1"/>
                <a:gd name="f865" fmla="*/ f705 f352 1"/>
                <a:gd name="f866" fmla="*/ f706 f351 1"/>
                <a:gd name="f867" fmla="*/ f707 f352 1"/>
                <a:gd name="f868" fmla="*/ f708 f351 1"/>
                <a:gd name="f869" fmla="*/ f709 f352 1"/>
                <a:gd name="f870" fmla="*/ f710 f351 1"/>
                <a:gd name="f871" fmla="*/ f711 f352 1"/>
                <a:gd name="f872" fmla="*/ f712 f351 1"/>
                <a:gd name="f873" fmla="*/ f713 f352 1"/>
                <a:gd name="f874" fmla="*/ f714 f351 1"/>
                <a:gd name="f875" fmla="*/ f715 f352 1"/>
                <a:gd name="f876" fmla="*/ f716 f351 1"/>
                <a:gd name="f877" fmla="*/ f717 f352 1"/>
                <a:gd name="f878" fmla="*/ f718 f351 1"/>
                <a:gd name="f879" fmla="*/ f719 f352 1"/>
                <a:gd name="f880" fmla="*/ f720 f351 1"/>
                <a:gd name="f881" fmla="*/ f721 f352 1"/>
                <a:gd name="f882" fmla="*/ f722 f351 1"/>
                <a:gd name="f883" fmla="*/ f723 f352 1"/>
                <a:gd name="f884" fmla="*/ f724 f351 1"/>
                <a:gd name="f885" fmla="*/ f725 f352 1"/>
                <a:gd name="f886" fmla="*/ f726 f351 1"/>
                <a:gd name="f887" fmla="*/ f727 f352 1"/>
                <a:gd name="f888" fmla="*/ f728 f351 1"/>
                <a:gd name="f889" fmla="*/ f729 f352 1"/>
                <a:gd name="f890" fmla="*/ f730 f351 1"/>
                <a:gd name="f891" fmla="*/ f731 f352 1"/>
                <a:gd name="f892" fmla="*/ f732 f351 1"/>
                <a:gd name="f893" fmla="*/ f733 f352 1"/>
                <a:gd name="f894" fmla="*/ f734 f351 1"/>
                <a:gd name="f895" fmla="*/ f735 f352 1"/>
                <a:gd name="f896" fmla="*/ f736 f351 1"/>
                <a:gd name="f897" fmla="*/ f737 f352 1"/>
                <a:gd name="f898" fmla="*/ f738 f351 1"/>
                <a:gd name="f899" fmla="*/ f739 f352 1"/>
                <a:gd name="f900" fmla="*/ f740 f351 1"/>
                <a:gd name="f901" fmla="*/ f741 f352 1"/>
                <a:gd name="f902" fmla="*/ f742 f351 1"/>
                <a:gd name="f903" fmla="*/ f743 f352 1"/>
                <a:gd name="f904" fmla="*/ f744 f351 1"/>
                <a:gd name="f905" fmla="*/ f745 f352 1"/>
                <a:gd name="f906" fmla="*/ f746 f351 1"/>
                <a:gd name="f907" fmla="*/ f747 f352 1"/>
                <a:gd name="f908" fmla="*/ f748 f351 1"/>
                <a:gd name="f909" fmla="*/ f749 f352 1"/>
                <a:gd name="f910" fmla="*/ f750 f351 1"/>
                <a:gd name="f911" fmla="*/ f751 f352 1"/>
                <a:gd name="f912" fmla="*/ f752 f351 1"/>
                <a:gd name="f913" fmla="*/ f753 f352 1"/>
                <a:gd name="f914" fmla="*/ f754 f351 1"/>
                <a:gd name="f915" fmla="*/ f755 f352 1"/>
                <a:gd name="f916" fmla="*/ f756 f351 1"/>
                <a:gd name="f917" fmla="*/ f757 f352 1"/>
                <a:gd name="f918" fmla="*/ f758 f351 1"/>
                <a:gd name="f919" fmla="*/ f759 f352 1"/>
                <a:gd name="f920" fmla="*/ f760 f351 1"/>
                <a:gd name="f921" fmla="*/ f761 f352 1"/>
                <a:gd name="f922" fmla="*/ f762 f351 1"/>
                <a:gd name="f923" fmla="*/ f763 f352 1"/>
                <a:gd name="f924" fmla="*/ f764 f351 1"/>
                <a:gd name="f925" fmla="*/ f765 f352 1"/>
                <a:gd name="f926" fmla="*/ f766 f351 1"/>
                <a:gd name="f927" fmla="*/ f767 f352 1"/>
                <a:gd name="f928" fmla="*/ f768 f351 1"/>
                <a:gd name="f929" fmla="*/ f769 f352 1"/>
                <a:gd name="f930" fmla="*/ f770 f351 1"/>
                <a:gd name="f931" fmla="*/ f771 f352 1"/>
                <a:gd name="f932" fmla="*/ f772 f351 1"/>
                <a:gd name="f933" fmla="*/ f773 f352 1"/>
                <a:gd name="f934" fmla="*/ f774 f351 1"/>
                <a:gd name="f935" fmla="*/ f775 f352 1"/>
                <a:gd name="f936" fmla="*/ f776 f351 1"/>
                <a:gd name="f937" fmla="*/ f777 f352 1"/>
                <a:gd name="f938" fmla="*/ f778 f351 1"/>
                <a:gd name="f939" fmla="*/ f779 f352 1"/>
                <a:gd name="f940" fmla="*/ f780 f351 1"/>
                <a:gd name="f941" fmla="*/ f781 f352 1"/>
                <a:gd name="f942" fmla="*/ f782 f351 1"/>
                <a:gd name="f943" fmla="*/ f783 f352 1"/>
                <a:gd name="f944" fmla="*/ f784 f351 1"/>
                <a:gd name="f945" fmla="*/ f785 f352 1"/>
                <a:gd name="f946" fmla="*/ f786 f351 1"/>
                <a:gd name="f947" fmla="*/ f787 f352 1"/>
                <a:gd name="f948" fmla="*/ f788 f351 1"/>
                <a:gd name="f949" fmla="*/ f789 f352 1"/>
                <a:gd name="f950" fmla="*/ f790 f351 1"/>
                <a:gd name="f951" fmla="*/ f791 f352 1"/>
                <a:gd name="f952" fmla="*/ f792 f351 1"/>
                <a:gd name="f953" fmla="*/ f793 f352 1"/>
                <a:gd name="f954" fmla="*/ f794 f351 1"/>
                <a:gd name="f955" fmla="*/ f795 f352 1"/>
                <a:gd name="f956" fmla="*/ f796 f351 1"/>
                <a:gd name="f957" fmla="*/ f797 f352 1"/>
                <a:gd name="f958" fmla="*/ f798 f351 1"/>
                <a:gd name="f959" fmla="*/ f799 f352 1"/>
                <a:gd name="f960" fmla="*/ f800 f351 1"/>
                <a:gd name="f961" fmla="*/ f801 f352 1"/>
                <a:gd name="f962" fmla="*/ f802 f351 1"/>
                <a:gd name="f963" fmla="*/ f803 f352 1"/>
                <a:gd name="f964" fmla="*/ f804 f351 1"/>
                <a:gd name="f965" fmla="*/ f805 f352 1"/>
                <a:gd name="f966" fmla="*/ f806 f351 1"/>
                <a:gd name="f967" fmla="*/ f807 f352 1"/>
                <a:gd name="f968" fmla="*/ f808 f351 1"/>
                <a:gd name="f969" fmla="*/ f809 f352 1"/>
                <a:gd name="f970" fmla="*/ f810 f352 1"/>
                <a:gd name="f971" fmla="*/ f811 f351 1"/>
                <a:gd name="f972" fmla="*/ f812 f352 1"/>
                <a:gd name="f973" fmla="*/ f813 f351 1"/>
                <a:gd name="f974" fmla="*/ f814 f352 1"/>
                <a:gd name="f975" fmla="*/ f815 f352 1"/>
                <a:gd name="f976" fmla="*/ f816 f352 1"/>
                <a:gd name="f977" fmla="*/ f817 f351 1"/>
                <a:gd name="f978" fmla="*/ f818 f352 1"/>
                <a:gd name="f979" fmla="*/ f819 f351 1"/>
                <a:gd name="f980" fmla="*/ f820 f352 1"/>
                <a:gd name="f981" fmla="*/ f821 f351 1"/>
                <a:gd name="f982" fmla="*/ f822 f352 1"/>
                <a:gd name="f983" fmla="*/ f823 f351 1"/>
                <a:gd name="f984" fmla="*/ f824 f352 1"/>
                <a:gd name="f985" fmla="*/ f825 f351 1"/>
                <a:gd name="f986" fmla="*/ f826 f351 1"/>
                <a:gd name="f987" fmla="*/ f827 f351 1"/>
                <a:gd name="f988" fmla="*/ f828 f352 1"/>
                <a:gd name="f989" fmla="*/ f829 f351 1"/>
                <a:gd name="f990" fmla="*/ f830 f352 1"/>
                <a:gd name="f991" fmla="*/ f831 f351 1"/>
                <a:gd name="f992" fmla="*/ f832 f352 1"/>
                <a:gd name="f993" fmla="*/ f833 f351 1"/>
                <a:gd name="f994" fmla="*/ f834 f3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18">
                  <a:pos x="f839" y="f840"/>
                </a:cxn>
                <a:cxn ang="f518">
                  <a:pos x="f841" y="f840"/>
                </a:cxn>
                <a:cxn ang="f518">
                  <a:pos x="f842" y="f843"/>
                </a:cxn>
                <a:cxn ang="f518">
                  <a:pos x="f844" y="f845"/>
                </a:cxn>
                <a:cxn ang="f518">
                  <a:pos x="f846" y="f847"/>
                </a:cxn>
                <a:cxn ang="f518">
                  <a:pos x="f848" y="f849"/>
                </a:cxn>
                <a:cxn ang="f518">
                  <a:pos x="f850" y="f851"/>
                </a:cxn>
                <a:cxn ang="f518">
                  <a:pos x="f852" y="f853"/>
                </a:cxn>
                <a:cxn ang="f518">
                  <a:pos x="f854" y="f855"/>
                </a:cxn>
                <a:cxn ang="f518">
                  <a:pos x="f856" y="f857"/>
                </a:cxn>
                <a:cxn ang="f518">
                  <a:pos x="f858" y="f859"/>
                </a:cxn>
                <a:cxn ang="f518">
                  <a:pos x="f860" y="f861"/>
                </a:cxn>
                <a:cxn ang="f518">
                  <a:pos x="f862" y="f863"/>
                </a:cxn>
                <a:cxn ang="f518">
                  <a:pos x="f864" y="f865"/>
                </a:cxn>
                <a:cxn ang="f518">
                  <a:pos x="f866" y="f867"/>
                </a:cxn>
                <a:cxn ang="f518">
                  <a:pos x="f868" y="f869"/>
                </a:cxn>
                <a:cxn ang="f518">
                  <a:pos x="f870" y="f871"/>
                </a:cxn>
                <a:cxn ang="f518">
                  <a:pos x="f872" y="f873"/>
                </a:cxn>
                <a:cxn ang="f518">
                  <a:pos x="f874" y="f875"/>
                </a:cxn>
                <a:cxn ang="f518">
                  <a:pos x="f876" y="f877"/>
                </a:cxn>
                <a:cxn ang="f518">
                  <a:pos x="f878" y="f879"/>
                </a:cxn>
                <a:cxn ang="f518">
                  <a:pos x="f880" y="f881"/>
                </a:cxn>
                <a:cxn ang="f518">
                  <a:pos x="f882" y="f883"/>
                </a:cxn>
                <a:cxn ang="f518">
                  <a:pos x="f884" y="f885"/>
                </a:cxn>
                <a:cxn ang="f518">
                  <a:pos x="f886" y="f887"/>
                </a:cxn>
                <a:cxn ang="f518">
                  <a:pos x="f888" y="f889"/>
                </a:cxn>
                <a:cxn ang="f518">
                  <a:pos x="f890" y="f891"/>
                </a:cxn>
                <a:cxn ang="f518">
                  <a:pos x="f892" y="f893"/>
                </a:cxn>
                <a:cxn ang="f518">
                  <a:pos x="f894" y="f895"/>
                </a:cxn>
                <a:cxn ang="f518">
                  <a:pos x="f896" y="f897"/>
                </a:cxn>
                <a:cxn ang="f518">
                  <a:pos x="f898" y="f899"/>
                </a:cxn>
                <a:cxn ang="f518">
                  <a:pos x="f900" y="f901"/>
                </a:cxn>
                <a:cxn ang="f518">
                  <a:pos x="f902" y="f903"/>
                </a:cxn>
                <a:cxn ang="f518">
                  <a:pos x="f904" y="f905"/>
                </a:cxn>
                <a:cxn ang="f518">
                  <a:pos x="f906" y="f907"/>
                </a:cxn>
                <a:cxn ang="f518">
                  <a:pos x="f908" y="f909"/>
                </a:cxn>
                <a:cxn ang="f518">
                  <a:pos x="f910" y="f911"/>
                </a:cxn>
                <a:cxn ang="f518">
                  <a:pos x="f912" y="f913"/>
                </a:cxn>
                <a:cxn ang="f518">
                  <a:pos x="f914" y="f915"/>
                </a:cxn>
                <a:cxn ang="f518">
                  <a:pos x="f916" y="f917"/>
                </a:cxn>
                <a:cxn ang="f518">
                  <a:pos x="f918" y="f919"/>
                </a:cxn>
                <a:cxn ang="f518">
                  <a:pos x="f920" y="f921"/>
                </a:cxn>
                <a:cxn ang="f518">
                  <a:pos x="f922" y="f923"/>
                </a:cxn>
                <a:cxn ang="f518">
                  <a:pos x="f924" y="f925"/>
                </a:cxn>
                <a:cxn ang="f518">
                  <a:pos x="f926" y="f927"/>
                </a:cxn>
                <a:cxn ang="f518">
                  <a:pos x="f928" y="f929"/>
                </a:cxn>
                <a:cxn ang="f518">
                  <a:pos x="f930" y="f931"/>
                </a:cxn>
                <a:cxn ang="f518">
                  <a:pos x="f932" y="f933"/>
                </a:cxn>
                <a:cxn ang="f518">
                  <a:pos x="f934" y="f935"/>
                </a:cxn>
                <a:cxn ang="f518">
                  <a:pos x="f936" y="f937"/>
                </a:cxn>
                <a:cxn ang="f518">
                  <a:pos x="f938" y="f939"/>
                </a:cxn>
                <a:cxn ang="f518">
                  <a:pos x="f940" y="f941"/>
                </a:cxn>
                <a:cxn ang="f518">
                  <a:pos x="f942" y="f943"/>
                </a:cxn>
                <a:cxn ang="f518">
                  <a:pos x="f944" y="f945"/>
                </a:cxn>
                <a:cxn ang="f518">
                  <a:pos x="f946" y="f947"/>
                </a:cxn>
                <a:cxn ang="f518">
                  <a:pos x="f948" y="f949"/>
                </a:cxn>
                <a:cxn ang="f518">
                  <a:pos x="f950" y="f951"/>
                </a:cxn>
                <a:cxn ang="f518">
                  <a:pos x="f952" y="f953"/>
                </a:cxn>
                <a:cxn ang="f518">
                  <a:pos x="f954" y="f955"/>
                </a:cxn>
                <a:cxn ang="f518">
                  <a:pos x="f956" y="f957"/>
                </a:cxn>
                <a:cxn ang="f518">
                  <a:pos x="f958" y="f959"/>
                </a:cxn>
                <a:cxn ang="f518">
                  <a:pos x="f960" y="f961"/>
                </a:cxn>
                <a:cxn ang="f518">
                  <a:pos x="f962" y="f963"/>
                </a:cxn>
                <a:cxn ang="f518">
                  <a:pos x="f964" y="f965"/>
                </a:cxn>
                <a:cxn ang="f518">
                  <a:pos x="f966" y="f967"/>
                </a:cxn>
                <a:cxn ang="f518">
                  <a:pos x="f968" y="f969"/>
                </a:cxn>
                <a:cxn ang="f518">
                  <a:pos x="f968" y="f970"/>
                </a:cxn>
                <a:cxn ang="f518">
                  <a:pos x="f971" y="f972"/>
                </a:cxn>
                <a:cxn ang="f518">
                  <a:pos x="f973" y="f974"/>
                </a:cxn>
                <a:cxn ang="f518">
                  <a:pos x="f973" y="f975"/>
                </a:cxn>
                <a:cxn ang="f518">
                  <a:pos x="f973" y="f976"/>
                </a:cxn>
                <a:cxn ang="f518">
                  <a:pos x="f977" y="f978"/>
                </a:cxn>
                <a:cxn ang="f518">
                  <a:pos x="f979" y="f980"/>
                </a:cxn>
                <a:cxn ang="f518">
                  <a:pos x="f981" y="f982"/>
                </a:cxn>
                <a:cxn ang="f518">
                  <a:pos x="f983" y="f984"/>
                </a:cxn>
                <a:cxn ang="f518">
                  <a:pos x="f985" y="f840"/>
                </a:cxn>
                <a:cxn ang="f518">
                  <a:pos x="f986" y="f840"/>
                </a:cxn>
                <a:cxn ang="f518">
                  <a:pos x="f987" y="f988"/>
                </a:cxn>
                <a:cxn ang="f518">
                  <a:pos x="f989" y="f990"/>
                </a:cxn>
                <a:cxn ang="f518">
                  <a:pos x="f991" y="f992"/>
                </a:cxn>
                <a:cxn ang="f518">
                  <a:pos x="f993" y="f990"/>
                </a:cxn>
                <a:cxn ang="f518">
                  <a:pos x="f994" y="f988"/>
                </a:cxn>
              </a:cxnLst>
              <a:rect l="f835" t="f838" r="f836" b="f837"/>
              <a:pathLst>
                <a:path w="4619000" h="2614653">
                  <a:moveTo>
                    <a:pt x="f8" y="f5"/>
                  </a:moveTo>
                  <a:lnTo>
                    <a:pt x="f9" y="f5"/>
                  </a:lnTo>
                  <a:lnTo>
                    <a:pt x="f10" y="f11"/>
                  </a:lnTo>
                  <a:cubicBezTo>
                    <a:pt x="f10" y="f12"/>
                    <a:pt x="f13" y="f14"/>
                    <a:pt x="f15" y="f16"/>
                  </a:cubicBezTo>
                  <a:cubicBezTo>
                    <a:pt x="f17" y="f18"/>
                    <a:pt x="f19" y="f20"/>
                    <a:pt x="f21" y="f22"/>
                  </a:cubicBezTo>
                  <a:cubicBezTo>
                    <a:pt x="f23" y="f24"/>
                    <a:pt x="f25" y="f26"/>
                    <a:pt x="f27" y="f28"/>
                  </a:cubicBezTo>
                  <a:cubicBezTo>
                    <a:pt x="f29" y="f30"/>
                    <a:pt x="f31" y="f32"/>
                    <a:pt x="f33" y="f34"/>
                  </a:cubicBezTo>
                  <a:cubicBezTo>
                    <a:pt x="f35" y="f36"/>
                    <a:pt x="f37" y="f38"/>
                    <a:pt x="f39" y="f40"/>
                  </a:cubicBezTo>
                  <a:cubicBezTo>
                    <a:pt x="f41" y="f42"/>
                    <a:pt x="f43" y="f44"/>
                    <a:pt x="f45" y="f46"/>
                  </a:cubicBezTo>
                  <a:cubicBezTo>
                    <a:pt x="f47" y="f48"/>
                    <a:pt x="f49" y="f50"/>
                    <a:pt x="f51" y="f52"/>
                  </a:cubicBezTo>
                  <a:lnTo>
                    <a:pt x="f53" y="f54"/>
                  </a:lnTo>
                  <a:lnTo>
                    <a:pt x="f55" y="f56"/>
                  </a:lnTo>
                  <a:cubicBezTo>
                    <a:pt x="f57" y="f58"/>
                    <a:pt x="f59" y="f60"/>
                    <a:pt x="f61" y="f62"/>
                  </a:cubicBezTo>
                  <a:lnTo>
                    <a:pt x="f63" y="f64"/>
                  </a:lnTo>
                  <a:cubicBezTo>
                    <a:pt x="f65" y="f66"/>
                    <a:pt x="f67" y="f68"/>
                    <a:pt x="f69" y="f70"/>
                  </a:cubicBezTo>
                  <a:cubicBezTo>
                    <a:pt x="f71" y="f72"/>
                    <a:pt x="f73" y="f74"/>
                    <a:pt x="f75" y="f76"/>
                  </a:cubicBezTo>
                  <a:cubicBezTo>
                    <a:pt x="f77" y="f78"/>
                    <a:pt x="f79" y="f80"/>
                    <a:pt x="f81" y="f82"/>
                  </a:cubicBezTo>
                  <a:cubicBezTo>
                    <a:pt x="f83" y="f84"/>
                    <a:pt x="f85" y="f86"/>
                    <a:pt x="f87" y="f88"/>
                  </a:cubicBezTo>
                  <a:cubicBezTo>
                    <a:pt x="f89" y="f90"/>
                    <a:pt x="f91" y="f92"/>
                    <a:pt x="f93" y="f94"/>
                  </a:cubicBezTo>
                  <a:lnTo>
                    <a:pt x="f95" y="f96"/>
                  </a:lnTo>
                  <a:lnTo>
                    <a:pt x="f97" y="f98"/>
                  </a:lnTo>
                  <a:cubicBezTo>
                    <a:pt x="f99" y="f100"/>
                    <a:pt x="f101" y="f102"/>
                    <a:pt x="f103" y="f104"/>
                  </a:cubicBezTo>
                  <a:lnTo>
                    <a:pt x="f105" y="f106"/>
                  </a:lnTo>
                  <a:lnTo>
                    <a:pt x="f107" y="f108"/>
                  </a:lnTo>
                  <a:lnTo>
                    <a:pt x="f109" y="f110"/>
                  </a:lnTo>
                  <a:cubicBezTo>
                    <a:pt x="f111" y="f112"/>
                    <a:pt x="f113" y="f114"/>
                    <a:pt x="f115" y="f116"/>
                  </a:cubicBezTo>
                  <a:cubicBezTo>
                    <a:pt x="f117" y="f118"/>
                    <a:pt x="f119" y="f120"/>
                    <a:pt x="f121" y="f122"/>
                  </a:cubicBezTo>
                  <a:cubicBezTo>
                    <a:pt x="f123" y="f124"/>
                    <a:pt x="f125" y="f126"/>
                    <a:pt x="f127" y="f128"/>
                  </a:cubicBezTo>
                  <a:lnTo>
                    <a:pt x="f129" y="f130"/>
                  </a:lnTo>
                  <a:lnTo>
                    <a:pt x="f131" y="f132"/>
                  </a:lnTo>
                  <a:cubicBezTo>
                    <a:pt x="f133" y="f134"/>
                    <a:pt x="f135" y="f136"/>
                    <a:pt x="f137" y="f138"/>
                  </a:cubicBezTo>
                  <a:cubicBezTo>
                    <a:pt x="f139" y="f140"/>
                    <a:pt x="f141" y="f142"/>
                    <a:pt x="f143" y="f144"/>
                  </a:cubicBezTo>
                  <a:cubicBezTo>
                    <a:pt x="f145" y="f146"/>
                    <a:pt x="f147" y="f148"/>
                    <a:pt x="f149" y="f150"/>
                  </a:cubicBezTo>
                  <a:cubicBezTo>
                    <a:pt x="f151" y="f152"/>
                    <a:pt x="f153" y="f154"/>
                    <a:pt x="f155" y="f156"/>
                  </a:cubicBezTo>
                  <a:lnTo>
                    <a:pt x="f157" y="f158"/>
                  </a:lnTo>
                  <a:lnTo>
                    <a:pt x="f159" y="f160"/>
                  </a:lnTo>
                  <a:cubicBezTo>
                    <a:pt x="f161" y="f162"/>
                    <a:pt x="f163" y="f164"/>
                    <a:pt x="f165" y="f166"/>
                  </a:cubicBezTo>
                  <a:cubicBezTo>
                    <a:pt x="f167" y="f168"/>
                    <a:pt x="f169" y="f170"/>
                    <a:pt x="f171" y="f172"/>
                  </a:cubicBezTo>
                  <a:cubicBezTo>
                    <a:pt x="f173" y="f174"/>
                    <a:pt x="f175" y="f176"/>
                    <a:pt x="f177" y="f178"/>
                  </a:cubicBezTo>
                  <a:cubicBezTo>
                    <a:pt x="f179" y="f180"/>
                    <a:pt x="f181" y="f182"/>
                    <a:pt x="f183" y="f184"/>
                  </a:cubicBezTo>
                  <a:lnTo>
                    <a:pt x="f185" y="f186"/>
                  </a:lnTo>
                  <a:lnTo>
                    <a:pt x="f187" y="f188"/>
                  </a:lnTo>
                  <a:cubicBezTo>
                    <a:pt x="f189" y="f190"/>
                    <a:pt x="f191" y="f192"/>
                    <a:pt x="f193" y="f194"/>
                  </a:cubicBezTo>
                  <a:cubicBezTo>
                    <a:pt x="f195" y="f196"/>
                    <a:pt x="f197" y="f198"/>
                    <a:pt x="f199" y="f200"/>
                  </a:cubicBezTo>
                  <a:cubicBezTo>
                    <a:pt x="f201" y="f202"/>
                    <a:pt x="f203" y="f204"/>
                    <a:pt x="f205" y="f206"/>
                  </a:cubicBezTo>
                  <a:cubicBezTo>
                    <a:pt x="f207" y="f208"/>
                    <a:pt x="f209" y="f210"/>
                    <a:pt x="f211" y="f212"/>
                  </a:cubicBezTo>
                  <a:cubicBezTo>
                    <a:pt x="f213" y="f214"/>
                    <a:pt x="f215" y="f216"/>
                    <a:pt x="f217" y="f218"/>
                  </a:cubicBezTo>
                  <a:cubicBezTo>
                    <a:pt x="f219" y="f220"/>
                    <a:pt x="f221" y="f222"/>
                    <a:pt x="f223" y="f224"/>
                  </a:cubicBezTo>
                  <a:cubicBezTo>
                    <a:pt x="f225" y="f226"/>
                    <a:pt x="f227" y="f228"/>
                    <a:pt x="f229" y="f230"/>
                  </a:cubicBezTo>
                  <a:cubicBezTo>
                    <a:pt x="f231" y="f232"/>
                    <a:pt x="f233" y="f234"/>
                    <a:pt x="f235" y="f236"/>
                  </a:cubicBezTo>
                  <a:lnTo>
                    <a:pt x="f237" y="f238"/>
                  </a:lnTo>
                  <a:lnTo>
                    <a:pt x="f239" y="f240"/>
                  </a:lnTo>
                  <a:cubicBezTo>
                    <a:pt x="f241" y="f242"/>
                    <a:pt x="f243" y="f244"/>
                    <a:pt x="f245" y="f246"/>
                  </a:cubicBezTo>
                  <a:lnTo>
                    <a:pt x="f247" y="f248"/>
                  </a:lnTo>
                  <a:lnTo>
                    <a:pt x="f249" y="f250"/>
                  </a:lnTo>
                  <a:cubicBezTo>
                    <a:pt x="f251" y="f252"/>
                    <a:pt x="f253" y="f254"/>
                    <a:pt x="f255" y="f256"/>
                  </a:cubicBezTo>
                  <a:cubicBezTo>
                    <a:pt x="f257" y="f258"/>
                    <a:pt x="f259" y="f260"/>
                    <a:pt x="f261" y="f262"/>
                  </a:cubicBezTo>
                  <a:cubicBezTo>
                    <a:pt x="f263" y="f264"/>
                    <a:pt x="f265" y="f266"/>
                    <a:pt x="f267" y="f268"/>
                  </a:cubicBezTo>
                  <a:cubicBezTo>
                    <a:pt x="f269" y="f270"/>
                    <a:pt x="f271" y="f272"/>
                    <a:pt x="f273" y="f274"/>
                  </a:cubicBezTo>
                  <a:lnTo>
                    <a:pt x="f275" y="f276"/>
                  </a:lnTo>
                  <a:lnTo>
                    <a:pt x="f277" y="f278"/>
                  </a:lnTo>
                  <a:cubicBezTo>
                    <a:pt x="f279" y="f280"/>
                    <a:pt x="f281" y="f282"/>
                    <a:pt x="f283" y="f284"/>
                  </a:cubicBezTo>
                  <a:cubicBezTo>
                    <a:pt x="f285" y="f286"/>
                    <a:pt x="f287" y="f288"/>
                    <a:pt x="f289" y="f290"/>
                  </a:cubicBezTo>
                  <a:cubicBezTo>
                    <a:pt x="f291" y="f292"/>
                    <a:pt x="f293" y="f294"/>
                    <a:pt x="f295" y="f296"/>
                  </a:cubicBezTo>
                  <a:cubicBezTo>
                    <a:pt x="f297" y="f298"/>
                    <a:pt x="f299" y="f300"/>
                    <a:pt x="f301" y="f302"/>
                  </a:cubicBezTo>
                  <a:cubicBezTo>
                    <a:pt x="f303" y="f304"/>
                    <a:pt x="f305" y="f306"/>
                    <a:pt x="f307" y="f308"/>
                  </a:cubicBezTo>
                  <a:lnTo>
                    <a:pt x="f307" y="f309"/>
                  </a:lnTo>
                  <a:cubicBezTo>
                    <a:pt x="f310" y="f311"/>
                    <a:pt x="f310" y="f312"/>
                    <a:pt x="f310" y="f313"/>
                  </a:cubicBezTo>
                  <a:cubicBezTo>
                    <a:pt x="f310" y="f314"/>
                    <a:pt x="f307" y="f315"/>
                    <a:pt x="f316" y="f317"/>
                  </a:cubicBezTo>
                  <a:lnTo>
                    <a:pt x="f316" y="f318"/>
                  </a:lnTo>
                  <a:lnTo>
                    <a:pt x="f316" y="f319"/>
                  </a:lnTo>
                  <a:lnTo>
                    <a:pt x="f320" y="f321"/>
                  </a:lnTo>
                  <a:lnTo>
                    <a:pt x="f322" y="f323"/>
                  </a:lnTo>
                  <a:cubicBezTo>
                    <a:pt x="f324" y="f325"/>
                    <a:pt x="f326" y="f327"/>
                    <a:pt x="f328" y="f329"/>
                  </a:cubicBezTo>
                  <a:cubicBezTo>
                    <a:pt x="f330" y="f331"/>
                    <a:pt x="f332" y="f333"/>
                    <a:pt x="f334" y="f335"/>
                  </a:cubicBezTo>
                  <a:lnTo>
                    <a:pt x="f336" y="f5"/>
                  </a:lnTo>
                  <a:lnTo>
                    <a:pt x="f337" y="f5"/>
                  </a:lnTo>
                  <a:lnTo>
                    <a:pt x="f338" y="f339"/>
                  </a:lnTo>
                  <a:cubicBezTo>
                    <a:pt x="f340" y="f341"/>
                    <a:pt x="f6" y="f342"/>
                    <a:pt x="f6" y="f343"/>
                  </a:cubicBezTo>
                  <a:cubicBezTo>
                    <a:pt x="f6" y="f344"/>
                    <a:pt x="f345" y="f7"/>
                    <a:pt x="f346" y="f7"/>
                  </a:cubicBezTo>
                  <a:cubicBezTo>
                    <a:pt x="f347" y="f7"/>
                    <a:pt x="f5" y="f344"/>
                    <a:pt x="f5" y="f343"/>
                  </a:cubicBezTo>
                  <a:cubicBezTo>
                    <a:pt x="f5" y="f342"/>
                    <a:pt x="f348" y="f341"/>
                    <a:pt x="f349" y="f339"/>
                  </a:cubicBez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grpSp>
        <p:nvGrpSpPr>
          <p:cNvPr id="11" name="Group 18">
            <a:extLst>
              <a:ext uri="{FF2B5EF4-FFF2-40B4-BE49-F238E27FC236}">
                <a16:creationId xmlns:a16="http://schemas.microsoft.com/office/drawing/2014/main" id="{87D0BF04-695B-EBED-A4EA-CBE44C4DBAC4}"/>
              </a:ext>
            </a:extLst>
          </p:cNvPr>
          <p:cNvGrpSpPr/>
          <p:nvPr/>
        </p:nvGrpSpPr>
        <p:grpSpPr>
          <a:xfrm>
            <a:off x="0" y="2257004"/>
            <a:ext cx="5409233" cy="4597228"/>
            <a:chOff x="0" y="2257004"/>
            <a:chExt cx="5409233" cy="4597228"/>
          </a:xfrm>
        </p:grpSpPr>
        <p:sp>
          <p:nvSpPr>
            <p:cNvPr id="12" name="Freeform: Shape 19">
              <a:extLst>
                <a:ext uri="{FF2B5EF4-FFF2-40B4-BE49-F238E27FC236}">
                  <a16:creationId xmlns:a16="http://schemas.microsoft.com/office/drawing/2014/main" id="{AC20F497-4600-C671-5726-B5319D113411}"/>
                </a:ext>
              </a:extLst>
            </p:cNvPr>
            <p:cNvSpPr/>
            <p:nvPr/>
          </p:nvSpPr>
          <p:spPr>
            <a:xfrm>
              <a:off x="0" y="2275475"/>
              <a:ext cx="5265142" cy="457875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485018"/>
                <a:gd name="f7" fmla="val 4518038"/>
                <a:gd name="f8" fmla="val 1989265"/>
                <a:gd name="f9" fmla="val 2030052"/>
                <a:gd name="f10" fmla="val 2070466"/>
                <a:gd name="f11" fmla="val 606"/>
                <a:gd name="f12" fmla="val 2112245"/>
                <a:gd name="f13" fmla="val 1937"/>
                <a:gd name="f14" fmla="val 2114725"/>
                <a:gd name="f15" fmla="val 2117453"/>
                <a:gd name="f16" fmla="val 2119933"/>
                <a:gd name="f17" fmla="val 4808915"/>
                <a:gd name="f18" fmla="val 5916843"/>
                <a:gd name="f19" fmla="val 2490455"/>
                <a:gd name="f20" fmla="val 5333582"/>
                <a:gd name="f21" fmla="val 4434610"/>
                <a:gd name="f22" fmla="val 5305435"/>
                <a:gd name="f23" fmla="val 4512666"/>
                <a:gd name="f24" fmla="val 4574099"/>
                <a:gd name="f25" fmla="val 4368919"/>
                <a:gd name="f26" fmla="val 4684932"/>
                <a:gd name="f27" fmla="val 4060345"/>
                <a:gd name="f28" fmla="val 4741091"/>
                <a:gd name="f29" fmla="val 3730957"/>
                <a:gd name="f30" fmla="val 3389833"/>
                <a:gd name="f31" fmla="val 3043625"/>
                <a:gd name="f32" fmla="val 4683319"/>
                <a:gd name="f33" fmla="val 2706493"/>
                <a:gd name="f34" fmla="val 4569388"/>
                <a:gd name="f35" fmla="val 2387755"/>
                <a:gd name="f36" fmla="val 4454218"/>
                <a:gd name="f37" fmla="val 2065386"/>
                <a:gd name="f38" fmla="val 4287225"/>
                <a:gd name="f39" fmla="val 1779441"/>
                <a:gd name="f40" fmla="val 4073248"/>
                <a:gd name="f41" fmla="val 1537907"/>
                <a:gd name="f42" fmla="val 3850965"/>
                <a:gd name="f43" fmla="val 1287054"/>
                <a:gd name="f44" fmla="val 3582688"/>
                <a:gd name="f45" fmla="val 1091019"/>
                <a:gd name="f46" fmla="val 3276102"/>
                <a:gd name="f47" fmla="val 955249"/>
                <a:gd name="f48" fmla="val 2935427"/>
                <a:gd name="f49" fmla="val 804470"/>
                <a:gd name="f50" fmla="val 2546399"/>
                <a:gd name="f51" fmla="val 727992"/>
                <a:gd name="f52" fmla="val 2119808"/>
                <a:gd name="f53" fmla="val 2112990"/>
                <a:gd name="f54" fmla="val 2100468"/>
                <a:gd name="f55" fmla="val 2087947"/>
                <a:gd name="f56" fmla="val 727629"/>
                <a:gd name="f57" fmla="val 2054599"/>
                <a:gd name="f58" fmla="val 726541"/>
                <a:gd name="f59" fmla="val 2022241"/>
                <a:gd name="f60" fmla="val 726055"/>
                <a:gd name="f61" fmla="val 1603957"/>
                <a:gd name="f62" fmla="val 1253114"/>
                <a:gd name="f63" fmla="val 799872"/>
                <a:gd name="f64" fmla="val 946901"/>
                <a:gd name="f65" fmla="val 945810"/>
                <a:gd name="f66" fmla="val 667837"/>
                <a:gd name="f67" fmla="val 1078435"/>
                <a:gd name="f68" fmla="val 422869"/>
                <a:gd name="f69" fmla="val 1271444"/>
                <a:gd name="f70" fmla="val 218808"/>
                <a:gd name="f71" fmla="val 1519271"/>
                <a:gd name="f72" fmla="val 168847"/>
                <a:gd name="f73" fmla="val 1579957"/>
                <a:gd name="f74" fmla="val 121614"/>
                <a:gd name="f75" fmla="val 1643495"/>
                <a:gd name="f76" fmla="val 77177"/>
                <a:gd name="f77" fmla="val 1709761"/>
                <a:gd name="f78" fmla="val 1837634"/>
                <a:gd name="f79" fmla="val 701173"/>
                <a:gd name="f80" fmla="val 94238"/>
                <a:gd name="f81" fmla="val 618817"/>
                <a:gd name="f82" fmla="val 583605"/>
                <a:gd name="f83" fmla="val 235740"/>
                <a:gd name="f84" fmla="val 1215977"/>
                <a:gd name="f85" fmla="+- 0 0 -90"/>
                <a:gd name="f86" fmla="*/ f3 1 5485018"/>
                <a:gd name="f87" fmla="*/ f4 1 4518038"/>
                <a:gd name="f88" fmla="val f5"/>
                <a:gd name="f89" fmla="val f6"/>
                <a:gd name="f90" fmla="val f7"/>
                <a:gd name="f91" fmla="*/ f85 f0 1"/>
                <a:gd name="f92" fmla="+- f90 0 f88"/>
                <a:gd name="f93" fmla="+- f89 0 f88"/>
                <a:gd name="f94" fmla="*/ f91 1 f2"/>
                <a:gd name="f95" fmla="*/ f93 1 5485018"/>
                <a:gd name="f96" fmla="*/ f92 1 4518038"/>
                <a:gd name="f97" fmla="*/ 1989265 f93 1"/>
                <a:gd name="f98" fmla="*/ 0 f92 1"/>
                <a:gd name="f99" fmla="*/ 2112245 f93 1"/>
                <a:gd name="f100" fmla="*/ 1937 f92 1"/>
                <a:gd name="f101" fmla="*/ 2119933 f93 1"/>
                <a:gd name="f102" fmla="*/ 5333582 f93 1"/>
                <a:gd name="f103" fmla="*/ 4434610 f92 1"/>
                <a:gd name="f104" fmla="*/ 5305435 f93 1"/>
                <a:gd name="f105" fmla="*/ 4518038 f92 1"/>
                <a:gd name="f106" fmla="*/ 4512666 f93 1"/>
                <a:gd name="f107" fmla="*/ 4574099 f93 1"/>
                <a:gd name="f108" fmla="*/ 4368919 f92 1"/>
                <a:gd name="f109" fmla="*/ 4741091 f93 1"/>
                <a:gd name="f110" fmla="*/ 3389833 f92 1"/>
                <a:gd name="f111" fmla="*/ 4569388 f93 1"/>
                <a:gd name="f112" fmla="*/ 2387755 f92 1"/>
                <a:gd name="f113" fmla="*/ 4073248 f93 1"/>
                <a:gd name="f114" fmla="*/ 1537907 f92 1"/>
                <a:gd name="f115" fmla="*/ 3276102 f93 1"/>
                <a:gd name="f116" fmla="*/ 955249 f92 1"/>
                <a:gd name="f117" fmla="*/ 2119808 f93 1"/>
                <a:gd name="f118" fmla="*/ 727992 f92 1"/>
                <a:gd name="f119" fmla="*/ 2112990 f93 1"/>
                <a:gd name="f120" fmla="*/ 2100468 f93 1"/>
                <a:gd name="f121" fmla="*/ 2087947 f93 1"/>
                <a:gd name="f122" fmla="*/ 727629 f92 1"/>
                <a:gd name="f123" fmla="*/ 726055 f92 1"/>
                <a:gd name="f124" fmla="*/ 946901 f93 1"/>
                <a:gd name="f125" fmla="*/ 945810 f92 1"/>
                <a:gd name="f126" fmla="*/ 218808 f93 1"/>
                <a:gd name="f127" fmla="*/ 1519271 f92 1"/>
                <a:gd name="f128" fmla="*/ 77177 f93 1"/>
                <a:gd name="f129" fmla="*/ 1709761 f92 1"/>
                <a:gd name="f130" fmla="*/ 0 f93 1"/>
                <a:gd name="f131" fmla="*/ 1837634 f92 1"/>
                <a:gd name="f132" fmla="*/ 701173 f92 1"/>
                <a:gd name="f133" fmla="*/ 94238 f93 1"/>
                <a:gd name="f134" fmla="*/ 618817 f92 1"/>
                <a:gd name="f135" fmla="+- f94 0 f1"/>
                <a:gd name="f136" fmla="*/ f97 1 5485018"/>
                <a:gd name="f137" fmla="*/ f98 1 4518038"/>
                <a:gd name="f138" fmla="*/ f99 1 5485018"/>
                <a:gd name="f139" fmla="*/ f100 1 4518038"/>
                <a:gd name="f140" fmla="*/ f101 1 5485018"/>
                <a:gd name="f141" fmla="*/ f102 1 5485018"/>
                <a:gd name="f142" fmla="*/ f103 1 4518038"/>
                <a:gd name="f143" fmla="*/ f104 1 5485018"/>
                <a:gd name="f144" fmla="*/ f105 1 4518038"/>
                <a:gd name="f145" fmla="*/ f106 1 5485018"/>
                <a:gd name="f146" fmla="*/ f107 1 5485018"/>
                <a:gd name="f147" fmla="*/ f108 1 4518038"/>
                <a:gd name="f148" fmla="*/ f109 1 5485018"/>
                <a:gd name="f149" fmla="*/ f110 1 4518038"/>
                <a:gd name="f150" fmla="*/ f111 1 5485018"/>
                <a:gd name="f151" fmla="*/ f112 1 4518038"/>
                <a:gd name="f152" fmla="*/ f113 1 5485018"/>
                <a:gd name="f153" fmla="*/ f114 1 4518038"/>
                <a:gd name="f154" fmla="*/ f115 1 5485018"/>
                <a:gd name="f155" fmla="*/ f116 1 4518038"/>
                <a:gd name="f156" fmla="*/ f117 1 5485018"/>
                <a:gd name="f157" fmla="*/ f118 1 4518038"/>
                <a:gd name="f158" fmla="*/ f119 1 5485018"/>
                <a:gd name="f159" fmla="*/ f120 1 5485018"/>
                <a:gd name="f160" fmla="*/ f121 1 5485018"/>
                <a:gd name="f161" fmla="*/ f122 1 4518038"/>
                <a:gd name="f162" fmla="*/ f123 1 4518038"/>
                <a:gd name="f163" fmla="*/ f124 1 5485018"/>
                <a:gd name="f164" fmla="*/ f125 1 4518038"/>
                <a:gd name="f165" fmla="*/ f126 1 5485018"/>
                <a:gd name="f166" fmla="*/ f127 1 4518038"/>
                <a:gd name="f167" fmla="*/ f128 1 5485018"/>
                <a:gd name="f168" fmla="*/ f129 1 4518038"/>
                <a:gd name="f169" fmla="*/ f130 1 5485018"/>
                <a:gd name="f170" fmla="*/ f131 1 4518038"/>
                <a:gd name="f171" fmla="*/ f132 1 4518038"/>
                <a:gd name="f172" fmla="*/ f133 1 5485018"/>
                <a:gd name="f173" fmla="*/ f134 1 4518038"/>
                <a:gd name="f174" fmla="*/ f88 1 f95"/>
                <a:gd name="f175" fmla="*/ f89 1 f95"/>
                <a:gd name="f176" fmla="*/ f88 1 f96"/>
                <a:gd name="f177" fmla="*/ f90 1 f96"/>
                <a:gd name="f178" fmla="*/ f136 1 f95"/>
                <a:gd name="f179" fmla="*/ f137 1 f96"/>
                <a:gd name="f180" fmla="*/ f138 1 f95"/>
                <a:gd name="f181" fmla="*/ f139 1 f96"/>
                <a:gd name="f182" fmla="*/ f140 1 f95"/>
                <a:gd name="f183" fmla="*/ f141 1 f95"/>
                <a:gd name="f184" fmla="*/ f142 1 f96"/>
                <a:gd name="f185" fmla="*/ f143 1 f95"/>
                <a:gd name="f186" fmla="*/ f144 1 f96"/>
                <a:gd name="f187" fmla="*/ f145 1 f95"/>
                <a:gd name="f188" fmla="*/ f146 1 f95"/>
                <a:gd name="f189" fmla="*/ f147 1 f96"/>
                <a:gd name="f190" fmla="*/ f148 1 f95"/>
                <a:gd name="f191" fmla="*/ f149 1 f96"/>
                <a:gd name="f192" fmla="*/ f150 1 f95"/>
                <a:gd name="f193" fmla="*/ f151 1 f96"/>
                <a:gd name="f194" fmla="*/ f152 1 f95"/>
                <a:gd name="f195" fmla="*/ f153 1 f96"/>
                <a:gd name="f196" fmla="*/ f154 1 f95"/>
                <a:gd name="f197" fmla="*/ f155 1 f96"/>
                <a:gd name="f198" fmla="*/ f156 1 f95"/>
                <a:gd name="f199" fmla="*/ f157 1 f96"/>
                <a:gd name="f200" fmla="*/ f158 1 f95"/>
                <a:gd name="f201" fmla="*/ f159 1 f95"/>
                <a:gd name="f202" fmla="*/ f160 1 f95"/>
                <a:gd name="f203" fmla="*/ f161 1 f96"/>
                <a:gd name="f204" fmla="*/ f162 1 f96"/>
                <a:gd name="f205" fmla="*/ f163 1 f95"/>
                <a:gd name="f206" fmla="*/ f164 1 f96"/>
                <a:gd name="f207" fmla="*/ f165 1 f95"/>
                <a:gd name="f208" fmla="*/ f166 1 f96"/>
                <a:gd name="f209" fmla="*/ f167 1 f95"/>
                <a:gd name="f210" fmla="*/ f168 1 f96"/>
                <a:gd name="f211" fmla="*/ f169 1 f95"/>
                <a:gd name="f212" fmla="*/ f170 1 f96"/>
                <a:gd name="f213" fmla="*/ f171 1 f96"/>
                <a:gd name="f214" fmla="*/ f172 1 f95"/>
                <a:gd name="f215" fmla="*/ f173 1 f96"/>
                <a:gd name="f216" fmla="*/ f174 f86 1"/>
                <a:gd name="f217" fmla="*/ f175 f86 1"/>
                <a:gd name="f218" fmla="*/ f177 f87 1"/>
                <a:gd name="f219" fmla="*/ f176 f87 1"/>
                <a:gd name="f220" fmla="*/ f178 f86 1"/>
                <a:gd name="f221" fmla="*/ f179 f87 1"/>
                <a:gd name="f222" fmla="*/ f180 f86 1"/>
                <a:gd name="f223" fmla="*/ f181 f87 1"/>
                <a:gd name="f224" fmla="*/ f182 f86 1"/>
                <a:gd name="f225" fmla="*/ f183 f86 1"/>
                <a:gd name="f226" fmla="*/ f184 f87 1"/>
                <a:gd name="f227" fmla="*/ f185 f86 1"/>
                <a:gd name="f228" fmla="*/ f186 f87 1"/>
                <a:gd name="f229" fmla="*/ f187 f86 1"/>
                <a:gd name="f230" fmla="*/ f188 f86 1"/>
                <a:gd name="f231" fmla="*/ f189 f87 1"/>
                <a:gd name="f232" fmla="*/ f190 f86 1"/>
                <a:gd name="f233" fmla="*/ f191 f87 1"/>
                <a:gd name="f234" fmla="*/ f192 f86 1"/>
                <a:gd name="f235" fmla="*/ f193 f87 1"/>
                <a:gd name="f236" fmla="*/ f194 f86 1"/>
                <a:gd name="f237" fmla="*/ f195 f87 1"/>
                <a:gd name="f238" fmla="*/ f196 f86 1"/>
                <a:gd name="f239" fmla="*/ f197 f87 1"/>
                <a:gd name="f240" fmla="*/ f198 f86 1"/>
                <a:gd name="f241" fmla="*/ f199 f87 1"/>
                <a:gd name="f242" fmla="*/ f200 f86 1"/>
                <a:gd name="f243" fmla="*/ f201 f86 1"/>
                <a:gd name="f244" fmla="*/ f202 f86 1"/>
                <a:gd name="f245" fmla="*/ f203 f87 1"/>
                <a:gd name="f246" fmla="*/ f204 f87 1"/>
                <a:gd name="f247" fmla="*/ f205 f86 1"/>
                <a:gd name="f248" fmla="*/ f206 f87 1"/>
                <a:gd name="f249" fmla="*/ f207 f86 1"/>
                <a:gd name="f250" fmla="*/ f208 f87 1"/>
                <a:gd name="f251" fmla="*/ f209 f86 1"/>
                <a:gd name="f252" fmla="*/ f210 f87 1"/>
                <a:gd name="f253" fmla="*/ f211 f86 1"/>
                <a:gd name="f254" fmla="*/ f212 f87 1"/>
                <a:gd name="f255" fmla="*/ f213 f87 1"/>
                <a:gd name="f256" fmla="*/ f214 f86 1"/>
                <a:gd name="f257" fmla="*/ f215 f8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35">
                  <a:pos x="f220" y="f221"/>
                </a:cxn>
                <a:cxn ang="f135">
                  <a:pos x="f222" y="f223"/>
                </a:cxn>
                <a:cxn ang="f135">
                  <a:pos x="f224" y="f223"/>
                </a:cxn>
                <a:cxn ang="f135">
                  <a:pos x="f225" y="f226"/>
                </a:cxn>
                <a:cxn ang="f135">
                  <a:pos x="f227" y="f228"/>
                </a:cxn>
                <a:cxn ang="f135">
                  <a:pos x="f229" y="f228"/>
                </a:cxn>
                <a:cxn ang="f135">
                  <a:pos x="f230" y="f231"/>
                </a:cxn>
                <a:cxn ang="f135">
                  <a:pos x="f232" y="f233"/>
                </a:cxn>
                <a:cxn ang="f135">
                  <a:pos x="f234" y="f235"/>
                </a:cxn>
                <a:cxn ang="f135">
                  <a:pos x="f236" y="f237"/>
                </a:cxn>
                <a:cxn ang="f135">
                  <a:pos x="f238" y="f239"/>
                </a:cxn>
                <a:cxn ang="f135">
                  <a:pos x="f240" y="f241"/>
                </a:cxn>
                <a:cxn ang="f135">
                  <a:pos x="f242" y="f241"/>
                </a:cxn>
                <a:cxn ang="f135">
                  <a:pos x="f243" y="f241"/>
                </a:cxn>
                <a:cxn ang="f135">
                  <a:pos x="f244" y="f245"/>
                </a:cxn>
                <a:cxn ang="f135">
                  <a:pos x="f220" y="f246"/>
                </a:cxn>
                <a:cxn ang="f135">
                  <a:pos x="f247" y="f248"/>
                </a:cxn>
                <a:cxn ang="f135">
                  <a:pos x="f249" y="f250"/>
                </a:cxn>
                <a:cxn ang="f135">
                  <a:pos x="f251" y="f252"/>
                </a:cxn>
                <a:cxn ang="f135">
                  <a:pos x="f253" y="f254"/>
                </a:cxn>
                <a:cxn ang="f135">
                  <a:pos x="f253" y="f255"/>
                </a:cxn>
                <a:cxn ang="f135">
                  <a:pos x="f256" y="f257"/>
                </a:cxn>
                <a:cxn ang="f135">
                  <a:pos x="f220" y="f221"/>
                </a:cxn>
              </a:cxnLst>
              <a:rect l="f216" t="f219" r="f217" b="f218"/>
              <a:pathLst>
                <a:path w="5485018" h="4518038">
                  <a:moveTo>
                    <a:pt x="f8" y="f5"/>
                  </a:moveTo>
                  <a:cubicBezTo>
                    <a:pt x="f9" y="f5"/>
                    <a:pt x="f10" y="f11"/>
                    <a:pt x="f12" y="f13"/>
                  </a:cubicBezTo>
                  <a:cubicBezTo>
                    <a:pt x="f14" y="f13"/>
                    <a:pt x="f15" y="f13"/>
                    <a:pt x="f16" y="f13"/>
                  </a:cubicBezTo>
                  <a:cubicBezTo>
                    <a:pt x="f17" y="f13"/>
                    <a:pt x="f18" y="f19"/>
                    <a:pt x="f20" y="f21"/>
                  </a:cubicBezTo>
                  <a:lnTo>
                    <a:pt x="f22" y="f7"/>
                  </a:lnTo>
                  <a:lnTo>
                    <a:pt x="f23" y="f7"/>
                  </a:lnTo>
                  <a:lnTo>
                    <a:pt x="f24" y="f25"/>
                  </a:lnTo>
                  <a:cubicBezTo>
                    <a:pt x="f26" y="f27"/>
                    <a:pt x="f28" y="f29"/>
                    <a:pt x="f28" y="f30"/>
                  </a:cubicBezTo>
                  <a:cubicBezTo>
                    <a:pt x="f28" y="f31"/>
                    <a:pt x="f32" y="f33"/>
                    <a:pt x="f34" y="f35"/>
                  </a:cubicBezTo>
                  <a:cubicBezTo>
                    <a:pt x="f36" y="f37"/>
                    <a:pt x="f38" y="f39"/>
                    <a:pt x="f40" y="f41"/>
                  </a:cubicBezTo>
                  <a:cubicBezTo>
                    <a:pt x="f42" y="f43"/>
                    <a:pt x="f44" y="f45"/>
                    <a:pt x="f46" y="f47"/>
                  </a:cubicBezTo>
                  <a:cubicBezTo>
                    <a:pt x="f48" y="f49"/>
                    <a:pt x="f50" y="f51"/>
                    <a:pt x="f52" y="f51"/>
                  </a:cubicBezTo>
                  <a:lnTo>
                    <a:pt x="f53" y="f51"/>
                  </a:lnTo>
                  <a:lnTo>
                    <a:pt x="f54" y="f51"/>
                  </a:lnTo>
                  <a:lnTo>
                    <a:pt x="f55" y="f56"/>
                  </a:lnTo>
                  <a:cubicBezTo>
                    <a:pt x="f57" y="f58"/>
                    <a:pt x="f59" y="f60"/>
                    <a:pt x="f8" y="f60"/>
                  </a:cubicBezTo>
                  <a:cubicBezTo>
                    <a:pt x="f61" y="f60"/>
                    <a:pt x="f62" y="f63"/>
                    <a:pt x="f64" y="f65"/>
                  </a:cubicBezTo>
                  <a:cubicBezTo>
                    <a:pt x="f66" y="f67"/>
                    <a:pt x="f68" y="f69"/>
                    <a:pt x="f70" y="f71"/>
                  </a:cubicBezTo>
                  <a:cubicBezTo>
                    <a:pt x="f72" y="f73"/>
                    <a:pt x="f74" y="f75"/>
                    <a:pt x="f76" y="f77"/>
                  </a:cubicBezTo>
                  <a:lnTo>
                    <a:pt x="f5" y="f78"/>
                  </a:lnTo>
                  <a:lnTo>
                    <a:pt x="f5" y="f79"/>
                  </a:lnTo>
                  <a:lnTo>
                    <a:pt x="f80" y="f81"/>
                  </a:lnTo>
                  <a:cubicBezTo>
                    <a:pt x="f82" y="f83"/>
                    <a:pt x="f84" y="f5"/>
                    <a:pt x="f8" y="f5"/>
                  </a:cubicBez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3" name="Freeform: Shape 20">
              <a:extLst>
                <a:ext uri="{FF2B5EF4-FFF2-40B4-BE49-F238E27FC236}">
                  <a16:creationId xmlns:a16="http://schemas.microsoft.com/office/drawing/2014/main" id="{DD04A844-4B7B-A38B-BC98-31B6A5CD5675}"/>
                </a:ext>
              </a:extLst>
            </p:cNvPr>
            <p:cNvSpPr/>
            <p:nvPr/>
          </p:nvSpPr>
          <p:spPr>
            <a:xfrm>
              <a:off x="0" y="2275475"/>
              <a:ext cx="5265142" cy="457875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485018"/>
                <a:gd name="f7" fmla="val 4518038"/>
                <a:gd name="f8" fmla="val 1989265"/>
                <a:gd name="f9" fmla="val 2030052"/>
                <a:gd name="f10" fmla="val 2070466"/>
                <a:gd name="f11" fmla="val 606"/>
                <a:gd name="f12" fmla="val 2112245"/>
                <a:gd name="f13" fmla="val 1937"/>
                <a:gd name="f14" fmla="val 2114725"/>
                <a:gd name="f15" fmla="val 2117453"/>
                <a:gd name="f16" fmla="val 2119933"/>
                <a:gd name="f17" fmla="val 4808915"/>
                <a:gd name="f18" fmla="val 5916843"/>
                <a:gd name="f19" fmla="val 2490455"/>
                <a:gd name="f20" fmla="val 5333582"/>
                <a:gd name="f21" fmla="val 4434610"/>
                <a:gd name="f22" fmla="val 5305435"/>
                <a:gd name="f23" fmla="val 4646095"/>
                <a:gd name="f24" fmla="val 4691006"/>
                <a:gd name="f25" fmla="val 4409093"/>
                <a:gd name="f26" fmla="val 4806425"/>
                <a:gd name="f27" fmla="val 4087572"/>
                <a:gd name="f28" fmla="val 4864938"/>
                <a:gd name="f29" fmla="val 3744753"/>
                <a:gd name="f30" fmla="val 3389953"/>
                <a:gd name="f31" fmla="val 3030072"/>
                <a:gd name="f32" fmla="val 4804812"/>
                <a:gd name="f33" fmla="val 2679509"/>
                <a:gd name="f34" fmla="val 4686293"/>
                <a:gd name="f35" fmla="val 2347943"/>
                <a:gd name="f36" fmla="val 4565916"/>
                <a:gd name="f37" fmla="val 2011174"/>
                <a:gd name="f38" fmla="val 4391115"/>
                <a:gd name="f39" fmla="val 1712040"/>
                <a:gd name="f40" fmla="val 4166848"/>
                <a:gd name="f41" fmla="val 1458888"/>
                <a:gd name="f42" fmla="val 3932787"/>
                <a:gd name="f43" fmla="val 1194604"/>
                <a:gd name="f44" fmla="val 3650253"/>
                <a:gd name="f45" fmla="val 988162"/>
                <a:gd name="f46" fmla="val 3327179"/>
                <a:gd name="f47" fmla="val 845129"/>
                <a:gd name="f48" fmla="val 2970387"/>
                <a:gd name="f49" fmla="val 687212"/>
                <a:gd name="f50" fmla="val 2564126"/>
                <a:gd name="f51" fmla="val 607104"/>
                <a:gd name="f52" fmla="val 2119684"/>
                <a:gd name="f53" fmla="val 2113362"/>
                <a:gd name="f54" fmla="val 2102700"/>
                <a:gd name="f55" fmla="val 2092038"/>
                <a:gd name="f56" fmla="val 606740"/>
                <a:gd name="f57" fmla="val 2057202"/>
                <a:gd name="f58" fmla="val 605532"/>
                <a:gd name="f59" fmla="val 2023605"/>
                <a:gd name="f60" fmla="val 605046"/>
                <a:gd name="f61" fmla="val 1584989"/>
                <a:gd name="f62" fmla="val 1215923"/>
                <a:gd name="f63" fmla="val 682977"/>
                <a:gd name="f64" fmla="val 892105"/>
                <a:gd name="f65" fmla="val 837143"/>
                <a:gd name="f66" fmla="val 596554"/>
                <a:gd name="f67" fmla="val 977755"/>
                <a:gd name="f68" fmla="val 337327"/>
                <a:gd name="f69" fmla="val 1181776"/>
                <a:gd name="f70" fmla="val 121738"/>
                <a:gd name="f71" fmla="val 1443641"/>
                <a:gd name="f72" fmla="val 1607393"/>
                <a:gd name="f73" fmla="val 701173"/>
                <a:gd name="f74" fmla="val 94238"/>
                <a:gd name="f75" fmla="val 618817"/>
                <a:gd name="f76" fmla="val 583605"/>
                <a:gd name="f77" fmla="val 235740"/>
                <a:gd name="f78" fmla="val 1215977"/>
                <a:gd name="f79" fmla="+- 0 0 -90"/>
                <a:gd name="f80" fmla="*/ f3 1 5485018"/>
                <a:gd name="f81" fmla="*/ f4 1 4518038"/>
                <a:gd name="f82" fmla="val f5"/>
                <a:gd name="f83" fmla="val f6"/>
                <a:gd name="f84" fmla="val f7"/>
                <a:gd name="f85" fmla="*/ f79 f0 1"/>
                <a:gd name="f86" fmla="+- f84 0 f82"/>
                <a:gd name="f87" fmla="+- f83 0 f82"/>
                <a:gd name="f88" fmla="*/ f85 1 f2"/>
                <a:gd name="f89" fmla="*/ f87 1 5485018"/>
                <a:gd name="f90" fmla="*/ f86 1 4518038"/>
                <a:gd name="f91" fmla="*/ 1989265 f87 1"/>
                <a:gd name="f92" fmla="*/ 0 f86 1"/>
                <a:gd name="f93" fmla="*/ 2112245 f87 1"/>
                <a:gd name="f94" fmla="*/ 1937 f86 1"/>
                <a:gd name="f95" fmla="*/ 2119933 f87 1"/>
                <a:gd name="f96" fmla="*/ 5333582 f87 1"/>
                <a:gd name="f97" fmla="*/ 4434610 f86 1"/>
                <a:gd name="f98" fmla="*/ 5305435 f87 1"/>
                <a:gd name="f99" fmla="*/ 4518038 f86 1"/>
                <a:gd name="f100" fmla="*/ 4646095 f87 1"/>
                <a:gd name="f101" fmla="*/ 4691006 f87 1"/>
                <a:gd name="f102" fmla="*/ 4409093 f86 1"/>
                <a:gd name="f103" fmla="*/ 4864938 f87 1"/>
                <a:gd name="f104" fmla="*/ 3389953 f86 1"/>
                <a:gd name="f105" fmla="*/ 4686293 f87 1"/>
                <a:gd name="f106" fmla="*/ 2347943 f86 1"/>
                <a:gd name="f107" fmla="*/ 4166848 f87 1"/>
                <a:gd name="f108" fmla="*/ 1458888 f86 1"/>
                <a:gd name="f109" fmla="*/ 3327179 f87 1"/>
                <a:gd name="f110" fmla="*/ 845129 f86 1"/>
                <a:gd name="f111" fmla="*/ 2119684 f87 1"/>
                <a:gd name="f112" fmla="*/ 607104 f86 1"/>
                <a:gd name="f113" fmla="*/ 2113362 f87 1"/>
                <a:gd name="f114" fmla="*/ 2102700 f87 1"/>
                <a:gd name="f115" fmla="*/ 2092038 f87 1"/>
                <a:gd name="f116" fmla="*/ 606740 f86 1"/>
                <a:gd name="f117" fmla="*/ 605046 f86 1"/>
                <a:gd name="f118" fmla="*/ 892105 f87 1"/>
                <a:gd name="f119" fmla="*/ 837143 f86 1"/>
                <a:gd name="f120" fmla="*/ 121738 f87 1"/>
                <a:gd name="f121" fmla="*/ 1443641 f86 1"/>
                <a:gd name="f122" fmla="*/ 0 f87 1"/>
                <a:gd name="f123" fmla="*/ 1607393 f86 1"/>
                <a:gd name="f124" fmla="*/ 701173 f86 1"/>
                <a:gd name="f125" fmla="*/ 94238 f87 1"/>
                <a:gd name="f126" fmla="*/ 618817 f86 1"/>
                <a:gd name="f127" fmla="+- f88 0 f1"/>
                <a:gd name="f128" fmla="*/ f91 1 5485018"/>
                <a:gd name="f129" fmla="*/ f92 1 4518038"/>
                <a:gd name="f130" fmla="*/ f93 1 5485018"/>
                <a:gd name="f131" fmla="*/ f94 1 4518038"/>
                <a:gd name="f132" fmla="*/ f95 1 5485018"/>
                <a:gd name="f133" fmla="*/ f96 1 5485018"/>
                <a:gd name="f134" fmla="*/ f97 1 4518038"/>
                <a:gd name="f135" fmla="*/ f98 1 5485018"/>
                <a:gd name="f136" fmla="*/ f99 1 4518038"/>
                <a:gd name="f137" fmla="*/ f100 1 5485018"/>
                <a:gd name="f138" fmla="*/ f101 1 5485018"/>
                <a:gd name="f139" fmla="*/ f102 1 4518038"/>
                <a:gd name="f140" fmla="*/ f103 1 5485018"/>
                <a:gd name="f141" fmla="*/ f104 1 4518038"/>
                <a:gd name="f142" fmla="*/ f105 1 5485018"/>
                <a:gd name="f143" fmla="*/ f106 1 4518038"/>
                <a:gd name="f144" fmla="*/ f107 1 5485018"/>
                <a:gd name="f145" fmla="*/ f108 1 4518038"/>
                <a:gd name="f146" fmla="*/ f109 1 5485018"/>
                <a:gd name="f147" fmla="*/ f110 1 4518038"/>
                <a:gd name="f148" fmla="*/ f111 1 5485018"/>
                <a:gd name="f149" fmla="*/ f112 1 4518038"/>
                <a:gd name="f150" fmla="*/ f113 1 5485018"/>
                <a:gd name="f151" fmla="*/ f114 1 5485018"/>
                <a:gd name="f152" fmla="*/ f115 1 5485018"/>
                <a:gd name="f153" fmla="*/ f116 1 4518038"/>
                <a:gd name="f154" fmla="*/ f117 1 4518038"/>
                <a:gd name="f155" fmla="*/ f118 1 5485018"/>
                <a:gd name="f156" fmla="*/ f119 1 4518038"/>
                <a:gd name="f157" fmla="*/ f120 1 5485018"/>
                <a:gd name="f158" fmla="*/ f121 1 4518038"/>
                <a:gd name="f159" fmla="*/ f122 1 5485018"/>
                <a:gd name="f160" fmla="*/ f123 1 4518038"/>
                <a:gd name="f161" fmla="*/ f124 1 4518038"/>
                <a:gd name="f162" fmla="*/ f125 1 5485018"/>
                <a:gd name="f163" fmla="*/ f126 1 4518038"/>
                <a:gd name="f164" fmla="*/ f82 1 f89"/>
                <a:gd name="f165" fmla="*/ f83 1 f89"/>
                <a:gd name="f166" fmla="*/ f82 1 f90"/>
                <a:gd name="f167" fmla="*/ f84 1 f90"/>
                <a:gd name="f168" fmla="*/ f128 1 f89"/>
                <a:gd name="f169" fmla="*/ f129 1 f90"/>
                <a:gd name="f170" fmla="*/ f130 1 f89"/>
                <a:gd name="f171" fmla="*/ f131 1 f90"/>
                <a:gd name="f172" fmla="*/ f132 1 f89"/>
                <a:gd name="f173" fmla="*/ f133 1 f89"/>
                <a:gd name="f174" fmla="*/ f134 1 f90"/>
                <a:gd name="f175" fmla="*/ f135 1 f89"/>
                <a:gd name="f176" fmla="*/ f136 1 f90"/>
                <a:gd name="f177" fmla="*/ f137 1 f89"/>
                <a:gd name="f178" fmla="*/ f138 1 f89"/>
                <a:gd name="f179" fmla="*/ f139 1 f90"/>
                <a:gd name="f180" fmla="*/ f140 1 f89"/>
                <a:gd name="f181" fmla="*/ f141 1 f90"/>
                <a:gd name="f182" fmla="*/ f142 1 f89"/>
                <a:gd name="f183" fmla="*/ f143 1 f90"/>
                <a:gd name="f184" fmla="*/ f144 1 f89"/>
                <a:gd name="f185" fmla="*/ f145 1 f90"/>
                <a:gd name="f186" fmla="*/ f146 1 f89"/>
                <a:gd name="f187" fmla="*/ f147 1 f90"/>
                <a:gd name="f188" fmla="*/ f148 1 f89"/>
                <a:gd name="f189" fmla="*/ f149 1 f90"/>
                <a:gd name="f190" fmla="*/ f150 1 f89"/>
                <a:gd name="f191" fmla="*/ f151 1 f89"/>
                <a:gd name="f192" fmla="*/ f152 1 f89"/>
                <a:gd name="f193" fmla="*/ f153 1 f90"/>
                <a:gd name="f194" fmla="*/ f154 1 f90"/>
                <a:gd name="f195" fmla="*/ f155 1 f89"/>
                <a:gd name="f196" fmla="*/ f156 1 f90"/>
                <a:gd name="f197" fmla="*/ f157 1 f89"/>
                <a:gd name="f198" fmla="*/ f158 1 f90"/>
                <a:gd name="f199" fmla="*/ f159 1 f89"/>
                <a:gd name="f200" fmla="*/ f160 1 f90"/>
                <a:gd name="f201" fmla="*/ f161 1 f90"/>
                <a:gd name="f202" fmla="*/ f162 1 f89"/>
                <a:gd name="f203" fmla="*/ f163 1 f90"/>
                <a:gd name="f204" fmla="*/ f164 f80 1"/>
                <a:gd name="f205" fmla="*/ f165 f80 1"/>
                <a:gd name="f206" fmla="*/ f167 f81 1"/>
                <a:gd name="f207" fmla="*/ f166 f81 1"/>
                <a:gd name="f208" fmla="*/ f168 f80 1"/>
                <a:gd name="f209" fmla="*/ f169 f81 1"/>
                <a:gd name="f210" fmla="*/ f170 f80 1"/>
                <a:gd name="f211" fmla="*/ f171 f81 1"/>
                <a:gd name="f212" fmla="*/ f172 f80 1"/>
                <a:gd name="f213" fmla="*/ f173 f80 1"/>
                <a:gd name="f214" fmla="*/ f174 f81 1"/>
                <a:gd name="f215" fmla="*/ f175 f80 1"/>
                <a:gd name="f216" fmla="*/ f176 f81 1"/>
                <a:gd name="f217" fmla="*/ f177 f80 1"/>
                <a:gd name="f218" fmla="*/ f178 f80 1"/>
                <a:gd name="f219" fmla="*/ f179 f81 1"/>
                <a:gd name="f220" fmla="*/ f180 f80 1"/>
                <a:gd name="f221" fmla="*/ f181 f81 1"/>
                <a:gd name="f222" fmla="*/ f182 f80 1"/>
                <a:gd name="f223" fmla="*/ f183 f81 1"/>
                <a:gd name="f224" fmla="*/ f184 f80 1"/>
                <a:gd name="f225" fmla="*/ f185 f81 1"/>
                <a:gd name="f226" fmla="*/ f186 f80 1"/>
                <a:gd name="f227" fmla="*/ f187 f81 1"/>
                <a:gd name="f228" fmla="*/ f188 f80 1"/>
                <a:gd name="f229" fmla="*/ f189 f81 1"/>
                <a:gd name="f230" fmla="*/ f190 f80 1"/>
                <a:gd name="f231" fmla="*/ f191 f80 1"/>
                <a:gd name="f232" fmla="*/ f192 f80 1"/>
                <a:gd name="f233" fmla="*/ f193 f81 1"/>
                <a:gd name="f234" fmla="*/ f194 f81 1"/>
                <a:gd name="f235" fmla="*/ f195 f80 1"/>
                <a:gd name="f236" fmla="*/ f196 f81 1"/>
                <a:gd name="f237" fmla="*/ f197 f80 1"/>
                <a:gd name="f238" fmla="*/ f198 f81 1"/>
                <a:gd name="f239" fmla="*/ f199 f80 1"/>
                <a:gd name="f240" fmla="*/ f200 f81 1"/>
                <a:gd name="f241" fmla="*/ f201 f81 1"/>
                <a:gd name="f242" fmla="*/ f202 f80 1"/>
                <a:gd name="f243" fmla="*/ f203 f8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27">
                  <a:pos x="f208" y="f209"/>
                </a:cxn>
                <a:cxn ang="f127">
                  <a:pos x="f210" y="f211"/>
                </a:cxn>
                <a:cxn ang="f127">
                  <a:pos x="f212" y="f211"/>
                </a:cxn>
                <a:cxn ang="f127">
                  <a:pos x="f213" y="f214"/>
                </a:cxn>
                <a:cxn ang="f127">
                  <a:pos x="f215" y="f216"/>
                </a:cxn>
                <a:cxn ang="f127">
                  <a:pos x="f217" y="f216"/>
                </a:cxn>
                <a:cxn ang="f127">
                  <a:pos x="f218" y="f219"/>
                </a:cxn>
                <a:cxn ang="f127">
                  <a:pos x="f220" y="f221"/>
                </a:cxn>
                <a:cxn ang="f127">
                  <a:pos x="f222" y="f223"/>
                </a:cxn>
                <a:cxn ang="f127">
                  <a:pos x="f224" y="f225"/>
                </a:cxn>
                <a:cxn ang="f127">
                  <a:pos x="f226" y="f227"/>
                </a:cxn>
                <a:cxn ang="f127">
                  <a:pos x="f228" y="f229"/>
                </a:cxn>
                <a:cxn ang="f127">
                  <a:pos x="f230" y="f229"/>
                </a:cxn>
                <a:cxn ang="f127">
                  <a:pos x="f231" y="f229"/>
                </a:cxn>
                <a:cxn ang="f127">
                  <a:pos x="f232" y="f233"/>
                </a:cxn>
                <a:cxn ang="f127">
                  <a:pos x="f208" y="f234"/>
                </a:cxn>
                <a:cxn ang="f127">
                  <a:pos x="f235" y="f236"/>
                </a:cxn>
                <a:cxn ang="f127">
                  <a:pos x="f237" y="f238"/>
                </a:cxn>
                <a:cxn ang="f127">
                  <a:pos x="f239" y="f240"/>
                </a:cxn>
                <a:cxn ang="f127">
                  <a:pos x="f239" y="f241"/>
                </a:cxn>
                <a:cxn ang="f127">
                  <a:pos x="f242" y="f243"/>
                </a:cxn>
                <a:cxn ang="f127">
                  <a:pos x="f208" y="f209"/>
                </a:cxn>
              </a:cxnLst>
              <a:rect l="f204" t="f207" r="f205" b="f206"/>
              <a:pathLst>
                <a:path w="5485018" h="4518038">
                  <a:moveTo>
                    <a:pt x="f8" y="f5"/>
                  </a:moveTo>
                  <a:cubicBezTo>
                    <a:pt x="f9" y="f5"/>
                    <a:pt x="f10" y="f11"/>
                    <a:pt x="f12" y="f13"/>
                  </a:cubicBezTo>
                  <a:cubicBezTo>
                    <a:pt x="f14" y="f13"/>
                    <a:pt x="f15" y="f13"/>
                    <a:pt x="f16" y="f13"/>
                  </a:cubicBezTo>
                  <a:cubicBezTo>
                    <a:pt x="f17" y="f13"/>
                    <a:pt x="f18" y="f19"/>
                    <a:pt x="f20" y="f21"/>
                  </a:cubicBezTo>
                  <a:lnTo>
                    <a:pt x="f22" y="f7"/>
                  </a:lnTo>
                  <a:lnTo>
                    <a:pt x="f23" y="f7"/>
                  </a:lnTo>
                  <a:lnTo>
                    <a:pt x="f24" y="f25"/>
                  </a:lnTo>
                  <a:cubicBezTo>
                    <a:pt x="f26" y="f27"/>
                    <a:pt x="f28" y="f29"/>
                    <a:pt x="f28" y="f30"/>
                  </a:cubicBezTo>
                  <a:cubicBezTo>
                    <a:pt x="f28" y="f31"/>
                    <a:pt x="f32" y="f33"/>
                    <a:pt x="f34" y="f35"/>
                  </a:cubicBezTo>
                  <a:cubicBezTo>
                    <a:pt x="f36" y="f37"/>
                    <a:pt x="f38" y="f39"/>
                    <a:pt x="f40" y="f41"/>
                  </a:cubicBezTo>
                  <a:cubicBezTo>
                    <a:pt x="f42" y="f43"/>
                    <a:pt x="f44" y="f45"/>
                    <a:pt x="f46" y="f47"/>
                  </a:cubicBezTo>
                  <a:cubicBezTo>
                    <a:pt x="f48" y="f49"/>
                    <a:pt x="f50" y="f51"/>
                    <a:pt x="f52" y="f51"/>
                  </a:cubicBezTo>
                  <a:lnTo>
                    <a:pt x="f53" y="f51"/>
                  </a:lnTo>
                  <a:lnTo>
                    <a:pt x="f54" y="f51"/>
                  </a:lnTo>
                  <a:lnTo>
                    <a:pt x="f55" y="f56"/>
                  </a:lnTo>
                  <a:cubicBezTo>
                    <a:pt x="f57" y="f58"/>
                    <a:pt x="f59" y="f60"/>
                    <a:pt x="f8" y="f60"/>
                  </a:cubicBezTo>
                  <a:cubicBezTo>
                    <a:pt x="f61" y="f60"/>
                    <a:pt x="f62" y="f63"/>
                    <a:pt x="f64" y="f65"/>
                  </a:cubicBezTo>
                  <a:cubicBezTo>
                    <a:pt x="f66" y="f67"/>
                    <a:pt x="f68" y="f69"/>
                    <a:pt x="f70" y="f71"/>
                  </a:cubicBezTo>
                  <a:lnTo>
                    <a:pt x="f5" y="f72"/>
                  </a:lnTo>
                  <a:lnTo>
                    <a:pt x="f5" y="f73"/>
                  </a:lnTo>
                  <a:lnTo>
                    <a:pt x="f74" y="f75"/>
                  </a:lnTo>
                  <a:cubicBezTo>
                    <a:pt x="f76" y="f77"/>
                    <a:pt x="f78" y="f5"/>
                    <a:pt x="f8" y="f5"/>
                  </a:cubicBez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4" name="Freeform: Shape 21">
              <a:extLst>
                <a:ext uri="{FF2B5EF4-FFF2-40B4-BE49-F238E27FC236}">
                  <a16:creationId xmlns:a16="http://schemas.microsoft.com/office/drawing/2014/main" id="{AEB2D8CE-8B4A-F89F-B950-4456F0007533}"/>
                </a:ext>
              </a:extLst>
            </p:cNvPr>
            <p:cNvSpPr/>
            <p:nvPr/>
          </p:nvSpPr>
          <p:spPr>
            <a:xfrm>
              <a:off x="0" y="2301188"/>
              <a:ext cx="5254846" cy="45530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474293"/>
                <a:gd name="f7" fmla="val 4492666"/>
                <a:gd name="f8" fmla="val 2115592"/>
                <a:gd name="f9" fmla="val 41"/>
                <a:gd name="f10" fmla="val 2546769"/>
                <a:gd name="f11" fmla="val 1129"/>
                <a:gd name="f12" fmla="val 2985634"/>
                <a:gd name="f13" fmla="val 65627"/>
                <a:gd name="f14" fmla="val 3398462"/>
                <a:gd name="f15" fmla="val 218585"/>
                <a:gd name="f16" fmla="val 3475450"/>
                <a:gd name="f17" fmla="val 248231"/>
                <a:gd name="f18" fmla="val 3514006"/>
                <a:gd name="f19" fmla="val 262994"/>
                <a:gd name="f20" fmla="val 3526651"/>
                <a:gd name="f21" fmla="val 268318"/>
                <a:gd name="f22" fmla="val 3539171"/>
                <a:gd name="f23" fmla="val 274006"/>
                <a:gd name="f24" fmla="val 3551818"/>
                <a:gd name="f25" fmla="val 279573"/>
                <a:gd name="f26" fmla="val 3627317"/>
                <a:gd name="f27" fmla="val 313213"/>
                <a:gd name="f28" fmla="val 3665128"/>
                <a:gd name="f29" fmla="val 330033"/>
                <a:gd name="f30" fmla="val 3677650"/>
                <a:gd name="f31" fmla="val 335841"/>
                <a:gd name="f32" fmla="val 3689676"/>
                <a:gd name="f33" fmla="val 342377"/>
                <a:gd name="f34" fmla="val 3702071"/>
                <a:gd name="f35" fmla="val 348669"/>
                <a:gd name="f36" fmla="val 3775959"/>
                <a:gd name="f37" fmla="val 386060"/>
                <a:gd name="f38" fmla="val 3812905"/>
                <a:gd name="f39" fmla="val 404817"/>
                <a:gd name="f40" fmla="val 3825054"/>
                <a:gd name="f41" fmla="val 411352"/>
                <a:gd name="f42" fmla="val 3836832"/>
                <a:gd name="f43" fmla="val 418491"/>
                <a:gd name="f44" fmla="val 3848855"/>
                <a:gd name="f45" fmla="val 425267"/>
                <a:gd name="f46" fmla="val 3920762"/>
                <a:gd name="f47" fmla="val 466653"/>
                <a:gd name="f48" fmla="val 3956712"/>
                <a:gd name="f49" fmla="val 487466"/>
                <a:gd name="f50" fmla="val 3991550"/>
                <a:gd name="f51" fmla="val 509852"/>
                <a:gd name="f52" fmla="val 4178500"/>
                <a:gd name="f53" fmla="val 628078"/>
                <a:gd name="f54" fmla="val 4353674"/>
                <a:gd name="f55" fmla="val 766030"/>
                <a:gd name="f56" fmla="val 4511739"/>
                <a:gd name="f57" fmla="val 921042"/>
                <a:gd name="f58" fmla="val 4669309"/>
                <a:gd name="f59" fmla="val 1076539"/>
                <a:gd name="f60" fmla="val 4811754"/>
                <a:gd name="f61" fmla="val 1247647"/>
                <a:gd name="f62" fmla="val 4933990"/>
                <a:gd name="f63" fmla="val 1431579"/>
                <a:gd name="f64" fmla="val 5056724"/>
                <a:gd name="f65" fmla="val 1615272"/>
                <a:gd name="f66" fmla="val 5159993"/>
                <a:gd name="f67" fmla="val 1811186"/>
                <a:gd name="f68" fmla="val 5244418"/>
                <a:gd name="f69" fmla="val 2014241"/>
                <a:gd name="f70" fmla="val 5327481"/>
                <a:gd name="f71" fmla="val 2217657"/>
                <a:gd name="f72" fmla="val 5396409"/>
                <a:gd name="f73" fmla="val 2427728"/>
                <a:gd name="f74" fmla="val 5433601"/>
                <a:gd name="f75" fmla="val 2643851"/>
                <a:gd name="f76" fmla="val 5452446"/>
                <a:gd name="f77" fmla="val 2751792"/>
                <a:gd name="f78" fmla="val 5463480"/>
                <a:gd name="f79" fmla="val 2860819"/>
                <a:gd name="f80" fmla="val 5469182"/>
                <a:gd name="f81" fmla="val 2969730"/>
                <a:gd name="f82" fmla="val 5471413"/>
                <a:gd name="f83" fmla="val 2996957"/>
                <a:gd name="f84" fmla="val 5471785"/>
                <a:gd name="f85" fmla="val 3024183"/>
                <a:gd name="f86" fmla="val 5472280"/>
                <a:gd name="f87" fmla="val 3051530"/>
                <a:gd name="f88" fmla="val 5473893"/>
                <a:gd name="f89" fmla="val 3133213"/>
                <a:gd name="f90" fmla="val 5474883"/>
                <a:gd name="f91" fmla="val 3160441"/>
                <a:gd name="f92" fmla="val 5473770"/>
                <a:gd name="f93" fmla="val 3187667"/>
                <a:gd name="f94" fmla="val 5473396"/>
                <a:gd name="f95" fmla="val 3214894"/>
                <a:gd name="f96" fmla="val 3296455"/>
                <a:gd name="f97" fmla="val 5463726"/>
                <a:gd name="f98" fmla="val 3513909"/>
                <a:gd name="f99" fmla="val 5421452"/>
                <a:gd name="f100" fmla="val 3728700"/>
                <a:gd name="f101" fmla="val 5370003"/>
                <a:gd name="f102" fmla="val 3937439"/>
                <a:gd name="f103" fmla="val 5356367"/>
                <a:gd name="f104" fmla="val 3989595"/>
                <a:gd name="f105" fmla="val 5343100"/>
                <a:gd name="f106" fmla="val 4041629"/>
                <a:gd name="f107" fmla="val 5330578"/>
                <a:gd name="f108" fmla="val 4093542"/>
                <a:gd name="f109" fmla="val 5309380"/>
                <a:gd name="f110" fmla="val 4170988"/>
                <a:gd name="f111" fmla="val 5289173"/>
                <a:gd name="f112" fmla="val 4248555"/>
                <a:gd name="f113" fmla="val 5266983"/>
                <a:gd name="f114" fmla="val 4325639"/>
                <a:gd name="f115" fmla="val 5259667"/>
                <a:gd name="f116" fmla="val 4351292"/>
                <a:gd name="f117" fmla="val 5253096"/>
                <a:gd name="f118" fmla="val 4377187"/>
                <a:gd name="f119" fmla="val 5245039"/>
                <a:gd name="f120" fmla="val 4402599"/>
                <a:gd name="f121" fmla="val 5216062"/>
                <a:gd name="f122" fmla="val 4901582"/>
                <a:gd name="f123" fmla="val 4912791"/>
                <a:gd name="f124" fmla="val 4462983"/>
                <a:gd name="f125" fmla="val 4921718"/>
                <a:gd name="f126" fmla="val 4440114"/>
                <a:gd name="f127" fmla="val 4927669"/>
                <a:gd name="f128" fmla="val 4416273"/>
                <a:gd name="f129" fmla="val 4934983"/>
                <a:gd name="f130" fmla="val 4393040"/>
                <a:gd name="f131" fmla="val 4956181"/>
                <a:gd name="f132" fmla="val 4322734"/>
                <a:gd name="f133" fmla="val 4968704"/>
                <a:gd name="f134" fmla="val 4275420"/>
                <a:gd name="f135" fmla="val 4979862"/>
                <a:gd name="f136" fmla="val 4227742"/>
                <a:gd name="f137" fmla="val 4990895"/>
                <a:gd name="f138" fmla="val 4180064"/>
                <a:gd name="f139" fmla="val 5000067"/>
                <a:gd name="f140" fmla="val 4131903"/>
                <a:gd name="f141" fmla="val 5007506"/>
                <a:gd name="f142" fmla="val 4083498"/>
                <a:gd name="f143" fmla="val 5014697"/>
                <a:gd name="f144" fmla="val 4035216"/>
                <a:gd name="f145" fmla="val 5019284"/>
                <a:gd name="f146" fmla="val 3986327"/>
                <a:gd name="f147" fmla="val 5023871"/>
                <a:gd name="f148" fmla="val 3937683"/>
                <a:gd name="f149" fmla="val 5026474"/>
                <a:gd name="f150" fmla="val 3888915"/>
                <a:gd name="f151" fmla="val 5034534"/>
                <a:gd name="f152" fmla="val 3693002"/>
                <a:gd name="f153" fmla="val 5016310"/>
                <a:gd name="f154" fmla="val 3498298"/>
                <a:gd name="f155" fmla="val 4998580"/>
                <a:gd name="f156" fmla="val 3307225"/>
                <a:gd name="f157" fmla="val 4990770"/>
                <a:gd name="f158" fmla="val 3235586"/>
                <a:gd name="f159" fmla="val 4988167"/>
                <a:gd name="f160" fmla="val 3211748"/>
                <a:gd name="f161" fmla="val 4986182"/>
                <a:gd name="f162" fmla="val 3187910"/>
                <a:gd name="f163" fmla="val 4982093"/>
                <a:gd name="f164" fmla="val 3164190"/>
                <a:gd name="f165" fmla="val 4971556"/>
                <a:gd name="f166" fmla="val 3093158"/>
                <a:gd name="f167" fmla="val 4968084"/>
                <a:gd name="f168" fmla="val 3069442"/>
                <a:gd name="f169" fmla="val 4964735"/>
                <a:gd name="f170" fmla="val 3045844"/>
                <a:gd name="f171" fmla="val 4960024"/>
                <a:gd name="f172" fmla="val 3022368"/>
                <a:gd name="f173" fmla="val 4946883"/>
                <a:gd name="f174" fmla="val 2951941"/>
                <a:gd name="f175" fmla="val 4940685"/>
                <a:gd name="f176" fmla="val 2916728"/>
                <a:gd name="f177" fmla="val 4938454"/>
                <a:gd name="f178" fmla="val 2904988"/>
                <a:gd name="f179" fmla="val 4935603"/>
                <a:gd name="f180" fmla="val 2893372"/>
                <a:gd name="f181" fmla="val 4933123"/>
                <a:gd name="f182" fmla="val 2881754"/>
                <a:gd name="f183" fmla="val 4927915"/>
                <a:gd name="f184" fmla="val 2858522"/>
                <a:gd name="f185" fmla="val 4923205"/>
                <a:gd name="f186" fmla="val 2835167"/>
                <a:gd name="f187" fmla="val 4918494"/>
                <a:gd name="f188" fmla="val 2811812"/>
                <a:gd name="f189" fmla="val 4911553"/>
                <a:gd name="f190" fmla="val 2776841"/>
                <a:gd name="f191" fmla="val 4903494"/>
                <a:gd name="f192" fmla="val 2742111"/>
                <a:gd name="f193" fmla="val 4862335"/>
                <a:gd name="f194" fmla="val 2556724"/>
                <a:gd name="f195" fmla="val 4819069"/>
                <a:gd name="f196" fmla="val 2371579"/>
                <a:gd name="f197" fmla="val 4755594"/>
                <a:gd name="f198" fmla="val 2192244"/>
                <a:gd name="f199" fmla="val 4693607"/>
                <a:gd name="f200" fmla="val 2012547"/>
                <a:gd name="f201" fmla="val 4616123"/>
                <a:gd name="f202" fmla="val 1837930"/>
                <a:gd name="f203" fmla="val 4523888"/>
                <a:gd name="f204" fmla="val 1671057"/>
                <a:gd name="f205" fmla="val 4489176"/>
                <a:gd name="f206" fmla="val 1608376"/>
                <a:gd name="f207" fmla="val 4451613"/>
                <a:gd name="f208" fmla="val 1547507"/>
                <a:gd name="f209" fmla="val 4439092"/>
                <a:gd name="f210" fmla="val 1527178"/>
                <a:gd name="f211" fmla="val 4427065"/>
                <a:gd name="f212" fmla="val 1506485"/>
                <a:gd name="f213" fmla="val 4414049"/>
                <a:gd name="f214" fmla="val 1486398"/>
                <a:gd name="f215" fmla="val 4373758"/>
                <a:gd name="f216" fmla="val 1427104"/>
                <a:gd name="f217" fmla="val 4360121"/>
                <a:gd name="f218" fmla="val 1407499"/>
                <a:gd name="f219" fmla="val 4347475"/>
                <a:gd name="f220" fmla="val 1387050"/>
                <a:gd name="f221" fmla="val 4332971"/>
                <a:gd name="f222" fmla="val 1367930"/>
                <a:gd name="f223" fmla="val 4289828"/>
                <a:gd name="f224" fmla="val 1310450"/>
                <a:gd name="f225" fmla="val 4268258"/>
                <a:gd name="f226" fmla="val 1281651"/>
                <a:gd name="f227" fmla="val 4257471"/>
                <a:gd name="f228" fmla="val 1267250"/>
                <a:gd name="f229" fmla="val 4245941"/>
                <a:gd name="f230" fmla="val 1253455"/>
                <a:gd name="f231" fmla="val 4199824"/>
                <a:gd name="f232" fmla="val 1198154"/>
                <a:gd name="f233" fmla="val 4076223"/>
                <a:gd name="f234" fmla="val 1051127"/>
                <a:gd name="f235" fmla="val 3936878"/>
                <a:gd name="f236" fmla="val 915598"/>
                <a:gd name="f237" fmla="val 3782406"/>
                <a:gd name="f238" fmla="val 797372"/>
                <a:gd name="f239" fmla="val 3705172"/>
                <a:gd name="f240" fmla="val 738198"/>
                <a:gd name="f241" fmla="val 3624465"/>
                <a:gd name="f242" fmla="val 683017"/>
                <a:gd name="f243" fmla="val 3540661"/>
                <a:gd name="f244" fmla="val 632194"/>
                <a:gd name="f245" fmla="val 3456483"/>
                <a:gd name="f246" fmla="val 582217"/>
                <a:gd name="f247" fmla="val 3369578"/>
                <a:gd name="f248" fmla="val 535749"/>
                <a:gd name="f249" fmla="val 3279449"/>
                <a:gd name="f250" fmla="val 495211"/>
                <a:gd name="f251" fmla="val 3099688"/>
                <a:gd name="f252" fmla="val 413287"/>
                <a:gd name="f253" fmla="val 2908894"/>
                <a:gd name="f254" fmla="val 352421"/>
                <a:gd name="f255" fmla="val 2712893"/>
                <a:gd name="f256" fmla="val 311278"/>
                <a:gd name="f257" fmla="val 2639377"/>
                <a:gd name="f258" fmla="val 295787"/>
                <a:gd name="f259" fmla="val 2614706"/>
                <a:gd name="f260" fmla="val 291552"/>
                <a:gd name="f261" fmla="val 2589789"/>
                <a:gd name="f262" fmla="val 288163"/>
                <a:gd name="f263" fmla="val 2564993"/>
                <a:gd name="f264" fmla="val 284291"/>
                <a:gd name="f265" fmla="val 2515280"/>
                <a:gd name="f266" fmla="val 277031"/>
                <a:gd name="f267" fmla="val 2465817"/>
                <a:gd name="f268" fmla="val 268198"/>
                <a:gd name="f269" fmla="val 2415482"/>
                <a:gd name="f270" fmla="val 264446"/>
                <a:gd name="f271" fmla="val 2340231"/>
                <a:gd name="f272" fmla="val 257428"/>
                <a:gd name="f273" fmla="val 2315188"/>
                <a:gd name="f274" fmla="val 255129"/>
                <a:gd name="f275" fmla="val 2290147"/>
                <a:gd name="f276" fmla="val 252466"/>
                <a:gd name="f277" fmla="val 2264732"/>
                <a:gd name="f278" fmla="val 251982"/>
                <a:gd name="f279" fmla="val 2112989"/>
                <a:gd name="f280" fmla="val 245811"/>
                <a:gd name="f281" fmla="val 1910292"/>
                <a:gd name="f282" fmla="val 242179"/>
                <a:gd name="f283" fmla="val 1709334"/>
                <a:gd name="f284" fmla="val 261422"/>
                <a:gd name="f285" fmla="val 1515068"/>
                <a:gd name="f286" fmla="val 306677"/>
                <a:gd name="f287" fmla="val 1320802"/>
                <a:gd name="f288" fmla="val 351572"/>
                <a:gd name="f289" fmla="val 1135214"/>
                <a:gd name="f290" fmla="val 423574"/>
                <a:gd name="f291" fmla="val 963016"/>
                <a:gd name="f292" fmla="val 513967"/>
                <a:gd name="f293" fmla="val 790695"/>
                <a:gd name="f294" fmla="val 604482"/>
                <a:gd name="f295" fmla="val 631639"/>
                <a:gd name="f296" fmla="val 713754"/>
                <a:gd name="f297" fmla="val 485101"/>
                <a:gd name="f298" fmla="val 835489"/>
                <a:gd name="f299" fmla="val 447290"/>
                <a:gd name="f300" fmla="val 864410"/>
                <a:gd name="f301" fmla="val 413445"/>
                <a:gd name="f302" fmla="val 898292"/>
                <a:gd name="f303" fmla="val 377616"/>
                <a:gd name="f304" fmla="val 929391"/>
                <a:gd name="f305" fmla="val 350963"/>
                <a:gd name="f306" fmla="val 952869"/>
                <a:gd name="f307" fmla="val 342160"/>
                <a:gd name="f308" fmla="val 960855"/>
                <a:gd name="f309" fmla="val 333854"/>
                <a:gd name="f310" fmla="val 969326"/>
                <a:gd name="f311" fmla="val 325177"/>
                <a:gd name="f312" fmla="val 977433"/>
                <a:gd name="f313" fmla="val 307943"/>
                <a:gd name="f314" fmla="val 993770"/>
                <a:gd name="f315" fmla="val 290712"/>
                <a:gd name="f316" fmla="val 1010106"/>
                <a:gd name="f317" fmla="val 273108"/>
                <a:gd name="f318" fmla="val 1026079"/>
                <a:gd name="f319" fmla="val 264431"/>
                <a:gd name="f320" fmla="val 1034187"/>
                <a:gd name="f321" fmla="val 255379"/>
                <a:gd name="f322" fmla="val 1041931"/>
                <a:gd name="f323" fmla="val 246950"/>
                <a:gd name="f324" fmla="val 1050280"/>
                <a:gd name="f325" fmla="val 221907"/>
                <a:gd name="f326" fmla="val 1075572"/>
                <a:gd name="f327" fmla="val 171698"/>
                <a:gd name="f328" fmla="val 1126154"/>
                <a:gd name="f329" fmla="val 154467"/>
                <a:gd name="f330" fmla="val 1142611"/>
                <a:gd name="f331" fmla="val 139340"/>
                <a:gd name="f332" fmla="val 1161005"/>
                <a:gd name="f333" fmla="val 123596"/>
                <a:gd name="f334" fmla="val 1178793"/>
                <a:gd name="f335" fmla="val 76734"/>
                <a:gd name="f336" fmla="val 1232642"/>
                <a:gd name="f337" fmla="val 1334855"/>
                <a:gd name="f338" fmla="val 663435"/>
                <a:gd name="f339" fmla="val 16483"/>
                <a:gd name="f340" fmla="val 648530"/>
                <a:gd name="f341" fmla="val 27021"/>
                <a:gd name="f342" fmla="val 639332"/>
                <a:gd name="f343" fmla="val 37312"/>
                <a:gd name="f344" fmla="val 629893"/>
                <a:gd name="f345" fmla="val 48220"/>
                <a:gd name="f346" fmla="val 620940"/>
                <a:gd name="f347" fmla="val 81570"/>
                <a:gd name="f348" fmla="val 595043"/>
                <a:gd name="f349" fmla="val 126324"/>
                <a:gd name="f350" fmla="val 560920"/>
                <a:gd name="f351" fmla="val 170334"/>
                <a:gd name="f352" fmla="val 526189"/>
                <a:gd name="f353" fmla="val 217693"/>
                <a:gd name="f354" fmla="val 495573"/>
                <a:gd name="f355" fmla="val 403528"/>
                <a:gd name="f356" fmla="val 368636"/>
                <a:gd name="f357" fmla="val 607091"/>
                <a:gd name="f358" fmla="val 267955"/>
                <a:gd name="f359" fmla="val 817844"/>
                <a:gd name="f360" fmla="val 193898"/>
                <a:gd name="f361" fmla="val 1028722"/>
                <a:gd name="f362" fmla="val 119356"/>
                <a:gd name="f363" fmla="val 1246293"/>
                <a:gd name="f364" fmla="val 71921"/>
                <a:gd name="f365" fmla="val 1463494"/>
                <a:gd name="f366" fmla="val 41427"/>
                <a:gd name="f367" fmla="val 1681315"/>
                <a:gd name="f368" fmla="val 11537"/>
                <a:gd name="f369" fmla="val 1899630"/>
                <a:gd name="f370" fmla="val -805"/>
                <a:gd name="f371" fmla="+- 0 0 -90"/>
                <a:gd name="f372" fmla="*/ f3 1 5474293"/>
                <a:gd name="f373" fmla="*/ f4 1 4492666"/>
                <a:gd name="f374" fmla="val f5"/>
                <a:gd name="f375" fmla="val f6"/>
                <a:gd name="f376" fmla="val f7"/>
                <a:gd name="f377" fmla="*/ f371 f0 1"/>
                <a:gd name="f378" fmla="+- f376 0 f374"/>
                <a:gd name="f379" fmla="+- f375 0 f374"/>
                <a:gd name="f380" fmla="*/ f377 1 f2"/>
                <a:gd name="f381" fmla="*/ f379 1 5474293"/>
                <a:gd name="f382" fmla="*/ f378 1 4492666"/>
                <a:gd name="f383" fmla="*/ 2115592 f379 1"/>
                <a:gd name="f384" fmla="*/ 41 f378 1"/>
                <a:gd name="f385" fmla="*/ 3398462 f379 1"/>
                <a:gd name="f386" fmla="*/ 218585 f378 1"/>
                <a:gd name="f387" fmla="*/ 3475450 f379 1"/>
                <a:gd name="f388" fmla="*/ 248231 f378 1"/>
                <a:gd name="f389" fmla="*/ 3514006 f379 1"/>
                <a:gd name="f390" fmla="*/ 262994 f378 1"/>
                <a:gd name="f391" fmla="*/ 3551818 f379 1"/>
                <a:gd name="f392" fmla="*/ 279573 f378 1"/>
                <a:gd name="f393" fmla="*/ 3627317 f379 1"/>
                <a:gd name="f394" fmla="*/ 313213 f378 1"/>
                <a:gd name="f395" fmla="*/ 3665128 f379 1"/>
                <a:gd name="f396" fmla="*/ 330033 f378 1"/>
                <a:gd name="f397" fmla="*/ 3702071 f379 1"/>
                <a:gd name="f398" fmla="*/ 348669 f378 1"/>
                <a:gd name="f399" fmla="*/ 3775959 f379 1"/>
                <a:gd name="f400" fmla="*/ 386060 f378 1"/>
                <a:gd name="f401" fmla="*/ 3812905 f379 1"/>
                <a:gd name="f402" fmla="*/ 404817 f378 1"/>
                <a:gd name="f403" fmla="*/ 3848855 f379 1"/>
                <a:gd name="f404" fmla="*/ 425267 f378 1"/>
                <a:gd name="f405" fmla="*/ 3920762 f379 1"/>
                <a:gd name="f406" fmla="*/ 466653 f378 1"/>
                <a:gd name="f407" fmla="*/ 3956712 f379 1"/>
                <a:gd name="f408" fmla="*/ 487466 f378 1"/>
                <a:gd name="f409" fmla="*/ 3991550 f379 1"/>
                <a:gd name="f410" fmla="*/ 509852 f378 1"/>
                <a:gd name="f411" fmla="*/ 4511739 f379 1"/>
                <a:gd name="f412" fmla="*/ 921042 f378 1"/>
                <a:gd name="f413" fmla="*/ 4933990 f379 1"/>
                <a:gd name="f414" fmla="*/ 1431579 f378 1"/>
                <a:gd name="f415" fmla="*/ 5244418 f379 1"/>
                <a:gd name="f416" fmla="*/ 2014241 f378 1"/>
                <a:gd name="f417" fmla="*/ 5433601 f379 1"/>
                <a:gd name="f418" fmla="*/ 2643851 f378 1"/>
                <a:gd name="f419" fmla="*/ 5469182 f379 1"/>
                <a:gd name="f420" fmla="*/ 2969730 f378 1"/>
                <a:gd name="f421" fmla="*/ 5472280 f379 1"/>
                <a:gd name="f422" fmla="*/ 3051530 f378 1"/>
                <a:gd name="f423" fmla="*/ 5473893 f379 1"/>
                <a:gd name="f424" fmla="*/ 3133213 f378 1"/>
                <a:gd name="f425" fmla="*/ 5473396 f379 1"/>
                <a:gd name="f426" fmla="*/ 3214894 f378 1"/>
                <a:gd name="f427" fmla="*/ 5471413 f379 1"/>
                <a:gd name="f428" fmla="*/ 3296455 f378 1"/>
                <a:gd name="f429" fmla="*/ 5370003 f379 1"/>
                <a:gd name="f430" fmla="*/ 3937439 f378 1"/>
                <a:gd name="f431" fmla="*/ 5330578 f379 1"/>
                <a:gd name="f432" fmla="*/ 4093542 f378 1"/>
                <a:gd name="f433" fmla="*/ 5309380 f379 1"/>
                <a:gd name="f434" fmla="*/ 4170988 f378 1"/>
                <a:gd name="f435" fmla="*/ 5289173 f379 1"/>
                <a:gd name="f436" fmla="*/ 4248555 f378 1"/>
                <a:gd name="f437" fmla="*/ 5266983 f379 1"/>
                <a:gd name="f438" fmla="*/ 4325639 f378 1"/>
                <a:gd name="f439" fmla="*/ 5245039 f379 1"/>
                <a:gd name="f440" fmla="*/ 4402599 f378 1"/>
                <a:gd name="f441" fmla="*/ 5216062 f379 1"/>
                <a:gd name="f442" fmla="*/ 4492666 f378 1"/>
                <a:gd name="f443" fmla="*/ 4901582 f379 1"/>
                <a:gd name="f444" fmla="*/ 4912791 f379 1"/>
                <a:gd name="f445" fmla="*/ 4462983 f378 1"/>
                <a:gd name="f446" fmla="*/ 4934983 f379 1"/>
                <a:gd name="f447" fmla="*/ 4393040 f378 1"/>
                <a:gd name="f448" fmla="*/ 4956181 f379 1"/>
                <a:gd name="f449" fmla="*/ 4322734 f378 1"/>
                <a:gd name="f450" fmla="*/ 4990895 f379 1"/>
                <a:gd name="f451" fmla="*/ 4180064 f378 1"/>
                <a:gd name="f452" fmla="*/ 5014697 f379 1"/>
                <a:gd name="f453" fmla="*/ 4035216 f378 1"/>
                <a:gd name="f454" fmla="*/ 5026474 f379 1"/>
                <a:gd name="f455" fmla="*/ 3888915 f378 1"/>
                <a:gd name="f456" fmla="*/ 4998580 f379 1"/>
                <a:gd name="f457" fmla="*/ 3307225 f378 1"/>
                <a:gd name="f458" fmla="*/ 4990770 f379 1"/>
                <a:gd name="f459" fmla="*/ 3235586 f378 1"/>
                <a:gd name="f460" fmla="*/ 4982093 f379 1"/>
                <a:gd name="f461" fmla="*/ 3164190 f378 1"/>
                <a:gd name="f462" fmla="*/ 4971556 f379 1"/>
                <a:gd name="f463" fmla="*/ 3093158 f378 1"/>
                <a:gd name="f464" fmla="*/ 4960024 f379 1"/>
                <a:gd name="f465" fmla="*/ 3022368 f378 1"/>
                <a:gd name="f466" fmla="*/ 4946883 f379 1"/>
                <a:gd name="f467" fmla="*/ 2951941 f378 1"/>
                <a:gd name="f468" fmla="*/ 4940685 f379 1"/>
                <a:gd name="f469" fmla="*/ 2916728 f378 1"/>
                <a:gd name="f470" fmla="*/ 4933123 f379 1"/>
                <a:gd name="f471" fmla="*/ 2881754 f378 1"/>
                <a:gd name="f472" fmla="*/ 4918494 f379 1"/>
                <a:gd name="f473" fmla="*/ 2811812 f378 1"/>
                <a:gd name="f474" fmla="*/ 4911553 f379 1"/>
                <a:gd name="f475" fmla="*/ 2776841 f378 1"/>
                <a:gd name="f476" fmla="*/ 4903494 f379 1"/>
                <a:gd name="f477" fmla="*/ 2742111 f378 1"/>
                <a:gd name="f478" fmla="*/ 4755594 f379 1"/>
                <a:gd name="f479" fmla="*/ 2192244 f378 1"/>
                <a:gd name="f480" fmla="*/ 4523888 f379 1"/>
                <a:gd name="f481" fmla="*/ 1671057 f378 1"/>
                <a:gd name="f482" fmla="*/ 4489176 f379 1"/>
                <a:gd name="f483" fmla="*/ 1608376 f378 1"/>
                <a:gd name="f484" fmla="*/ 4451613 f379 1"/>
                <a:gd name="f485" fmla="*/ 1547507 f378 1"/>
                <a:gd name="f486" fmla="*/ 4414049 f379 1"/>
                <a:gd name="f487" fmla="*/ 1486398 f378 1"/>
                <a:gd name="f488" fmla="*/ 4373758 f379 1"/>
                <a:gd name="f489" fmla="*/ 1427104 f378 1"/>
                <a:gd name="f490" fmla="*/ 4332971 f379 1"/>
                <a:gd name="f491" fmla="*/ 1367930 f378 1"/>
                <a:gd name="f492" fmla="*/ 4289828 f379 1"/>
                <a:gd name="f493" fmla="*/ 1310450 f378 1"/>
                <a:gd name="f494" fmla="*/ 4268258 f379 1"/>
                <a:gd name="f495" fmla="*/ 1281651 f378 1"/>
                <a:gd name="f496" fmla="*/ 4257471 f379 1"/>
                <a:gd name="f497" fmla="*/ 1267250 f378 1"/>
                <a:gd name="f498" fmla="*/ 4245941 f379 1"/>
                <a:gd name="f499" fmla="*/ 1253455 f378 1"/>
                <a:gd name="f500" fmla="*/ 4199824 f379 1"/>
                <a:gd name="f501" fmla="*/ 1198154 f378 1"/>
                <a:gd name="f502" fmla="*/ 3782406 f379 1"/>
                <a:gd name="f503" fmla="*/ 797372 f378 1"/>
                <a:gd name="f504" fmla="*/ 3540661 f379 1"/>
                <a:gd name="f505" fmla="*/ 632194 f378 1"/>
                <a:gd name="f506" fmla="*/ 3279449 f379 1"/>
                <a:gd name="f507" fmla="*/ 495211 f378 1"/>
                <a:gd name="f508" fmla="*/ 2712893 f379 1"/>
                <a:gd name="f509" fmla="*/ 311278 f378 1"/>
                <a:gd name="f510" fmla="*/ 2639377 f379 1"/>
                <a:gd name="f511" fmla="*/ 295787 f378 1"/>
                <a:gd name="f512" fmla="*/ 2564993 f379 1"/>
                <a:gd name="f513" fmla="*/ 284291 f378 1"/>
                <a:gd name="f514" fmla="*/ 2415482 f379 1"/>
                <a:gd name="f515" fmla="*/ 264446 f378 1"/>
                <a:gd name="f516" fmla="*/ 2340231 f379 1"/>
                <a:gd name="f517" fmla="*/ 257428 f378 1"/>
                <a:gd name="f518" fmla="*/ 2264732 f379 1"/>
                <a:gd name="f519" fmla="*/ 251982 f378 1"/>
                <a:gd name="f520" fmla="*/ 2112989 f379 1"/>
                <a:gd name="f521" fmla="*/ 245811 f378 1"/>
                <a:gd name="f522" fmla="*/ 1515068 f379 1"/>
                <a:gd name="f523" fmla="*/ 306677 f378 1"/>
                <a:gd name="f524" fmla="*/ 963016 f379 1"/>
                <a:gd name="f525" fmla="*/ 513967 f378 1"/>
                <a:gd name="f526" fmla="*/ 485101 f379 1"/>
                <a:gd name="f527" fmla="*/ 835489 f378 1"/>
                <a:gd name="f528" fmla="*/ 377616 f379 1"/>
                <a:gd name="f529" fmla="*/ 929391 f378 1"/>
                <a:gd name="f530" fmla="*/ 350963 f379 1"/>
                <a:gd name="f531" fmla="*/ 952869 f378 1"/>
                <a:gd name="f532" fmla="*/ 325177 f379 1"/>
                <a:gd name="f533" fmla="*/ 977433 f378 1"/>
                <a:gd name="f534" fmla="*/ 273108 f379 1"/>
                <a:gd name="f535" fmla="*/ 1026079 f378 1"/>
                <a:gd name="f536" fmla="*/ 246950 f379 1"/>
                <a:gd name="f537" fmla="*/ 1050280 f378 1"/>
                <a:gd name="f538" fmla="*/ 221907 f379 1"/>
                <a:gd name="f539" fmla="*/ 1075572 f378 1"/>
                <a:gd name="f540" fmla="*/ 171698 f379 1"/>
                <a:gd name="f541" fmla="*/ 1126154 f378 1"/>
                <a:gd name="f542" fmla="*/ 123596 f379 1"/>
                <a:gd name="f543" fmla="*/ 1178793 f378 1"/>
                <a:gd name="f544" fmla="*/ 76734 f379 1"/>
                <a:gd name="f545" fmla="*/ 1232642 f378 1"/>
                <a:gd name="f546" fmla="*/ 0 f379 1"/>
                <a:gd name="f547" fmla="*/ 1334855 f378 1"/>
                <a:gd name="f548" fmla="*/ 663435 f378 1"/>
                <a:gd name="f549" fmla="*/ 16483 f379 1"/>
                <a:gd name="f550" fmla="*/ 648530 f378 1"/>
                <a:gd name="f551" fmla="*/ 48220 f379 1"/>
                <a:gd name="f552" fmla="*/ 620940 f378 1"/>
                <a:gd name="f553" fmla="*/ 81570 f379 1"/>
                <a:gd name="f554" fmla="*/ 595043 f378 1"/>
                <a:gd name="f555" fmla="*/ 217693 f379 1"/>
                <a:gd name="f556" fmla="*/ 495573 f378 1"/>
                <a:gd name="f557" fmla="*/ 817844 f379 1"/>
                <a:gd name="f558" fmla="*/ 193898 f378 1"/>
                <a:gd name="f559" fmla="*/ 1463494 f379 1"/>
                <a:gd name="f560" fmla="*/ 41427 f378 1"/>
                <a:gd name="f561" fmla="+- f380 0 f1"/>
                <a:gd name="f562" fmla="*/ f383 1 5474293"/>
                <a:gd name="f563" fmla="*/ f384 1 4492666"/>
                <a:gd name="f564" fmla="*/ f385 1 5474293"/>
                <a:gd name="f565" fmla="*/ f386 1 4492666"/>
                <a:gd name="f566" fmla="*/ f387 1 5474293"/>
                <a:gd name="f567" fmla="*/ f388 1 4492666"/>
                <a:gd name="f568" fmla="*/ f389 1 5474293"/>
                <a:gd name="f569" fmla="*/ f390 1 4492666"/>
                <a:gd name="f570" fmla="*/ f391 1 5474293"/>
                <a:gd name="f571" fmla="*/ f392 1 4492666"/>
                <a:gd name="f572" fmla="*/ f393 1 5474293"/>
                <a:gd name="f573" fmla="*/ f394 1 4492666"/>
                <a:gd name="f574" fmla="*/ f395 1 5474293"/>
                <a:gd name="f575" fmla="*/ f396 1 4492666"/>
                <a:gd name="f576" fmla="*/ f397 1 5474293"/>
                <a:gd name="f577" fmla="*/ f398 1 4492666"/>
                <a:gd name="f578" fmla="*/ f399 1 5474293"/>
                <a:gd name="f579" fmla="*/ f400 1 4492666"/>
                <a:gd name="f580" fmla="*/ f401 1 5474293"/>
                <a:gd name="f581" fmla="*/ f402 1 4492666"/>
                <a:gd name="f582" fmla="*/ f403 1 5474293"/>
                <a:gd name="f583" fmla="*/ f404 1 4492666"/>
                <a:gd name="f584" fmla="*/ f405 1 5474293"/>
                <a:gd name="f585" fmla="*/ f406 1 4492666"/>
                <a:gd name="f586" fmla="*/ f407 1 5474293"/>
                <a:gd name="f587" fmla="*/ f408 1 4492666"/>
                <a:gd name="f588" fmla="*/ f409 1 5474293"/>
                <a:gd name="f589" fmla="*/ f410 1 4492666"/>
                <a:gd name="f590" fmla="*/ f411 1 5474293"/>
                <a:gd name="f591" fmla="*/ f412 1 4492666"/>
                <a:gd name="f592" fmla="*/ f413 1 5474293"/>
                <a:gd name="f593" fmla="*/ f414 1 4492666"/>
                <a:gd name="f594" fmla="*/ f415 1 5474293"/>
                <a:gd name="f595" fmla="*/ f416 1 4492666"/>
                <a:gd name="f596" fmla="*/ f417 1 5474293"/>
                <a:gd name="f597" fmla="*/ f418 1 4492666"/>
                <a:gd name="f598" fmla="*/ f419 1 5474293"/>
                <a:gd name="f599" fmla="*/ f420 1 4492666"/>
                <a:gd name="f600" fmla="*/ f421 1 5474293"/>
                <a:gd name="f601" fmla="*/ f422 1 4492666"/>
                <a:gd name="f602" fmla="*/ f423 1 5474293"/>
                <a:gd name="f603" fmla="*/ f424 1 4492666"/>
                <a:gd name="f604" fmla="*/ f425 1 5474293"/>
                <a:gd name="f605" fmla="*/ f426 1 4492666"/>
                <a:gd name="f606" fmla="*/ f427 1 5474293"/>
                <a:gd name="f607" fmla="*/ f428 1 4492666"/>
                <a:gd name="f608" fmla="*/ f429 1 5474293"/>
                <a:gd name="f609" fmla="*/ f430 1 4492666"/>
                <a:gd name="f610" fmla="*/ f431 1 5474293"/>
                <a:gd name="f611" fmla="*/ f432 1 4492666"/>
                <a:gd name="f612" fmla="*/ f433 1 5474293"/>
                <a:gd name="f613" fmla="*/ f434 1 4492666"/>
                <a:gd name="f614" fmla="*/ f435 1 5474293"/>
                <a:gd name="f615" fmla="*/ f436 1 4492666"/>
                <a:gd name="f616" fmla="*/ f437 1 5474293"/>
                <a:gd name="f617" fmla="*/ f438 1 4492666"/>
                <a:gd name="f618" fmla="*/ f439 1 5474293"/>
                <a:gd name="f619" fmla="*/ f440 1 4492666"/>
                <a:gd name="f620" fmla="*/ f441 1 5474293"/>
                <a:gd name="f621" fmla="*/ f442 1 4492666"/>
                <a:gd name="f622" fmla="*/ f443 1 5474293"/>
                <a:gd name="f623" fmla="*/ f444 1 5474293"/>
                <a:gd name="f624" fmla="*/ f445 1 4492666"/>
                <a:gd name="f625" fmla="*/ f446 1 5474293"/>
                <a:gd name="f626" fmla="*/ f447 1 4492666"/>
                <a:gd name="f627" fmla="*/ f448 1 5474293"/>
                <a:gd name="f628" fmla="*/ f449 1 4492666"/>
                <a:gd name="f629" fmla="*/ f450 1 5474293"/>
                <a:gd name="f630" fmla="*/ f451 1 4492666"/>
                <a:gd name="f631" fmla="*/ f452 1 5474293"/>
                <a:gd name="f632" fmla="*/ f453 1 4492666"/>
                <a:gd name="f633" fmla="*/ f454 1 5474293"/>
                <a:gd name="f634" fmla="*/ f455 1 4492666"/>
                <a:gd name="f635" fmla="*/ f456 1 5474293"/>
                <a:gd name="f636" fmla="*/ f457 1 4492666"/>
                <a:gd name="f637" fmla="*/ f458 1 5474293"/>
                <a:gd name="f638" fmla="*/ f459 1 4492666"/>
                <a:gd name="f639" fmla="*/ f460 1 5474293"/>
                <a:gd name="f640" fmla="*/ f461 1 4492666"/>
                <a:gd name="f641" fmla="*/ f462 1 5474293"/>
                <a:gd name="f642" fmla="*/ f463 1 4492666"/>
                <a:gd name="f643" fmla="*/ f464 1 5474293"/>
                <a:gd name="f644" fmla="*/ f465 1 4492666"/>
                <a:gd name="f645" fmla="*/ f466 1 5474293"/>
                <a:gd name="f646" fmla="*/ f467 1 4492666"/>
                <a:gd name="f647" fmla="*/ f468 1 5474293"/>
                <a:gd name="f648" fmla="*/ f469 1 4492666"/>
                <a:gd name="f649" fmla="*/ f470 1 5474293"/>
                <a:gd name="f650" fmla="*/ f471 1 4492666"/>
                <a:gd name="f651" fmla="*/ f472 1 5474293"/>
                <a:gd name="f652" fmla="*/ f473 1 4492666"/>
                <a:gd name="f653" fmla="*/ f474 1 5474293"/>
                <a:gd name="f654" fmla="*/ f475 1 4492666"/>
                <a:gd name="f655" fmla="*/ f476 1 5474293"/>
                <a:gd name="f656" fmla="*/ f477 1 4492666"/>
                <a:gd name="f657" fmla="*/ f478 1 5474293"/>
                <a:gd name="f658" fmla="*/ f479 1 4492666"/>
                <a:gd name="f659" fmla="*/ f480 1 5474293"/>
                <a:gd name="f660" fmla="*/ f481 1 4492666"/>
                <a:gd name="f661" fmla="*/ f482 1 5474293"/>
                <a:gd name="f662" fmla="*/ f483 1 4492666"/>
                <a:gd name="f663" fmla="*/ f484 1 5474293"/>
                <a:gd name="f664" fmla="*/ f485 1 4492666"/>
                <a:gd name="f665" fmla="*/ f486 1 5474293"/>
                <a:gd name="f666" fmla="*/ f487 1 4492666"/>
                <a:gd name="f667" fmla="*/ f488 1 5474293"/>
                <a:gd name="f668" fmla="*/ f489 1 4492666"/>
                <a:gd name="f669" fmla="*/ f490 1 5474293"/>
                <a:gd name="f670" fmla="*/ f491 1 4492666"/>
                <a:gd name="f671" fmla="*/ f492 1 5474293"/>
                <a:gd name="f672" fmla="*/ f493 1 4492666"/>
                <a:gd name="f673" fmla="*/ f494 1 5474293"/>
                <a:gd name="f674" fmla="*/ f495 1 4492666"/>
                <a:gd name="f675" fmla="*/ f496 1 5474293"/>
                <a:gd name="f676" fmla="*/ f497 1 4492666"/>
                <a:gd name="f677" fmla="*/ f498 1 5474293"/>
                <a:gd name="f678" fmla="*/ f499 1 4492666"/>
                <a:gd name="f679" fmla="*/ f500 1 5474293"/>
                <a:gd name="f680" fmla="*/ f501 1 4492666"/>
                <a:gd name="f681" fmla="*/ f502 1 5474293"/>
                <a:gd name="f682" fmla="*/ f503 1 4492666"/>
                <a:gd name="f683" fmla="*/ f504 1 5474293"/>
                <a:gd name="f684" fmla="*/ f505 1 4492666"/>
                <a:gd name="f685" fmla="*/ f506 1 5474293"/>
                <a:gd name="f686" fmla="*/ f507 1 4492666"/>
                <a:gd name="f687" fmla="*/ f508 1 5474293"/>
                <a:gd name="f688" fmla="*/ f509 1 4492666"/>
                <a:gd name="f689" fmla="*/ f510 1 5474293"/>
                <a:gd name="f690" fmla="*/ f511 1 4492666"/>
                <a:gd name="f691" fmla="*/ f512 1 5474293"/>
                <a:gd name="f692" fmla="*/ f513 1 4492666"/>
                <a:gd name="f693" fmla="*/ f514 1 5474293"/>
                <a:gd name="f694" fmla="*/ f515 1 4492666"/>
                <a:gd name="f695" fmla="*/ f516 1 5474293"/>
                <a:gd name="f696" fmla="*/ f517 1 4492666"/>
                <a:gd name="f697" fmla="*/ f518 1 5474293"/>
                <a:gd name="f698" fmla="*/ f519 1 4492666"/>
                <a:gd name="f699" fmla="*/ f520 1 5474293"/>
                <a:gd name="f700" fmla="*/ f521 1 4492666"/>
                <a:gd name="f701" fmla="*/ f522 1 5474293"/>
                <a:gd name="f702" fmla="*/ f523 1 4492666"/>
                <a:gd name="f703" fmla="*/ f524 1 5474293"/>
                <a:gd name="f704" fmla="*/ f525 1 4492666"/>
                <a:gd name="f705" fmla="*/ f526 1 5474293"/>
                <a:gd name="f706" fmla="*/ f527 1 4492666"/>
                <a:gd name="f707" fmla="*/ f528 1 5474293"/>
                <a:gd name="f708" fmla="*/ f529 1 4492666"/>
                <a:gd name="f709" fmla="*/ f530 1 5474293"/>
                <a:gd name="f710" fmla="*/ f531 1 4492666"/>
                <a:gd name="f711" fmla="*/ f532 1 5474293"/>
                <a:gd name="f712" fmla="*/ f533 1 4492666"/>
                <a:gd name="f713" fmla="*/ f534 1 5474293"/>
                <a:gd name="f714" fmla="*/ f535 1 4492666"/>
                <a:gd name="f715" fmla="*/ f536 1 5474293"/>
                <a:gd name="f716" fmla="*/ f537 1 4492666"/>
                <a:gd name="f717" fmla="*/ f538 1 5474293"/>
                <a:gd name="f718" fmla="*/ f539 1 4492666"/>
                <a:gd name="f719" fmla="*/ f540 1 5474293"/>
                <a:gd name="f720" fmla="*/ f541 1 4492666"/>
                <a:gd name="f721" fmla="*/ f542 1 5474293"/>
                <a:gd name="f722" fmla="*/ f543 1 4492666"/>
                <a:gd name="f723" fmla="*/ f544 1 5474293"/>
                <a:gd name="f724" fmla="*/ f545 1 4492666"/>
                <a:gd name="f725" fmla="*/ f546 1 5474293"/>
                <a:gd name="f726" fmla="*/ f547 1 4492666"/>
                <a:gd name="f727" fmla="*/ f548 1 4492666"/>
                <a:gd name="f728" fmla="*/ f549 1 5474293"/>
                <a:gd name="f729" fmla="*/ f550 1 4492666"/>
                <a:gd name="f730" fmla="*/ f551 1 5474293"/>
                <a:gd name="f731" fmla="*/ f552 1 4492666"/>
                <a:gd name="f732" fmla="*/ f553 1 5474293"/>
                <a:gd name="f733" fmla="*/ f554 1 4492666"/>
                <a:gd name="f734" fmla="*/ f555 1 5474293"/>
                <a:gd name="f735" fmla="*/ f556 1 4492666"/>
                <a:gd name="f736" fmla="*/ f557 1 5474293"/>
                <a:gd name="f737" fmla="*/ f558 1 4492666"/>
                <a:gd name="f738" fmla="*/ f559 1 5474293"/>
                <a:gd name="f739" fmla="*/ f560 1 4492666"/>
                <a:gd name="f740" fmla="*/ f374 1 f381"/>
                <a:gd name="f741" fmla="*/ f375 1 f381"/>
                <a:gd name="f742" fmla="*/ f374 1 f382"/>
                <a:gd name="f743" fmla="*/ f376 1 f382"/>
                <a:gd name="f744" fmla="*/ f562 1 f381"/>
                <a:gd name="f745" fmla="*/ f563 1 f382"/>
                <a:gd name="f746" fmla="*/ f564 1 f381"/>
                <a:gd name="f747" fmla="*/ f565 1 f382"/>
                <a:gd name="f748" fmla="*/ f566 1 f381"/>
                <a:gd name="f749" fmla="*/ f567 1 f382"/>
                <a:gd name="f750" fmla="*/ f568 1 f381"/>
                <a:gd name="f751" fmla="*/ f569 1 f382"/>
                <a:gd name="f752" fmla="*/ f570 1 f381"/>
                <a:gd name="f753" fmla="*/ f571 1 f382"/>
                <a:gd name="f754" fmla="*/ f572 1 f381"/>
                <a:gd name="f755" fmla="*/ f573 1 f382"/>
                <a:gd name="f756" fmla="*/ f574 1 f381"/>
                <a:gd name="f757" fmla="*/ f575 1 f382"/>
                <a:gd name="f758" fmla="*/ f576 1 f381"/>
                <a:gd name="f759" fmla="*/ f577 1 f382"/>
                <a:gd name="f760" fmla="*/ f578 1 f381"/>
                <a:gd name="f761" fmla="*/ f579 1 f382"/>
                <a:gd name="f762" fmla="*/ f580 1 f381"/>
                <a:gd name="f763" fmla="*/ f581 1 f382"/>
                <a:gd name="f764" fmla="*/ f582 1 f381"/>
                <a:gd name="f765" fmla="*/ f583 1 f382"/>
                <a:gd name="f766" fmla="*/ f584 1 f381"/>
                <a:gd name="f767" fmla="*/ f585 1 f382"/>
                <a:gd name="f768" fmla="*/ f586 1 f381"/>
                <a:gd name="f769" fmla="*/ f587 1 f382"/>
                <a:gd name="f770" fmla="*/ f588 1 f381"/>
                <a:gd name="f771" fmla="*/ f589 1 f382"/>
                <a:gd name="f772" fmla="*/ f590 1 f381"/>
                <a:gd name="f773" fmla="*/ f591 1 f382"/>
                <a:gd name="f774" fmla="*/ f592 1 f381"/>
                <a:gd name="f775" fmla="*/ f593 1 f382"/>
                <a:gd name="f776" fmla="*/ f594 1 f381"/>
                <a:gd name="f777" fmla="*/ f595 1 f382"/>
                <a:gd name="f778" fmla="*/ f596 1 f381"/>
                <a:gd name="f779" fmla="*/ f597 1 f382"/>
                <a:gd name="f780" fmla="*/ f598 1 f381"/>
                <a:gd name="f781" fmla="*/ f599 1 f382"/>
                <a:gd name="f782" fmla="*/ f600 1 f381"/>
                <a:gd name="f783" fmla="*/ f601 1 f382"/>
                <a:gd name="f784" fmla="*/ f602 1 f381"/>
                <a:gd name="f785" fmla="*/ f603 1 f382"/>
                <a:gd name="f786" fmla="*/ f604 1 f381"/>
                <a:gd name="f787" fmla="*/ f605 1 f382"/>
                <a:gd name="f788" fmla="*/ f606 1 f381"/>
                <a:gd name="f789" fmla="*/ f607 1 f382"/>
                <a:gd name="f790" fmla="*/ f608 1 f381"/>
                <a:gd name="f791" fmla="*/ f609 1 f382"/>
                <a:gd name="f792" fmla="*/ f610 1 f381"/>
                <a:gd name="f793" fmla="*/ f611 1 f382"/>
                <a:gd name="f794" fmla="*/ f612 1 f381"/>
                <a:gd name="f795" fmla="*/ f613 1 f382"/>
                <a:gd name="f796" fmla="*/ f614 1 f381"/>
                <a:gd name="f797" fmla="*/ f615 1 f382"/>
                <a:gd name="f798" fmla="*/ f616 1 f381"/>
                <a:gd name="f799" fmla="*/ f617 1 f382"/>
                <a:gd name="f800" fmla="*/ f618 1 f381"/>
                <a:gd name="f801" fmla="*/ f619 1 f382"/>
                <a:gd name="f802" fmla="*/ f620 1 f381"/>
                <a:gd name="f803" fmla="*/ f621 1 f382"/>
                <a:gd name="f804" fmla="*/ f622 1 f381"/>
                <a:gd name="f805" fmla="*/ f623 1 f381"/>
                <a:gd name="f806" fmla="*/ f624 1 f382"/>
                <a:gd name="f807" fmla="*/ f625 1 f381"/>
                <a:gd name="f808" fmla="*/ f626 1 f382"/>
                <a:gd name="f809" fmla="*/ f627 1 f381"/>
                <a:gd name="f810" fmla="*/ f628 1 f382"/>
                <a:gd name="f811" fmla="*/ f629 1 f381"/>
                <a:gd name="f812" fmla="*/ f630 1 f382"/>
                <a:gd name="f813" fmla="*/ f631 1 f381"/>
                <a:gd name="f814" fmla="*/ f632 1 f382"/>
                <a:gd name="f815" fmla="*/ f633 1 f381"/>
                <a:gd name="f816" fmla="*/ f634 1 f382"/>
                <a:gd name="f817" fmla="*/ f635 1 f381"/>
                <a:gd name="f818" fmla="*/ f636 1 f382"/>
                <a:gd name="f819" fmla="*/ f637 1 f381"/>
                <a:gd name="f820" fmla="*/ f638 1 f382"/>
                <a:gd name="f821" fmla="*/ f639 1 f381"/>
                <a:gd name="f822" fmla="*/ f640 1 f382"/>
                <a:gd name="f823" fmla="*/ f641 1 f381"/>
                <a:gd name="f824" fmla="*/ f642 1 f382"/>
                <a:gd name="f825" fmla="*/ f643 1 f381"/>
                <a:gd name="f826" fmla="*/ f644 1 f382"/>
                <a:gd name="f827" fmla="*/ f645 1 f381"/>
                <a:gd name="f828" fmla="*/ f646 1 f382"/>
                <a:gd name="f829" fmla="*/ f647 1 f381"/>
                <a:gd name="f830" fmla="*/ f648 1 f382"/>
                <a:gd name="f831" fmla="*/ f649 1 f381"/>
                <a:gd name="f832" fmla="*/ f650 1 f382"/>
                <a:gd name="f833" fmla="*/ f651 1 f381"/>
                <a:gd name="f834" fmla="*/ f652 1 f382"/>
                <a:gd name="f835" fmla="*/ f653 1 f381"/>
                <a:gd name="f836" fmla="*/ f654 1 f382"/>
                <a:gd name="f837" fmla="*/ f655 1 f381"/>
                <a:gd name="f838" fmla="*/ f656 1 f382"/>
                <a:gd name="f839" fmla="*/ f657 1 f381"/>
                <a:gd name="f840" fmla="*/ f658 1 f382"/>
                <a:gd name="f841" fmla="*/ f659 1 f381"/>
                <a:gd name="f842" fmla="*/ f660 1 f382"/>
                <a:gd name="f843" fmla="*/ f661 1 f381"/>
                <a:gd name="f844" fmla="*/ f662 1 f382"/>
                <a:gd name="f845" fmla="*/ f663 1 f381"/>
                <a:gd name="f846" fmla="*/ f664 1 f382"/>
                <a:gd name="f847" fmla="*/ f665 1 f381"/>
                <a:gd name="f848" fmla="*/ f666 1 f382"/>
                <a:gd name="f849" fmla="*/ f667 1 f381"/>
                <a:gd name="f850" fmla="*/ f668 1 f382"/>
                <a:gd name="f851" fmla="*/ f669 1 f381"/>
                <a:gd name="f852" fmla="*/ f670 1 f382"/>
                <a:gd name="f853" fmla="*/ f671 1 f381"/>
                <a:gd name="f854" fmla="*/ f672 1 f382"/>
                <a:gd name="f855" fmla="*/ f673 1 f381"/>
                <a:gd name="f856" fmla="*/ f674 1 f382"/>
                <a:gd name="f857" fmla="*/ f675 1 f381"/>
                <a:gd name="f858" fmla="*/ f676 1 f382"/>
                <a:gd name="f859" fmla="*/ f677 1 f381"/>
                <a:gd name="f860" fmla="*/ f678 1 f382"/>
                <a:gd name="f861" fmla="*/ f679 1 f381"/>
                <a:gd name="f862" fmla="*/ f680 1 f382"/>
                <a:gd name="f863" fmla="*/ f681 1 f381"/>
                <a:gd name="f864" fmla="*/ f682 1 f382"/>
                <a:gd name="f865" fmla="*/ f683 1 f381"/>
                <a:gd name="f866" fmla="*/ f684 1 f382"/>
                <a:gd name="f867" fmla="*/ f685 1 f381"/>
                <a:gd name="f868" fmla="*/ f686 1 f382"/>
                <a:gd name="f869" fmla="*/ f687 1 f381"/>
                <a:gd name="f870" fmla="*/ f688 1 f382"/>
                <a:gd name="f871" fmla="*/ f689 1 f381"/>
                <a:gd name="f872" fmla="*/ f690 1 f382"/>
                <a:gd name="f873" fmla="*/ f691 1 f381"/>
                <a:gd name="f874" fmla="*/ f692 1 f382"/>
                <a:gd name="f875" fmla="*/ f693 1 f381"/>
                <a:gd name="f876" fmla="*/ f694 1 f382"/>
                <a:gd name="f877" fmla="*/ f695 1 f381"/>
                <a:gd name="f878" fmla="*/ f696 1 f382"/>
                <a:gd name="f879" fmla="*/ f697 1 f381"/>
                <a:gd name="f880" fmla="*/ f698 1 f382"/>
                <a:gd name="f881" fmla="*/ f699 1 f381"/>
                <a:gd name="f882" fmla="*/ f700 1 f382"/>
                <a:gd name="f883" fmla="*/ f701 1 f381"/>
                <a:gd name="f884" fmla="*/ f702 1 f382"/>
                <a:gd name="f885" fmla="*/ f703 1 f381"/>
                <a:gd name="f886" fmla="*/ f704 1 f382"/>
                <a:gd name="f887" fmla="*/ f705 1 f381"/>
                <a:gd name="f888" fmla="*/ f706 1 f382"/>
                <a:gd name="f889" fmla="*/ f707 1 f381"/>
                <a:gd name="f890" fmla="*/ f708 1 f382"/>
                <a:gd name="f891" fmla="*/ f709 1 f381"/>
                <a:gd name="f892" fmla="*/ f710 1 f382"/>
                <a:gd name="f893" fmla="*/ f711 1 f381"/>
                <a:gd name="f894" fmla="*/ f712 1 f382"/>
                <a:gd name="f895" fmla="*/ f713 1 f381"/>
                <a:gd name="f896" fmla="*/ f714 1 f382"/>
                <a:gd name="f897" fmla="*/ f715 1 f381"/>
                <a:gd name="f898" fmla="*/ f716 1 f382"/>
                <a:gd name="f899" fmla="*/ f717 1 f381"/>
                <a:gd name="f900" fmla="*/ f718 1 f382"/>
                <a:gd name="f901" fmla="*/ f719 1 f381"/>
                <a:gd name="f902" fmla="*/ f720 1 f382"/>
                <a:gd name="f903" fmla="*/ f721 1 f381"/>
                <a:gd name="f904" fmla="*/ f722 1 f382"/>
                <a:gd name="f905" fmla="*/ f723 1 f381"/>
                <a:gd name="f906" fmla="*/ f724 1 f382"/>
                <a:gd name="f907" fmla="*/ f725 1 f381"/>
                <a:gd name="f908" fmla="*/ f726 1 f382"/>
                <a:gd name="f909" fmla="*/ f727 1 f382"/>
                <a:gd name="f910" fmla="*/ f728 1 f381"/>
                <a:gd name="f911" fmla="*/ f729 1 f382"/>
                <a:gd name="f912" fmla="*/ f730 1 f381"/>
                <a:gd name="f913" fmla="*/ f731 1 f382"/>
                <a:gd name="f914" fmla="*/ f732 1 f381"/>
                <a:gd name="f915" fmla="*/ f733 1 f382"/>
                <a:gd name="f916" fmla="*/ f734 1 f381"/>
                <a:gd name="f917" fmla="*/ f735 1 f382"/>
                <a:gd name="f918" fmla="*/ f736 1 f381"/>
                <a:gd name="f919" fmla="*/ f737 1 f382"/>
                <a:gd name="f920" fmla="*/ f738 1 f381"/>
                <a:gd name="f921" fmla="*/ f739 1 f382"/>
                <a:gd name="f922" fmla="*/ f740 f372 1"/>
                <a:gd name="f923" fmla="*/ f741 f372 1"/>
                <a:gd name="f924" fmla="*/ f743 f373 1"/>
                <a:gd name="f925" fmla="*/ f742 f373 1"/>
                <a:gd name="f926" fmla="*/ f744 f372 1"/>
                <a:gd name="f927" fmla="*/ f745 f373 1"/>
                <a:gd name="f928" fmla="*/ f746 f372 1"/>
                <a:gd name="f929" fmla="*/ f747 f373 1"/>
                <a:gd name="f930" fmla="*/ f748 f372 1"/>
                <a:gd name="f931" fmla="*/ f749 f373 1"/>
                <a:gd name="f932" fmla="*/ f750 f372 1"/>
                <a:gd name="f933" fmla="*/ f751 f373 1"/>
                <a:gd name="f934" fmla="*/ f752 f372 1"/>
                <a:gd name="f935" fmla="*/ f753 f373 1"/>
                <a:gd name="f936" fmla="*/ f754 f372 1"/>
                <a:gd name="f937" fmla="*/ f755 f373 1"/>
                <a:gd name="f938" fmla="*/ f756 f372 1"/>
                <a:gd name="f939" fmla="*/ f757 f373 1"/>
                <a:gd name="f940" fmla="*/ f758 f372 1"/>
                <a:gd name="f941" fmla="*/ f759 f373 1"/>
                <a:gd name="f942" fmla="*/ f760 f372 1"/>
                <a:gd name="f943" fmla="*/ f761 f373 1"/>
                <a:gd name="f944" fmla="*/ f762 f372 1"/>
                <a:gd name="f945" fmla="*/ f763 f373 1"/>
                <a:gd name="f946" fmla="*/ f764 f372 1"/>
                <a:gd name="f947" fmla="*/ f765 f373 1"/>
                <a:gd name="f948" fmla="*/ f766 f372 1"/>
                <a:gd name="f949" fmla="*/ f767 f373 1"/>
                <a:gd name="f950" fmla="*/ f768 f372 1"/>
                <a:gd name="f951" fmla="*/ f769 f373 1"/>
                <a:gd name="f952" fmla="*/ f770 f372 1"/>
                <a:gd name="f953" fmla="*/ f771 f373 1"/>
                <a:gd name="f954" fmla="*/ f772 f372 1"/>
                <a:gd name="f955" fmla="*/ f773 f373 1"/>
                <a:gd name="f956" fmla="*/ f774 f372 1"/>
                <a:gd name="f957" fmla="*/ f775 f373 1"/>
                <a:gd name="f958" fmla="*/ f776 f372 1"/>
                <a:gd name="f959" fmla="*/ f777 f373 1"/>
                <a:gd name="f960" fmla="*/ f778 f372 1"/>
                <a:gd name="f961" fmla="*/ f779 f373 1"/>
                <a:gd name="f962" fmla="*/ f780 f372 1"/>
                <a:gd name="f963" fmla="*/ f781 f373 1"/>
                <a:gd name="f964" fmla="*/ f782 f372 1"/>
                <a:gd name="f965" fmla="*/ f783 f373 1"/>
                <a:gd name="f966" fmla="*/ f784 f372 1"/>
                <a:gd name="f967" fmla="*/ f785 f373 1"/>
                <a:gd name="f968" fmla="*/ f786 f372 1"/>
                <a:gd name="f969" fmla="*/ f787 f373 1"/>
                <a:gd name="f970" fmla="*/ f788 f372 1"/>
                <a:gd name="f971" fmla="*/ f789 f373 1"/>
                <a:gd name="f972" fmla="*/ f790 f372 1"/>
                <a:gd name="f973" fmla="*/ f791 f373 1"/>
                <a:gd name="f974" fmla="*/ f792 f372 1"/>
                <a:gd name="f975" fmla="*/ f793 f373 1"/>
                <a:gd name="f976" fmla="*/ f794 f372 1"/>
                <a:gd name="f977" fmla="*/ f795 f373 1"/>
                <a:gd name="f978" fmla="*/ f796 f372 1"/>
                <a:gd name="f979" fmla="*/ f797 f373 1"/>
                <a:gd name="f980" fmla="*/ f798 f372 1"/>
                <a:gd name="f981" fmla="*/ f799 f373 1"/>
                <a:gd name="f982" fmla="*/ f800 f372 1"/>
                <a:gd name="f983" fmla="*/ f801 f373 1"/>
                <a:gd name="f984" fmla="*/ f802 f372 1"/>
                <a:gd name="f985" fmla="*/ f803 f373 1"/>
                <a:gd name="f986" fmla="*/ f804 f372 1"/>
                <a:gd name="f987" fmla="*/ f805 f372 1"/>
                <a:gd name="f988" fmla="*/ f806 f373 1"/>
                <a:gd name="f989" fmla="*/ f807 f372 1"/>
                <a:gd name="f990" fmla="*/ f808 f373 1"/>
                <a:gd name="f991" fmla="*/ f809 f372 1"/>
                <a:gd name="f992" fmla="*/ f810 f373 1"/>
                <a:gd name="f993" fmla="*/ f811 f372 1"/>
                <a:gd name="f994" fmla="*/ f812 f373 1"/>
                <a:gd name="f995" fmla="*/ f813 f372 1"/>
                <a:gd name="f996" fmla="*/ f814 f373 1"/>
                <a:gd name="f997" fmla="*/ f815 f372 1"/>
                <a:gd name="f998" fmla="*/ f816 f373 1"/>
                <a:gd name="f999" fmla="*/ f817 f372 1"/>
                <a:gd name="f1000" fmla="*/ f818 f373 1"/>
                <a:gd name="f1001" fmla="*/ f819 f372 1"/>
                <a:gd name="f1002" fmla="*/ f820 f373 1"/>
                <a:gd name="f1003" fmla="*/ f821 f372 1"/>
                <a:gd name="f1004" fmla="*/ f822 f373 1"/>
                <a:gd name="f1005" fmla="*/ f823 f372 1"/>
                <a:gd name="f1006" fmla="*/ f824 f373 1"/>
                <a:gd name="f1007" fmla="*/ f825 f372 1"/>
                <a:gd name="f1008" fmla="*/ f826 f373 1"/>
                <a:gd name="f1009" fmla="*/ f827 f372 1"/>
                <a:gd name="f1010" fmla="*/ f828 f373 1"/>
                <a:gd name="f1011" fmla="*/ f829 f372 1"/>
                <a:gd name="f1012" fmla="*/ f830 f373 1"/>
                <a:gd name="f1013" fmla="*/ f831 f372 1"/>
                <a:gd name="f1014" fmla="*/ f832 f373 1"/>
                <a:gd name="f1015" fmla="*/ f833 f372 1"/>
                <a:gd name="f1016" fmla="*/ f834 f373 1"/>
                <a:gd name="f1017" fmla="*/ f835 f372 1"/>
                <a:gd name="f1018" fmla="*/ f836 f373 1"/>
                <a:gd name="f1019" fmla="*/ f837 f372 1"/>
                <a:gd name="f1020" fmla="*/ f838 f373 1"/>
                <a:gd name="f1021" fmla="*/ f839 f372 1"/>
                <a:gd name="f1022" fmla="*/ f840 f373 1"/>
                <a:gd name="f1023" fmla="*/ f841 f372 1"/>
                <a:gd name="f1024" fmla="*/ f842 f373 1"/>
                <a:gd name="f1025" fmla="*/ f843 f372 1"/>
                <a:gd name="f1026" fmla="*/ f844 f373 1"/>
                <a:gd name="f1027" fmla="*/ f845 f372 1"/>
                <a:gd name="f1028" fmla="*/ f846 f373 1"/>
                <a:gd name="f1029" fmla="*/ f847 f372 1"/>
                <a:gd name="f1030" fmla="*/ f848 f373 1"/>
                <a:gd name="f1031" fmla="*/ f849 f372 1"/>
                <a:gd name="f1032" fmla="*/ f850 f373 1"/>
                <a:gd name="f1033" fmla="*/ f851 f372 1"/>
                <a:gd name="f1034" fmla="*/ f852 f373 1"/>
                <a:gd name="f1035" fmla="*/ f853 f372 1"/>
                <a:gd name="f1036" fmla="*/ f854 f373 1"/>
                <a:gd name="f1037" fmla="*/ f855 f372 1"/>
                <a:gd name="f1038" fmla="*/ f856 f373 1"/>
                <a:gd name="f1039" fmla="*/ f857 f372 1"/>
                <a:gd name="f1040" fmla="*/ f858 f373 1"/>
                <a:gd name="f1041" fmla="*/ f859 f372 1"/>
                <a:gd name="f1042" fmla="*/ f860 f373 1"/>
                <a:gd name="f1043" fmla="*/ f861 f372 1"/>
                <a:gd name="f1044" fmla="*/ f862 f373 1"/>
                <a:gd name="f1045" fmla="*/ f863 f372 1"/>
                <a:gd name="f1046" fmla="*/ f864 f373 1"/>
                <a:gd name="f1047" fmla="*/ f865 f372 1"/>
                <a:gd name="f1048" fmla="*/ f866 f373 1"/>
                <a:gd name="f1049" fmla="*/ f867 f372 1"/>
                <a:gd name="f1050" fmla="*/ f868 f373 1"/>
                <a:gd name="f1051" fmla="*/ f869 f372 1"/>
                <a:gd name="f1052" fmla="*/ f870 f373 1"/>
                <a:gd name="f1053" fmla="*/ f871 f372 1"/>
                <a:gd name="f1054" fmla="*/ f872 f373 1"/>
                <a:gd name="f1055" fmla="*/ f873 f372 1"/>
                <a:gd name="f1056" fmla="*/ f874 f373 1"/>
                <a:gd name="f1057" fmla="*/ f875 f372 1"/>
                <a:gd name="f1058" fmla="*/ f876 f373 1"/>
                <a:gd name="f1059" fmla="*/ f877 f372 1"/>
                <a:gd name="f1060" fmla="*/ f878 f373 1"/>
                <a:gd name="f1061" fmla="*/ f879 f372 1"/>
                <a:gd name="f1062" fmla="*/ f880 f373 1"/>
                <a:gd name="f1063" fmla="*/ f881 f372 1"/>
                <a:gd name="f1064" fmla="*/ f882 f373 1"/>
                <a:gd name="f1065" fmla="*/ f883 f372 1"/>
                <a:gd name="f1066" fmla="*/ f884 f373 1"/>
                <a:gd name="f1067" fmla="*/ f885 f372 1"/>
                <a:gd name="f1068" fmla="*/ f886 f373 1"/>
                <a:gd name="f1069" fmla="*/ f887 f372 1"/>
                <a:gd name="f1070" fmla="*/ f888 f373 1"/>
                <a:gd name="f1071" fmla="*/ f889 f372 1"/>
                <a:gd name="f1072" fmla="*/ f890 f373 1"/>
                <a:gd name="f1073" fmla="*/ f891 f372 1"/>
                <a:gd name="f1074" fmla="*/ f892 f373 1"/>
                <a:gd name="f1075" fmla="*/ f893 f372 1"/>
                <a:gd name="f1076" fmla="*/ f894 f373 1"/>
                <a:gd name="f1077" fmla="*/ f895 f372 1"/>
                <a:gd name="f1078" fmla="*/ f896 f373 1"/>
                <a:gd name="f1079" fmla="*/ f897 f372 1"/>
                <a:gd name="f1080" fmla="*/ f898 f373 1"/>
                <a:gd name="f1081" fmla="*/ f899 f372 1"/>
                <a:gd name="f1082" fmla="*/ f900 f373 1"/>
                <a:gd name="f1083" fmla="*/ f901 f372 1"/>
                <a:gd name="f1084" fmla="*/ f902 f373 1"/>
                <a:gd name="f1085" fmla="*/ f903 f372 1"/>
                <a:gd name="f1086" fmla="*/ f904 f373 1"/>
                <a:gd name="f1087" fmla="*/ f905 f372 1"/>
                <a:gd name="f1088" fmla="*/ f906 f373 1"/>
                <a:gd name="f1089" fmla="*/ f907 f372 1"/>
                <a:gd name="f1090" fmla="*/ f908 f373 1"/>
                <a:gd name="f1091" fmla="*/ f909 f373 1"/>
                <a:gd name="f1092" fmla="*/ f910 f372 1"/>
                <a:gd name="f1093" fmla="*/ f911 f373 1"/>
                <a:gd name="f1094" fmla="*/ f912 f372 1"/>
                <a:gd name="f1095" fmla="*/ f913 f373 1"/>
                <a:gd name="f1096" fmla="*/ f914 f372 1"/>
                <a:gd name="f1097" fmla="*/ f915 f373 1"/>
                <a:gd name="f1098" fmla="*/ f916 f372 1"/>
                <a:gd name="f1099" fmla="*/ f917 f373 1"/>
                <a:gd name="f1100" fmla="*/ f918 f372 1"/>
                <a:gd name="f1101" fmla="*/ f919 f373 1"/>
                <a:gd name="f1102" fmla="*/ f920 f372 1"/>
                <a:gd name="f1103" fmla="*/ f921 f37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61">
                  <a:pos x="f926" y="f927"/>
                </a:cxn>
                <a:cxn ang="f561">
                  <a:pos x="f928" y="f929"/>
                </a:cxn>
                <a:cxn ang="f561">
                  <a:pos x="f930" y="f931"/>
                </a:cxn>
                <a:cxn ang="f561">
                  <a:pos x="f932" y="f933"/>
                </a:cxn>
                <a:cxn ang="f561">
                  <a:pos x="f934" y="f935"/>
                </a:cxn>
                <a:cxn ang="f561">
                  <a:pos x="f936" y="f937"/>
                </a:cxn>
                <a:cxn ang="f561">
                  <a:pos x="f938" y="f939"/>
                </a:cxn>
                <a:cxn ang="f561">
                  <a:pos x="f940" y="f941"/>
                </a:cxn>
                <a:cxn ang="f561">
                  <a:pos x="f942" y="f943"/>
                </a:cxn>
                <a:cxn ang="f561">
                  <a:pos x="f944" y="f945"/>
                </a:cxn>
                <a:cxn ang="f561">
                  <a:pos x="f946" y="f947"/>
                </a:cxn>
                <a:cxn ang="f561">
                  <a:pos x="f948" y="f949"/>
                </a:cxn>
                <a:cxn ang="f561">
                  <a:pos x="f950" y="f951"/>
                </a:cxn>
                <a:cxn ang="f561">
                  <a:pos x="f952" y="f953"/>
                </a:cxn>
                <a:cxn ang="f561">
                  <a:pos x="f954" y="f955"/>
                </a:cxn>
                <a:cxn ang="f561">
                  <a:pos x="f956" y="f957"/>
                </a:cxn>
                <a:cxn ang="f561">
                  <a:pos x="f958" y="f959"/>
                </a:cxn>
                <a:cxn ang="f561">
                  <a:pos x="f960" y="f961"/>
                </a:cxn>
                <a:cxn ang="f561">
                  <a:pos x="f962" y="f963"/>
                </a:cxn>
                <a:cxn ang="f561">
                  <a:pos x="f964" y="f965"/>
                </a:cxn>
                <a:cxn ang="f561">
                  <a:pos x="f966" y="f967"/>
                </a:cxn>
                <a:cxn ang="f561">
                  <a:pos x="f968" y="f969"/>
                </a:cxn>
                <a:cxn ang="f561">
                  <a:pos x="f970" y="f971"/>
                </a:cxn>
                <a:cxn ang="f561">
                  <a:pos x="f972" y="f973"/>
                </a:cxn>
                <a:cxn ang="f561">
                  <a:pos x="f974" y="f975"/>
                </a:cxn>
                <a:cxn ang="f561">
                  <a:pos x="f976" y="f977"/>
                </a:cxn>
                <a:cxn ang="f561">
                  <a:pos x="f978" y="f979"/>
                </a:cxn>
                <a:cxn ang="f561">
                  <a:pos x="f980" y="f981"/>
                </a:cxn>
                <a:cxn ang="f561">
                  <a:pos x="f982" y="f983"/>
                </a:cxn>
                <a:cxn ang="f561">
                  <a:pos x="f984" y="f985"/>
                </a:cxn>
                <a:cxn ang="f561">
                  <a:pos x="f986" y="f985"/>
                </a:cxn>
                <a:cxn ang="f561">
                  <a:pos x="f987" y="f988"/>
                </a:cxn>
                <a:cxn ang="f561">
                  <a:pos x="f989" y="f990"/>
                </a:cxn>
                <a:cxn ang="f561">
                  <a:pos x="f991" y="f992"/>
                </a:cxn>
                <a:cxn ang="f561">
                  <a:pos x="f993" y="f994"/>
                </a:cxn>
                <a:cxn ang="f561">
                  <a:pos x="f995" y="f996"/>
                </a:cxn>
                <a:cxn ang="f561">
                  <a:pos x="f997" y="f998"/>
                </a:cxn>
                <a:cxn ang="f561">
                  <a:pos x="f999" y="f1000"/>
                </a:cxn>
                <a:cxn ang="f561">
                  <a:pos x="f1001" y="f1002"/>
                </a:cxn>
                <a:cxn ang="f561">
                  <a:pos x="f1003" y="f1004"/>
                </a:cxn>
                <a:cxn ang="f561">
                  <a:pos x="f1005" y="f1006"/>
                </a:cxn>
                <a:cxn ang="f561">
                  <a:pos x="f1007" y="f1008"/>
                </a:cxn>
                <a:cxn ang="f561">
                  <a:pos x="f1009" y="f1010"/>
                </a:cxn>
                <a:cxn ang="f561">
                  <a:pos x="f1011" y="f1012"/>
                </a:cxn>
                <a:cxn ang="f561">
                  <a:pos x="f1013" y="f1014"/>
                </a:cxn>
                <a:cxn ang="f561">
                  <a:pos x="f1015" y="f1016"/>
                </a:cxn>
                <a:cxn ang="f561">
                  <a:pos x="f1017" y="f1018"/>
                </a:cxn>
                <a:cxn ang="f561">
                  <a:pos x="f1019" y="f1020"/>
                </a:cxn>
                <a:cxn ang="f561">
                  <a:pos x="f1021" y="f1022"/>
                </a:cxn>
                <a:cxn ang="f561">
                  <a:pos x="f1023" y="f1024"/>
                </a:cxn>
                <a:cxn ang="f561">
                  <a:pos x="f1025" y="f1026"/>
                </a:cxn>
                <a:cxn ang="f561">
                  <a:pos x="f1027" y="f1028"/>
                </a:cxn>
                <a:cxn ang="f561">
                  <a:pos x="f1029" y="f1030"/>
                </a:cxn>
                <a:cxn ang="f561">
                  <a:pos x="f1031" y="f1032"/>
                </a:cxn>
                <a:cxn ang="f561">
                  <a:pos x="f1033" y="f1034"/>
                </a:cxn>
                <a:cxn ang="f561">
                  <a:pos x="f1035" y="f1036"/>
                </a:cxn>
                <a:cxn ang="f561">
                  <a:pos x="f1037" y="f1038"/>
                </a:cxn>
                <a:cxn ang="f561">
                  <a:pos x="f1039" y="f1040"/>
                </a:cxn>
                <a:cxn ang="f561">
                  <a:pos x="f1041" y="f1042"/>
                </a:cxn>
                <a:cxn ang="f561">
                  <a:pos x="f1043" y="f1044"/>
                </a:cxn>
                <a:cxn ang="f561">
                  <a:pos x="f1045" y="f1046"/>
                </a:cxn>
                <a:cxn ang="f561">
                  <a:pos x="f1047" y="f1048"/>
                </a:cxn>
                <a:cxn ang="f561">
                  <a:pos x="f1049" y="f1050"/>
                </a:cxn>
                <a:cxn ang="f561">
                  <a:pos x="f1051" y="f1052"/>
                </a:cxn>
                <a:cxn ang="f561">
                  <a:pos x="f1053" y="f1054"/>
                </a:cxn>
                <a:cxn ang="f561">
                  <a:pos x="f1055" y="f1056"/>
                </a:cxn>
                <a:cxn ang="f561">
                  <a:pos x="f1057" y="f1058"/>
                </a:cxn>
                <a:cxn ang="f561">
                  <a:pos x="f1059" y="f1060"/>
                </a:cxn>
                <a:cxn ang="f561">
                  <a:pos x="f1061" y="f1062"/>
                </a:cxn>
                <a:cxn ang="f561">
                  <a:pos x="f1063" y="f1064"/>
                </a:cxn>
                <a:cxn ang="f561">
                  <a:pos x="f1065" y="f1066"/>
                </a:cxn>
                <a:cxn ang="f561">
                  <a:pos x="f1067" y="f1068"/>
                </a:cxn>
                <a:cxn ang="f561">
                  <a:pos x="f1069" y="f1070"/>
                </a:cxn>
                <a:cxn ang="f561">
                  <a:pos x="f1071" y="f1072"/>
                </a:cxn>
                <a:cxn ang="f561">
                  <a:pos x="f1073" y="f1074"/>
                </a:cxn>
                <a:cxn ang="f561">
                  <a:pos x="f1075" y="f1076"/>
                </a:cxn>
                <a:cxn ang="f561">
                  <a:pos x="f1077" y="f1078"/>
                </a:cxn>
                <a:cxn ang="f561">
                  <a:pos x="f1079" y="f1080"/>
                </a:cxn>
                <a:cxn ang="f561">
                  <a:pos x="f1081" y="f1082"/>
                </a:cxn>
                <a:cxn ang="f561">
                  <a:pos x="f1083" y="f1084"/>
                </a:cxn>
                <a:cxn ang="f561">
                  <a:pos x="f1085" y="f1086"/>
                </a:cxn>
                <a:cxn ang="f561">
                  <a:pos x="f1087" y="f1088"/>
                </a:cxn>
                <a:cxn ang="f561">
                  <a:pos x="f1089" y="f1090"/>
                </a:cxn>
                <a:cxn ang="f561">
                  <a:pos x="f1089" y="f1091"/>
                </a:cxn>
                <a:cxn ang="f561">
                  <a:pos x="f1092" y="f1093"/>
                </a:cxn>
                <a:cxn ang="f561">
                  <a:pos x="f1094" y="f1095"/>
                </a:cxn>
                <a:cxn ang="f561">
                  <a:pos x="f1096" y="f1097"/>
                </a:cxn>
                <a:cxn ang="f561">
                  <a:pos x="f1098" y="f1099"/>
                </a:cxn>
                <a:cxn ang="f561">
                  <a:pos x="f1100" y="f1101"/>
                </a:cxn>
                <a:cxn ang="f561">
                  <a:pos x="f1102" y="f1103"/>
                </a:cxn>
                <a:cxn ang="f561">
                  <a:pos x="f926" y="f927"/>
                </a:cxn>
              </a:cxnLst>
              <a:rect l="f922" t="f925" r="f923" b="f924"/>
              <a:pathLst>
                <a:path w="5474293" h="4492666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lnTo>
                    <a:pt x="f16" y="f17"/>
                  </a:lnTo>
                  <a:lnTo>
                    <a:pt x="f18" y="f19"/>
                  </a:lnTo>
                  <a:cubicBezTo>
                    <a:pt x="f20" y="f21"/>
                    <a:pt x="f22" y="f23"/>
                    <a:pt x="f24" y="f25"/>
                  </a:cubicBezTo>
                  <a:lnTo>
                    <a:pt x="f26" y="f27"/>
                  </a:lnTo>
                  <a:lnTo>
                    <a:pt x="f28" y="f29"/>
                  </a:lnTo>
                  <a:cubicBezTo>
                    <a:pt x="f30" y="f31"/>
                    <a:pt x="f32" y="f33"/>
                    <a:pt x="f34" y="f35"/>
                  </a:cubicBezTo>
                  <a:lnTo>
                    <a:pt x="f36" y="f37"/>
                  </a:lnTo>
                  <a:lnTo>
                    <a:pt x="f38" y="f39"/>
                  </a:lnTo>
                  <a:cubicBezTo>
                    <a:pt x="f40" y="f41"/>
                    <a:pt x="f42" y="f43"/>
                    <a:pt x="f44" y="f45"/>
                  </a:cubicBez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cubicBezTo>
                    <a:pt x="f52" y="f53"/>
                    <a:pt x="f54" y="f55"/>
                    <a:pt x="f56" y="f57"/>
                  </a:cubicBezTo>
                  <a:cubicBezTo>
                    <a:pt x="f58" y="f59"/>
                    <a:pt x="f60" y="f61"/>
                    <a:pt x="f62" y="f63"/>
                  </a:cubicBezTo>
                  <a:cubicBezTo>
                    <a:pt x="f64" y="f65"/>
                    <a:pt x="f66" y="f67"/>
                    <a:pt x="f68" y="f69"/>
                  </a:cubicBezTo>
                  <a:cubicBezTo>
                    <a:pt x="f70" y="f71"/>
                    <a:pt x="f72" y="f73"/>
                    <a:pt x="f74" y="f75"/>
                  </a:cubicBezTo>
                  <a:cubicBezTo>
                    <a:pt x="f76" y="f77"/>
                    <a:pt x="f78" y="f79"/>
                    <a:pt x="f80" y="f81"/>
                  </a:cubicBezTo>
                  <a:cubicBezTo>
                    <a:pt x="f82" y="f83"/>
                    <a:pt x="f84" y="f85"/>
                    <a:pt x="f86" y="f87"/>
                  </a:cubicBezTo>
                  <a:lnTo>
                    <a:pt x="f88" y="f89"/>
                  </a:lnTo>
                  <a:cubicBezTo>
                    <a:pt x="f90" y="f91"/>
                    <a:pt x="f92" y="f93"/>
                    <a:pt x="f94" y="f95"/>
                  </a:cubicBezTo>
                  <a:lnTo>
                    <a:pt x="f82" y="f96"/>
                  </a:lnTo>
                  <a:cubicBezTo>
                    <a:pt x="f97" y="f98"/>
                    <a:pt x="f99" y="f100"/>
                    <a:pt x="f101" y="f102"/>
                  </a:cubicBezTo>
                  <a:cubicBezTo>
                    <a:pt x="f103" y="f104"/>
                    <a:pt x="f105" y="f106"/>
                    <a:pt x="f107" y="f108"/>
                  </a:cubicBezTo>
                  <a:lnTo>
                    <a:pt x="f109" y="f110"/>
                  </a:lnTo>
                  <a:lnTo>
                    <a:pt x="f111" y="f112"/>
                  </a:lnTo>
                  <a:lnTo>
                    <a:pt x="f113" y="f114"/>
                  </a:lnTo>
                  <a:cubicBezTo>
                    <a:pt x="f115" y="f116"/>
                    <a:pt x="f117" y="f118"/>
                    <a:pt x="f119" y="f120"/>
                  </a:cubicBezTo>
                  <a:lnTo>
                    <a:pt x="f121" y="f7"/>
                  </a:lnTo>
                  <a:lnTo>
                    <a:pt x="f122" y="f7"/>
                  </a:lnTo>
                  <a:lnTo>
                    <a:pt x="f123" y="f124"/>
                  </a:lnTo>
                  <a:cubicBezTo>
                    <a:pt x="f125" y="f126"/>
                    <a:pt x="f127" y="f128"/>
                    <a:pt x="f129" y="f130"/>
                  </a:cubicBezTo>
                  <a:lnTo>
                    <a:pt x="f131" y="f132"/>
                  </a:lnTo>
                  <a:cubicBezTo>
                    <a:pt x="f133" y="f134"/>
                    <a:pt x="f135" y="f136"/>
                    <a:pt x="f137" y="f138"/>
                  </a:cubicBezTo>
                  <a:cubicBezTo>
                    <a:pt x="f139" y="f140"/>
                    <a:pt x="f141" y="f142"/>
                    <a:pt x="f143" y="f144"/>
                  </a:cubicBezTo>
                  <a:cubicBezTo>
                    <a:pt x="f145" y="f146"/>
                    <a:pt x="f147" y="f148"/>
                    <a:pt x="f149" y="f150"/>
                  </a:cubicBezTo>
                  <a:cubicBezTo>
                    <a:pt x="f151" y="f152"/>
                    <a:pt x="f153" y="f154"/>
                    <a:pt x="f155" y="f156"/>
                  </a:cubicBezTo>
                  <a:lnTo>
                    <a:pt x="f157" y="f158"/>
                  </a:lnTo>
                  <a:cubicBezTo>
                    <a:pt x="f159" y="f160"/>
                    <a:pt x="f161" y="f162"/>
                    <a:pt x="f163" y="f164"/>
                  </a:cubicBezTo>
                  <a:lnTo>
                    <a:pt x="f165" y="f166"/>
                  </a:lnTo>
                  <a:cubicBezTo>
                    <a:pt x="f167" y="f168"/>
                    <a:pt x="f169" y="f170"/>
                    <a:pt x="f171" y="f172"/>
                  </a:cubicBezTo>
                  <a:lnTo>
                    <a:pt x="f173" y="f174"/>
                  </a:lnTo>
                  <a:lnTo>
                    <a:pt x="f175" y="f176"/>
                  </a:lnTo>
                  <a:cubicBezTo>
                    <a:pt x="f177" y="f178"/>
                    <a:pt x="f179" y="f180"/>
                    <a:pt x="f181" y="f182"/>
                  </a:cubicBezTo>
                  <a:cubicBezTo>
                    <a:pt x="f183" y="f184"/>
                    <a:pt x="f185" y="f186"/>
                    <a:pt x="f187" y="f188"/>
                  </a:cubicBezTo>
                  <a:lnTo>
                    <a:pt x="f189" y="f190"/>
                  </a:lnTo>
                  <a:lnTo>
                    <a:pt x="f191" y="f192"/>
                  </a:lnTo>
                  <a:cubicBezTo>
                    <a:pt x="f193" y="f194"/>
                    <a:pt x="f195" y="f196"/>
                    <a:pt x="f197" y="f198"/>
                  </a:cubicBezTo>
                  <a:cubicBezTo>
                    <a:pt x="f199" y="f200"/>
                    <a:pt x="f201" y="f202"/>
                    <a:pt x="f203" y="f204"/>
                  </a:cubicBezTo>
                  <a:lnTo>
                    <a:pt x="f205" y="f206"/>
                  </a:lnTo>
                  <a:lnTo>
                    <a:pt x="f207" y="f208"/>
                  </a:lnTo>
                  <a:cubicBezTo>
                    <a:pt x="f209" y="f210"/>
                    <a:pt x="f211" y="f212"/>
                    <a:pt x="f213" y="f214"/>
                  </a:cubicBezTo>
                  <a:lnTo>
                    <a:pt x="f215" y="f216"/>
                  </a:lnTo>
                  <a:cubicBezTo>
                    <a:pt x="f217" y="f218"/>
                    <a:pt x="f219" y="f220"/>
                    <a:pt x="f221" y="f222"/>
                  </a:cubicBezTo>
                  <a:lnTo>
                    <a:pt x="f223" y="f224"/>
                  </a:lnTo>
                  <a:lnTo>
                    <a:pt x="f225" y="f226"/>
                  </a:lnTo>
                  <a:lnTo>
                    <a:pt x="f227" y="f228"/>
                  </a:lnTo>
                  <a:lnTo>
                    <a:pt x="f229" y="f230"/>
                  </a:lnTo>
                  <a:lnTo>
                    <a:pt x="f231" y="f232"/>
                  </a:lnTo>
                  <a:cubicBezTo>
                    <a:pt x="f233" y="f234"/>
                    <a:pt x="f235" y="f236"/>
                    <a:pt x="f237" y="f238"/>
                  </a:cubicBezTo>
                  <a:cubicBezTo>
                    <a:pt x="f239" y="f240"/>
                    <a:pt x="f241" y="f242"/>
                    <a:pt x="f243" y="f244"/>
                  </a:cubicBezTo>
                  <a:cubicBezTo>
                    <a:pt x="f245" y="f246"/>
                    <a:pt x="f247" y="f248"/>
                    <a:pt x="f249" y="f250"/>
                  </a:cubicBezTo>
                  <a:cubicBezTo>
                    <a:pt x="f251" y="f252"/>
                    <a:pt x="f253" y="f254"/>
                    <a:pt x="f255" y="f256"/>
                  </a:cubicBezTo>
                  <a:lnTo>
                    <a:pt x="f257" y="f258"/>
                  </a:lnTo>
                  <a:cubicBezTo>
                    <a:pt x="f259" y="f260"/>
                    <a:pt x="f261" y="f262"/>
                    <a:pt x="f263" y="f264"/>
                  </a:cubicBezTo>
                  <a:cubicBezTo>
                    <a:pt x="f265" y="f266"/>
                    <a:pt x="f267" y="f268"/>
                    <a:pt x="f269" y="f270"/>
                  </a:cubicBezTo>
                  <a:lnTo>
                    <a:pt x="f271" y="f272"/>
                  </a:lnTo>
                  <a:cubicBezTo>
                    <a:pt x="f273" y="f274"/>
                    <a:pt x="f275" y="f276"/>
                    <a:pt x="f277" y="f278"/>
                  </a:cubicBezTo>
                  <a:lnTo>
                    <a:pt x="f279" y="f280"/>
                  </a:lnTo>
                  <a:cubicBezTo>
                    <a:pt x="f281" y="f282"/>
                    <a:pt x="f283" y="f284"/>
                    <a:pt x="f285" y="f286"/>
                  </a:cubicBezTo>
                  <a:cubicBezTo>
                    <a:pt x="f287" y="f288"/>
                    <a:pt x="f289" y="f290"/>
                    <a:pt x="f291" y="f292"/>
                  </a:cubicBezTo>
                  <a:cubicBezTo>
                    <a:pt x="f293" y="f294"/>
                    <a:pt x="f295" y="f296"/>
                    <a:pt x="f297" y="f298"/>
                  </a:cubicBezTo>
                  <a:cubicBezTo>
                    <a:pt x="f299" y="f300"/>
                    <a:pt x="f301" y="f302"/>
                    <a:pt x="f303" y="f304"/>
                  </a:cubicBezTo>
                  <a:lnTo>
                    <a:pt x="f305" y="f306"/>
                  </a:lnTo>
                  <a:cubicBezTo>
                    <a:pt x="f307" y="f308"/>
                    <a:pt x="f309" y="f310"/>
                    <a:pt x="f311" y="f312"/>
                  </a:cubicBezTo>
                  <a:cubicBezTo>
                    <a:pt x="f313" y="f314"/>
                    <a:pt x="f315" y="f316"/>
                    <a:pt x="f317" y="f318"/>
                  </a:cubicBezTo>
                  <a:cubicBezTo>
                    <a:pt x="f319" y="f320"/>
                    <a:pt x="f321" y="f322"/>
                    <a:pt x="f323" y="f324"/>
                  </a:cubicBezTo>
                  <a:lnTo>
                    <a:pt x="f325" y="f326"/>
                  </a:lnTo>
                  <a:lnTo>
                    <a:pt x="f327" y="f328"/>
                  </a:lnTo>
                  <a:cubicBezTo>
                    <a:pt x="f329" y="f330"/>
                    <a:pt x="f331" y="f332"/>
                    <a:pt x="f333" y="f334"/>
                  </a:cubicBezTo>
                  <a:lnTo>
                    <a:pt x="f335" y="f336"/>
                  </a:lnTo>
                  <a:lnTo>
                    <a:pt x="f5" y="f337"/>
                  </a:lnTo>
                  <a:lnTo>
                    <a:pt x="f5" y="f338"/>
                  </a:lnTo>
                  <a:lnTo>
                    <a:pt x="f339" y="f340"/>
                  </a:lnTo>
                  <a:cubicBezTo>
                    <a:pt x="f341" y="f342"/>
                    <a:pt x="f343" y="f344"/>
                    <a:pt x="f345" y="f346"/>
                  </a:cubicBezTo>
                  <a:lnTo>
                    <a:pt x="f347" y="f348"/>
                  </a:lnTo>
                  <a:cubicBezTo>
                    <a:pt x="f349" y="f350"/>
                    <a:pt x="f351" y="f352"/>
                    <a:pt x="f353" y="f354"/>
                  </a:cubicBezTo>
                  <a:cubicBezTo>
                    <a:pt x="f355" y="f356"/>
                    <a:pt x="f357" y="f358"/>
                    <a:pt x="f359" y="f360"/>
                  </a:cubicBezTo>
                  <a:cubicBezTo>
                    <a:pt x="f361" y="f362"/>
                    <a:pt x="f363" y="f364"/>
                    <a:pt x="f365" y="f366"/>
                  </a:cubicBezTo>
                  <a:cubicBezTo>
                    <a:pt x="f367" y="f368"/>
                    <a:pt x="f369" y="f370"/>
                    <a:pt x="f8" y="f9"/>
                  </a:cubicBez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5" name="Freeform: Shape 22">
              <a:extLst>
                <a:ext uri="{FF2B5EF4-FFF2-40B4-BE49-F238E27FC236}">
                  <a16:creationId xmlns:a16="http://schemas.microsoft.com/office/drawing/2014/main" id="{28ADC197-8033-7ABC-A3CC-B55100BE7E15}"/>
                </a:ext>
              </a:extLst>
            </p:cNvPr>
            <p:cNvSpPr/>
            <p:nvPr/>
          </p:nvSpPr>
          <p:spPr>
            <a:xfrm>
              <a:off x="0" y="2267382"/>
              <a:ext cx="5236896" cy="458684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455589"/>
                <a:gd name="f7" fmla="val 4526023"/>
                <a:gd name="f8" fmla="val 1959882"/>
                <a:gd name="f9" fmla="val 2000792"/>
                <a:gd name="f10" fmla="val 2041209"/>
                <a:gd name="f11" fmla="val 606"/>
                <a:gd name="f12" fmla="val 2082862"/>
                <a:gd name="f13" fmla="val 1937"/>
                <a:gd name="f14" fmla="val 2085342"/>
                <a:gd name="f15" fmla="val 2088070"/>
                <a:gd name="f16" fmla="val 2090550"/>
                <a:gd name="f17" fmla="val 4779457"/>
                <a:gd name="f18" fmla="val 5887402"/>
                <a:gd name="f19" fmla="val 2490455"/>
                <a:gd name="f20" fmla="val 5304164"/>
                <a:gd name="f21" fmla="val 4434610"/>
                <a:gd name="f22" fmla="val 5273324"/>
                <a:gd name="f23" fmla="val 4480043"/>
                <a:gd name="f24" fmla="val 4544716"/>
                <a:gd name="f25" fmla="val 4369040"/>
                <a:gd name="f26" fmla="val 4655547"/>
                <a:gd name="f27" fmla="val 4060465"/>
                <a:gd name="f28" fmla="val 4711707"/>
                <a:gd name="f29" fmla="val 3731077"/>
                <a:gd name="f30" fmla="val 3389953"/>
                <a:gd name="f31" fmla="val 3043625"/>
                <a:gd name="f32" fmla="val 4653936"/>
                <a:gd name="f33" fmla="val 2706493"/>
                <a:gd name="f34" fmla="val 4540005"/>
                <a:gd name="f35" fmla="val 2387756"/>
                <a:gd name="f36" fmla="val 4424835"/>
                <a:gd name="f37" fmla="val 2065386"/>
                <a:gd name="f38" fmla="val 4257842"/>
                <a:gd name="f39" fmla="val 1779441"/>
                <a:gd name="f40" fmla="val 4043865"/>
                <a:gd name="f41" fmla="val 1537907"/>
                <a:gd name="f42" fmla="val 3821582"/>
                <a:gd name="f43" fmla="val 1287054"/>
                <a:gd name="f44" fmla="val 3553305"/>
                <a:gd name="f45" fmla="val 1091020"/>
                <a:gd name="f46" fmla="val 3246721"/>
                <a:gd name="f47" fmla="val 955249"/>
                <a:gd name="f48" fmla="val 2906044"/>
                <a:gd name="f49" fmla="val 804470"/>
                <a:gd name="f50" fmla="val 2517016"/>
                <a:gd name="f51" fmla="val 727992"/>
                <a:gd name="f52" fmla="val 2090425"/>
                <a:gd name="f53" fmla="val 2083606"/>
                <a:gd name="f54" fmla="val 2071085"/>
                <a:gd name="f55" fmla="val 2058564"/>
                <a:gd name="f56" fmla="val 727630"/>
                <a:gd name="f57" fmla="val 2025216"/>
                <a:gd name="f58" fmla="val 726541"/>
                <a:gd name="f59" fmla="val 1992858"/>
                <a:gd name="f60" fmla="val 726055"/>
                <a:gd name="f61" fmla="val 1574698"/>
                <a:gd name="f62" fmla="val 1223854"/>
                <a:gd name="f63" fmla="val 799992"/>
                <a:gd name="f64" fmla="val 917394"/>
                <a:gd name="f65" fmla="val 945930"/>
                <a:gd name="f66" fmla="val 638454"/>
                <a:gd name="f67" fmla="val 1078555"/>
                <a:gd name="f68" fmla="val 393486"/>
                <a:gd name="f69" fmla="val 1271566"/>
                <a:gd name="f70" fmla="val 189425"/>
                <a:gd name="f71" fmla="val 1519394"/>
                <a:gd name="f72" fmla="val 139464"/>
                <a:gd name="f73" fmla="val 1580080"/>
                <a:gd name="f74" fmla="val 92231"/>
                <a:gd name="f75" fmla="val 1643617"/>
                <a:gd name="f76" fmla="val 47794"/>
                <a:gd name="f77" fmla="val 1709883"/>
                <a:gd name="f78" fmla="val 1789072"/>
                <a:gd name="f79" fmla="val 675495"/>
                <a:gd name="f80" fmla="val 64855"/>
                <a:gd name="f81" fmla="val 618817"/>
                <a:gd name="f82" fmla="val 554222"/>
                <a:gd name="f83" fmla="val 235740"/>
                <a:gd name="f84" fmla="val 1186594"/>
                <a:gd name="f85" fmla="+- 0 0 -90"/>
                <a:gd name="f86" fmla="*/ f3 1 5455589"/>
                <a:gd name="f87" fmla="*/ f4 1 4526023"/>
                <a:gd name="f88" fmla="val f5"/>
                <a:gd name="f89" fmla="val f6"/>
                <a:gd name="f90" fmla="val f7"/>
                <a:gd name="f91" fmla="*/ f85 f0 1"/>
                <a:gd name="f92" fmla="+- f90 0 f88"/>
                <a:gd name="f93" fmla="+- f89 0 f88"/>
                <a:gd name="f94" fmla="*/ f91 1 f2"/>
                <a:gd name="f95" fmla="*/ f93 1 5455589"/>
                <a:gd name="f96" fmla="*/ f92 1 4526023"/>
                <a:gd name="f97" fmla="*/ 1959882 f93 1"/>
                <a:gd name="f98" fmla="*/ 0 f92 1"/>
                <a:gd name="f99" fmla="*/ 2082862 f93 1"/>
                <a:gd name="f100" fmla="*/ 1937 f92 1"/>
                <a:gd name="f101" fmla="*/ 2090550 f93 1"/>
                <a:gd name="f102" fmla="*/ 5304164 f93 1"/>
                <a:gd name="f103" fmla="*/ 4434610 f92 1"/>
                <a:gd name="f104" fmla="*/ 5273324 f93 1"/>
                <a:gd name="f105" fmla="*/ 4526023 f92 1"/>
                <a:gd name="f106" fmla="*/ 4480043 f93 1"/>
                <a:gd name="f107" fmla="*/ 4544716 f93 1"/>
                <a:gd name="f108" fmla="*/ 4369040 f92 1"/>
                <a:gd name="f109" fmla="*/ 4711707 f93 1"/>
                <a:gd name="f110" fmla="*/ 3389953 f92 1"/>
                <a:gd name="f111" fmla="*/ 4540005 f93 1"/>
                <a:gd name="f112" fmla="*/ 2387756 f92 1"/>
                <a:gd name="f113" fmla="*/ 4043865 f93 1"/>
                <a:gd name="f114" fmla="*/ 1537907 f92 1"/>
                <a:gd name="f115" fmla="*/ 3246721 f93 1"/>
                <a:gd name="f116" fmla="*/ 955249 f92 1"/>
                <a:gd name="f117" fmla="*/ 2090425 f93 1"/>
                <a:gd name="f118" fmla="*/ 727992 f92 1"/>
                <a:gd name="f119" fmla="*/ 2083606 f93 1"/>
                <a:gd name="f120" fmla="*/ 2071085 f93 1"/>
                <a:gd name="f121" fmla="*/ 2058564 f93 1"/>
                <a:gd name="f122" fmla="*/ 727630 f92 1"/>
                <a:gd name="f123" fmla="*/ 726055 f92 1"/>
                <a:gd name="f124" fmla="*/ 917394 f93 1"/>
                <a:gd name="f125" fmla="*/ 945930 f92 1"/>
                <a:gd name="f126" fmla="*/ 189425 f93 1"/>
                <a:gd name="f127" fmla="*/ 1519394 f92 1"/>
                <a:gd name="f128" fmla="*/ 47794 f93 1"/>
                <a:gd name="f129" fmla="*/ 1709883 f92 1"/>
                <a:gd name="f130" fmla="*/ 0 f93 1"/>
                <a:gd name="f131" fmla="*/ 1789072 f92 1"/>
                <a:gd name="f132" fmla="*/ 675495 f92 1"/>
                <a:gd name="f133" fmla="*/ 64855 f93 1"/>
                <a:gd name="f134" fmla="*/ 618817 f92 1"/>
                <a:gd name="f135" fmla="+- f94 0 f1"/>
                <a:gd name="f136" fmla="*/ f97 1 5455589"/>
                <a:gd name="f137" fmla="*/ f98 1 4526023"/>
                <a:gd name="f138" fmla="*/ f99 1 5455589"/>
                <a:gd name="f139" fmla="*/ f100 1 4526023"/>
                <a:gd name="f140" fmla="*/ f101 1 5455589"/>
                <a:gd name="f141" fmla="*/ f102 1 5455589"/>
                <a:gd name="f142" fmla="*/ f103 1 4526023"/>
                <a:gd name="f143" fmla="*/ f104 1 5455589"/>
                <a:gd name="f144" fmla="*/ f105 1 4526023"/>
                <a:gd name="f145" fmla="*/ f106 1 5455589"/>
                <a:gd name="f146" fmla="*/ f107 1 5455589"/>
                <a:gd name="f147" fmla="*/ f108 1 4526023"/>
                <a:gd name="f148" fmla="*/ f109 1 5455589"/>
                <a:gd name="f149" fmla="*/ f110 1 4526023"/>
                <a:gd name="f150" fmla="*/ f111 1 5455589"/>
                <a:gd name="f151" fmla="*/ f112 1 4526023"/>
                <a:gd name="f152" fmla="*/ f113 1 5455589"/>
                <a:gd name="f153" fmla="*/ f114 1 4526023"/>
                <a:gd name="f154" fmla="*/ f115 1 5455589"/>
                <a:gd name="f155" fmla="*/ f116 1 4526023"/>
                <a:gd name="f156" fmla="*/ f117 1 5455589"/>
                <a:gd name="f157" fmla="*/ f118 1 4526023"/>
                <a:gd name="f158" fmla="*/ f119 1 5455589"/>
                <a:gd name="f159" fmla="*/ f120 1 5455589"/>
                <a:gd name="f160" fmla="*/ f121 1 5455589"/>
                <a:gd name="f161" fmla="*/ f122 1 4526023"/>
                <a:gd name="f162" fmla="*/ f123 1 4526023"/>
                <a:gd name="f163" fmla="*/ f124 1 5455589"/>
                <a:gd name="f164" fmla="*/ f125 1 4526023"/>
                <a:gd name="f165" fmla="*/ f126 1 5455589"/>
                <a:gd name="f166" fmla="*/ f127 1 4526023"/>
                <a:gd name="f167" fmla="*/ f128 1 5455589"/>
                <a:gd name="f168" fmla="*/ f129 1 4526023"/>
                <a:gd name="f169" fmla="*/ f130 1 5455589"/>
                <a:gd name="f170" fmla="*/ f131 1 4526023"/>
                <a:gd name="f171" fmla="*/ f132 1 4526023"/>
                <a:gd name="f172" fmla="*/ f133 1 5455589"/>
                <a:gd name="f173" fmla="*/ f134 1 4526023"/>
                <a:gd name="f174" fmla="*/ f88 1 f95"/>
                <a:gd name="f175" fmla="*/ f89 1 f95"/>
                <a:gd name="f176" fmla="*/ f88 1 f96"/>
                <a:gd name="f177" fmla="*/ f90 1 f96"/>
                <a:gd name="f178" fmla="*/ f136 1 f95"/>
                <a:gd name="f179" fmla="*/ f137 1 f96"/>
                <a:gd name="f180" fmla="*/ f138 1 f95"/>
                <a:gd name="f181" fmla="*/ f139 1 f96"/>
                <a:gd name="f182" fmla="*/ f140 1 f95"/>
                <a:gd name="f183" fmla="*/ f141 1 f95"/>
                <a:gd name="f184" fmla="*/ f142 1 f96"/>
                <a:gd name="f185" fmla="*/ f143 1 f95"/>
                <a:gd name="f186" fmla="*/ f144 1 f96"/>
                <a:gd name="f187" fmla="*/ f145 1 f95"/>
                <a:gd name="f188" fmla="*/ f146 1 f95"/>
                <a:gd name="f189" fmla="*/ f147 1 f96"/>
                <a:gd name="f190" fmla="*/ f148 1 f95"/>
                <a:gd name="f191" fmla="*/ f149 1 f96"/>
                <a:gd name="f192" fmla="*/ f150 1 f95"/>
                <a:gd name="f193" fmla="*/ f151 1 f96"/>
                <a:gd name="f194" fmla="*/ f152 1 f95"/>
                <a:gd name="f195" fmla="*/ f153 1 f96"/>
                <a:gd name="f196" fmla="*/ f154 1 f95"/>
                <a:gd name="f197" fmla="*/ f155 1 f96"/>
                <a:gd name="f198" fmla="*/ f156 1 f95"/>
                <a:gd name="f199" fmla="*/ f157 1 f96"/>
                <a:gd name="f200" fmla="*/ f158 1 f95"/>
                <a:gd name="f201" fmla="*/ f159 1 f95"/>
                <a:gd name="f202" fmla="*/ f160 1 f95"/>
                <a:gd name="f203" fmla="*/ f161 1 f96"/>
                <a:gd name="f204" fmla="*/ f162 1 f96"/>
                <a:gd name="f205" fmla="*/ f163 1 f95"/>
                <a:gd name="f206" fmla="*/ f164 1 f96"/>
                <a:gd name="f207" fmla="*/ f165 1 f95"/>
                <a:gd name="f208" fmla="*/ f166 1 f96"/>
                <a:gd name="f209" fmla="*/ f167 1 f95"/>
                <a:gd name="f210" fmla="*/ f168 1 f96"/>
                <a:gd name="f211" fmla="*/ f169 1 f95"/>
                <a:gd name="f212" fmla="*/ f170 1 f96"/>
                <a:gd name="f213" fmla="*/ f171 1 f96"/>
                <a:gd name="f214" fmla="*/ f172 1 f95"/>
                <a:gd name="f215" fmla="*/ f173 1 f96"/>
                <a:gd name="f216" fmla="*/ f174 f86 1"/>
                <a:gd name="f217" fmla="*/ f175 f86 1"/>
                <a:gd name="f218" fmla="*/ f177 f87 1"/>
                <a:gd name="f219" fmla="*/ f176 f87 1"/>
                <a:gd name="f220" fmla="*/ f178 f86 1"/>
                <a:gd name="f221" fmla="*/ f179 f87 1"/>
                <a:gd name="f222" fmla="*/ f180 f86 1"/>
                <a:gd name="f223" fmla="*/ f181 f87 1"/>
                <a:gd name="f224" fmla="*/ f182 f86 1"/>
                <a:gd name="f225" fmla="*/ f183 f86 1"/>
                <a:gd name="f226" fmla="*/ f184 f87 1"/>
                <a:gd name="f227" fmla="*/ f185 f86 1"/>
                <a:gd name="f228" fmla="*/ f186 f87 1"/>
                <a:gd name="f229" fmla="*/ f187 f86 1"/>
                <a:gd name="f230" fmla="*/ f188 f86 1"/>
                <a:gd name="f231" fmla="*/ f189 f87 1"/>
                <a:gd name="f232" fmla="*/ f190 f86 1"/>
                <a:gd name="f233" fmla="*/ f191 f87 1"/>
                <a:gd name="f234" fmla="*/ f192 f86 1"/>
                <a:gd name="f235" fmla="*/ f193 f87 1"/>
                <a:gd name="f236" fmla="*/ f194 f86 1"/>
                <a:gd name="f237" fmla="*/ f195 f87 1"/>
                <a:gd name="f238" fmla="*/ f196 f86 1"/>
                <a:gd name="f239" fmla="*/ f197 f87 1"/>
                <a:gd name="f240" fmla="*/ f198 f86 1"/>
                <a:gd name="f241" fmla="*/ f199 f87 1"/>
                <a:gd name="f242" fmla="*/ f200 f86 1"/>
                <a:gd name="f243" fmla="*/ f201 f86 1"/>
                <a:gd name="f244" fmla="*/ f202 f86 1"/>
                <a:gd name="f245" fmla="*/ f203 f87 1"/>
                <a:gd name="f246" fmla="*/ f204 f87 1"/>
                <a:gd name="f247" fmla="*/ f205 f86 1"/>
                <a:gd name="f248" fmla="*/ f206 f87 1"/>
                <a:gd name="f249" fmla="*/ f207 f86 1"/>
                <a:gd name="f250" fmla="*/ f208 f87 1"/>
                <a:gd name="f251" fmla="*/ f209 f86 1"/>
                <a:gd name="f252" fmla="*/ f210 f87 1"/>
                <a:gd name="f253" fmla="*/ f211 f86 1"/>
                <a:gd name="f254" fmla="*/ f212 f87 1"/>
                <a:gd name="f255" fmla="*/ f213 f87 1"/>
                <a:gd name="f256" fmla="*/ f214 f86 1"/>
                <a:gd name="f257" fmla="*/ f215 f8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35">
                  <a:pos x="f220" y="f221"/>
                </a:cxn>
                <a:cxn ang="f135">
                  <a:pos x="f222" y="f223"/>
                </a:cxn>
                <a:cxn ang="f135">
                  <a:pos x="f224" y="f223"/>
                </a:cxn>
                <a:cxn ang="f135">
                  <a:pos x="f225" y="f226"/>
                </a:cxn>
                <a:cxn ang="f135">
                  <a:pos x="f227" y="f228"/>
                </a:cxn>
                <a:cxn ang="f135">
                  <a:pos x="f229" y="f228"/>
                </a:cxn>
                <a:cxn ang="f135">
                  <a:pos x="f230" y="f231"/>
                </a:cxn>
                <a:cxn ang="f135">
                  <a:pos x="f232" y="f233"/>
                </a:cxn>
                <a:cxn ang="f135">
                  <a:pos x="f234" y="f235"/>
                </a:cxn>
                <a:cxn ang="f135">
                  <a:pos x="f236" y="f237"/>
                </a:cxn>
                <a:cxn ang="f135">
                  <a:pos x="f238" y="f239"/>
                </a:cxn>
                <a:cxn ang="f135">
                  <a:pos x="f240" y="f241"/>
                </a:cxn>
                <a:cxn ang="f135">
                  <a:pos x="f242" y="f241"/>
                </a:cxn>
                <a:cxn ang="f135">
                  <a:pos x="f243" y="f241"/>
                </a:cxn>
                <a:cxn ang="f135">
                  <a:pos x="f244" y="f245"/>
                </a:cxn>
                <a:cxn ang="f135">
                  <a:pos x="f220" y="f246"/>
                </a:cxn>
                <a:cxn ang="f135">
                  <a:pos x="f247" y="f248"/>
                </a:cxn>
                <a:cxn ang="f135">
                  <a:pos x="f249" y="f250"/>
                </a:cxn>
                <a:cxn ang="f135">
                  <a:pos x="f251" y="f252"/>
                </a:cxn>
                <a:cxn ang="f135">
                  <a:pos x="f253" y="f254"/>
                </a:cxn>
                <a:cxn ang="f135">
                  <a:pos x="f253" y="f255"/>
                </a:cxn>
                <a:cxn ang="f135">
                  <a:pos x="f256" y="f257"/>
                </a:cxn>
                <a:cxn ang="f135">
                  <a:pos x="f220" y="f221"/>
                </a:cxn>
              </a:cxnLst>
              <a:rect l="f216" t="f219" r="f217" b="f218"/>
              <a:pathLst>
                <a:path w="5455589" h="4526023">
                  <a:moveTo>
                    <a:pt x="f8" y="f5"/>
                  </a:moveTo>
                  <a:cubicBezTo>
                    <a:pt x="f9" y="f5"/>
                    <a:pt x="f10" y="f11"/>
                    <a:pt x="f12" y="f13"/>
                  </a:cubicBezTo>
                  <a:cubicBezTo>
                    <a:pt x="f14" y="f13"/>
                    <a:pt x="f15" y="f13"/>
                    <a:pt x="f16" y="f13"/>
                  </a:cubicBezTo>
                  <a:cubicBezTo>
                    <a:pt x="f17" y="f13"/>
                    <a:pt x="f18" y="f19"/>
                    <a:pt x="f20" y="f21"/>
                  </a:cubicBezTo>
                  <a:lnTo>
                    <a:pt x="f22" y="f7"/>
                  </a:lnTo>
                  <a:lnTo>
                    <a:pt x="f23" y="f7"/>
                  </a:lnTo>
                  <a:lnTo>
                    <a:pt x="f24" y="f25"/>
                  </a:lnTo>
                  <a:cubicBezTo>
                    <a:pt x="f26" y="f27"/>
                    <a:pt x="f28" y="f29"/>
                    <a:pt x="f28" y="f30"/>
                  </a:cubicBezTo>
                  <a:cubicBezTo>
                    <a:pt x="f28" y="f31"/>
                    <a:pt x="f32" y="f33"/>
                    <a:pt x="f34" y="f35"/>
                  </a:cubicBezTo>
                  <a:cubicBezTo>
                    <a:pt x="f36" y="f37"/>
                    <a:pt x="f38" y="f39"/>
                    <a:pt x="f40" y="f41"/>
                  </a:cubicBezTo>
                  <a:cubicBezTo>
                    <a:pt x="f42" y="f43"/>
                    <a:pt x="f44" y="f45"/>
                    <a:pt x="f46" y="f47"/>
                  </a:cubicBezTo>
                  <a:cubicBezTo>
                    <a:pt x="f48" y="f49"/>
                    <a:pt x="f50" y="f51"/>
                    <a:pt x="f52" y="f51"/>
                  </a:cubicBezTo>
                  <a:lnTo>
                    <a:pt x="f53" y="f51"/>
                  </a:lnTo>
                  <a:lnTo>
                    <a:pt x="f54" y="f51"/>
                  </a:lnTo>
                  <a:lnTo>
                    <a:pt x="f55" y="f56"/>
                  </a:lnTo>
                  <a:cubicBezTo>
                    <a:pt x="f57" y="f58"/>
                    <a:pt x="f59" y="f60"/>
                    <a:pt x="f8" y="f60"/>
                  </a:cubicBezTo>
                  <a:cubicBezTo>
                    <a:pt x="f61" y="f60"/>
                    <a:pt x="f62" y="f63"/>
                    <a:pt x="f64" y="f65"/>
                  </a:cubicBezTo>
                  <a:cubicBezTo>
                    <a:pt x="f66" y="f67"/>
                    <a:pt x="f68" y="f69"/>
                    <a:pt x="f70" y="f71"/>
                  </a:cubicBezTo>
                  <a:cubicBezTo>
                    <a:pt x="f72" y="f73"/>
                    <a:pt x="f74" y="f75"/>
                    <a:pt x="f76" y="f77"/>
                  </a:cubicBezTo>
                  <a:lnTo>
                    <a:pt x="f5" y="f78"/>
                  </a:lnTo>
                  <a:lnTo>
                    <a:pt x="f5" y="f79"/>
                  </a:lnTo>
                  <a:lnTo>
                    <a:pt x="f80" y="f81"/>
                  </a:lnTo>
                  <a:cubicBezTo>
                    <a:pt x="f82" y="f83"/>
                    <a:pt x="f84" y="f5"/>
                    <a:pt x="f8" y="f5"/>
                  </a:cubicBez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6" name="Freeform: Shape 23">
              <a:extLst>
                <a:ext uri="{FF2B5EF4-FFF2-40B4-BE49-F238E27FC236}">
                  <a16:creationId xmlns:a16="http://schemas.microsoft.com/office/drawing/2014/main" id="{7E3E252B-0DB5-3D4F-4548-ABF04DA2F9E3}"/>
                </a:ext>
              </a:extLst>
            </p:cNvPr>
            <p:cNvSpPr/>
            <p:nvPr/>
          </p:nvSpPr>
          <p:spPr>
            <a:xfrm>
              <a:off x="0" y="2267382"/>
              <a:ext cx="5236896" cy="458684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455589"/>
                <a:gd name="f7" fmla="val 4526023"/>
                <a:gd name="f8" fmla="val 1959882"/>
                <a:gd name="f9" fmla="val 2000792"/>
                <a:gd name="f10" fmla="val 2041209"/>
                <a:gd name="f11" fmla="val 606"/>
                <a:gd name="f12" fmla="val 2082862"/>
                <a:gd name="f13" fmla="val 1937"/>
                <a:gd name="f14" fmla="val 2085342"/>
                <a:gd name="f15" fmla="val 2088070"/>
                <a:gd name="f16" fmla="val 2090550"/>
                <a:gd name="f17" fmla="val 4779457"/>
                <a:gd name="f18" fmla="val 5887402"/>
                <a:gd name="f19" fmla="val 2490455"/>
                <a:gd name="f20" fmla="val 5304164"/>
                <a:gd name="f21" fmla="val 4434610"/>
                <a:gd name="f22" fmla="val 5273324"/>
                <a:gd name="f23" fmla="val 4613420"/>
                <a:gd name="f24" fmla="val 4661623"/>
                <a:gd name="f25" fmla="val 4409094"/>
                <a:gd name="f26" fmla="val 4777041"/>
                <a:gd name="f27" fmla="val 4087572"/>
                <a:gd name="f28" fmla="val 4835557"/>
                <a:gd name="f29" fmla="val 3744753"/>
                <a:gd name="f30" fmla="val 3389953"/>
                <a:gd name="f31" fmla="val 3030072"/>
                <a:gd name="f32" fmla="val 4775428"/>
                <a:gd name="f33" fmla="val 2679509"/>
                <a:gd name="f34" fmla="val 4656910"/>
                <a:gd name="f35" fmla="val 2347944"/>
                <a:gd name="f36" fmla="val 4536532"/>
                <a:gd name="f37" fmla="val 2011174"/>
                <a:gd name="f38" fmla="val 4361732"/>
                <a:gd name="f39" fmla="val 1712040"/>
                <a:gd name="f40" fmla="val 4137464"/>
                <a:gd name="f41" fmla="val 1458888"/>
                <a:gd name="f42" fmla="val 3903404"/>
                <a:gd name="f43" fmla="val 1194604"/>
                <a:gd name="f44" fmla="val 3620870"/>
                <a:gd name="f45" fmla="val 988162"/>
                <a:gd name="f46" fmla="val 3297796"/>
                <a:gd name="f47" fmla="val 845129"/>
                <a:gd name="f48" fmla="val 2941004"/>
                <a:gd name="f49" fmla="val 687212"/>
                <a:gd name="f50" fmla="val 2534743"/>
                <a:gd name="f51" fmla="val 607104"/>
                <a:gd name="f52" fmla="val 2090301"/>
                <a:gd name="f53" fmla="val 2083978"/>
                <a:gd name="f54" fmla="val 2073317"/>
                <a:gd name="f55" fmla="val 2062656"/>
                <a:gd name="f56" fmla="val 606741"/>
                <a:gd name="f57" fmla="val 2027819"/>
                <a:gd name="f58" fmla="val 605532"/>
                <a:gd name="f59" fmla="val 1994222"/>
                <a:gd name="f60" fmla="val 605046"/>
                <a:gd name="f61" fmla="val 1555729"/>
                <a:gd name="f62" fmla="val 1186663"/>
                <a:gd name="f63" fmla="val 683098"/>
                <a:gd name="f64" fmla="val 862722"/>
                <a:gd name="f65" fmla="val 837143"/>
                <a:gd name="f66" fmla="val 567171"/>
                <a:gd name="f67" fmla="val 977755"/>
                <a:gd name="f68" fmla="val 307943"/>
                <a:gd name="f69" fmla="val 1181776"/>
                <a:gd name="f70" fmla="val 92355"/>
                <a:gd name="f71" fmla="val 1443641"/>
                <a:gd name="f72" fmla="val 1567870"/>
                <a:gd name="f73" fmla="val 675495"/>
                <a:gd name="f74" fmla="val 64855"/>
                <a:gd name="f75" fmla="val 618817"/>
                <a:gd name="f76" fmla="val 554222"/>
                <a:gd name="f77" fmla="val 235740"/>
                <a:gd name="f78" fmla="val 1186594"/>
                <a:gd name="f79" fmla="+- 0 0 -90"/>
                <a:gd name="f80" fmla="*/ f3 1 5455589"/>
                <a:gd name="f81" fmla="*/ f4 1 4526023"/>
                <a:gd name="f82" fmla="val f5"/>
                <a:gd name="f83" fmla="val f6"/>
                <a:gd name="f84" fmla="val f7"/>
                <a:gd name="f85" fmla="*/ f79 f0 1"/>
                <a:gd name="f86" fmla="+- f84 0 f82"/>
                <a:gd name="f87" fmla="+- f83 0 f82"/>
                <a:gd name="f88" fmla="*/ f85 1 f2"/>
                <a:gd name="f89" fmla="*/ f87 1 5455589"/>
                <a:gd name="f90" fmla="*/ f86 1 4526023"/>
                <a:gd name="f91" fmla="*/ 1959882 f87 1"/>
                <a:gd name="f92" fmla="*/ 0 f86 1"/>
                <a:gd name="f93" fmla="*/ 2082862 f87 1"/>
                <a:gd name="f94" fmla="*/ 1937 f86 1"/>
                <a:gd name="f95" fmla="*/ 2090550 f87 1"/>
                <a:gd name="f96" fmla="*/ 5304164 f87 1"/>
                <a:gd name="f97" fmla="*/ 4434610 f86 1"/>
                <a:gd name="f98" fmla="*/ 5273324 f87 1"/>
                <a:gd name="f99" fmla="*/ 4526023 f86 1"/>
                <a:gd name="f100" fmla="*/ 4613420 f87 1"/>
                <a:gd name="f101" fmla="*/ 4661623 f87 1"/>
                <a:gd name="f102" fmla="*/ 4409094 f86 1"/>
                <a:gd name="f103" fmla="*/ 4835557 f87 1"/>
                <a:gd name="f104" fmla="*/ 3389953 f86 1"/>
                <a:gd name="f105" fmla="*/ 4656910 f87 1"/>
                <a:gd name="f106" fmla="*/ 2347944 f86 1"/>
                <a:gd name="f107" fmla="*/ 4137464 f87 1"/>
                <a:gd name="f108" fmla="*/ 1458888 f86 1"/>
                <a:gd name="f109" fmla="*/ 3297796 f87 1"/>
                <a:gd name="f110" fmla="*/ 845129 f86 1"/>
                <a:gd name="f111" fmla="*/ 2090301 f87 1"/>
                <a:gd name="f112" fmla="*/ 607104 f86 1"/>
                <a:gd name="f113" fmla="*/ 2083978 f87 1"/>
                <a:gd name="f114" fmla="*/ 2073317 f87 1"/>
                <a:gd name="f115" fmla="*/ 2062656 f87 1"/>
                <a:gd name="f116" fmla="*/ 606741 f86 1"/>
                <a:gd name="f117" fmla="*/ 605046 f86 1"/>
                <a:gd name="f118" fmla="*/ 862722 f87 1"/>
                <a:gd name="f119" fmla="*/ 837143 f86 1"/>
                <a:gd name="f120" fmla="*/ 92355 f87 1"/>
                <a:gd name="f121" fmla="*/ 1443641 f86 1"/>
                <a:gd name="f122" fmla="*/ 0 f87 1"/>
                <a:gd name="f123" fmla="*/ 1567870 f86 1"/>
                <a:gd name="f124" fmla="*/ 675495 f86 1"/>
                <a:gd name="f125" fmla="*/ 64855 f87 1"/>
                <a:gd name="f126" fmla="*/ 618817 f86 1"/>
                <a:gd name="f127" fmla="+- f88 0 f1"/>
                <a:gd name="f128" fmla="*/ f91 1 5455589"/>
                <a:gd name="f129" fmla="*/ f92 1 4526023"/>
                <a:gd name="f130" fmla="*/ f93 1 5455589"/>
                <a:gd name="f131" fmla="*/ f94 1 4526023"/>
                <a:gd name="f132" fmla="*/ f95 1 5455589"/>
                <a:gd name="f133" fmla="*/ f96 1 5455589"/>
                <a:gd name="f134" fmla="*/ f97 1 4526023"/>
                <a:gd name="f135" fmla="*/ f98 1 5455589"/>
                <a:gd name="f136" fmla="*/ f99 1 4526023"/>
                <a:gd name="f137" fmla="*/ f100 1 5455589"/>
                <a:gd name="f138" fmla="*/ f101 1 5455589"/>
                <a:gd name="f139" fmla="*/ f102 1 4526023"/>
                <a:gd name="f140" fmla="*/ f103 1 5455589"/>
                <a:gd name="f141" fmla="*/ f104 1 4526023"/>
                <a:gd name="f142" fmla="*/ f105 1 5455589"/>
                <a:gd name="f143" fmla="*/ f106 1 4526023"/>
                <a:gd name="f144" fmla="*/ f107 1 5455589"/>
                <a:gd name="f145" fmla="*/ f108 1 4526023"/>
                <a:gd name="f146" fmla="*/ f109 1 5455589"/>
                <a:gd name="f147" fmla="*/ f110 1 4526023"/>
                <a:gd name="f148" fmla="*/ f111 1 5455589"/>
                <a:gd name="f149" fmla="*/ f112 1 4526023"/>
                <a:gd name="f150" fmla="*/ f113 1 5455589"/>
                <a:gd name="f151" fmla="*/ f114 1 5455589"/>
                <a:gd name="f152" fmla="*/ f115 1 5455589"/>
                <a:gd name="f153" fmla="*/ f116 1 4526023"/>
                <a:gd name="f154" fmla="*/ f117 1 4526023"/>
                <a:gd name="f155" fmla="*/ f118 1 5455589"/>
                <a:gd name="f156" fmla="*/ f119 1 4526023"/>
                <a:gd name="f157" fmla="*/ f120 1 5455589"/>
                <a:gd name="f158" fmla="*/ f121 1 4526023"/>
                <a:gd name="f159" fmla="*/ f122 1 5455589"/>
                <a:gd name="f160" fmla="*/ f123 1 4526023"/>
                <a:gd name="f161" fmla="*/ f124 1 4526023"/>
                <a:gd name="f162" fmla="*/ f125 1 5455589"/>
                <a:gd name="f163" fmla="*/ f126 1 4526023"/>
                <a:gd name="f164" fmla="*/ f82 1 f89"/>
                <a:gd name="f165" fmla="*/ f83 1 f89"/>
                <a:gd name="f166" fmla="*/ f82 1 f90"/>
                <a:gd name="f167" fmla="*/ f84 1 f90"/>
                <a:gd name="f168" fmla="*/ f128 1 f89"/>
                <a:gd name="f169" fmla="*/ f129 1 f90"/>
                <a:gd name="f170" fmla="*/ f130 1 f89"/>
                <a:gd name="f171" fmla="*/ f131 1 f90"/>
                <a:gd name="f172" fmla="*/ f132 1 f89"/>
                <a:gd name="f173" fmla="*/ f133 1 f89"/>
                <a:gd name="f174" fmla="*/ f134 1 f90"/>
                <a:gd name="f175" fmla="*/ f135 1 f89"/>
                <a:gd name="f176" fmla="*/ f136 1 f90"/>
                <a:gd name="f177" fmla="*/ f137 1 f89"/>
                <a:gd name="f178" fmla="*/ f138 1 f89"/>
                <a:gd name="f179" fmla="*/ f139 1 f90"/>
                <a:gd name="f180" fmla="*/ f140 1 f89"/>
                <a:gd name="f181" fmla="*/ f141 1 f90"/>
                <a:gd name="f182" fmla="*/ f142 1 f89"/>
                <a:gd name="f183" fmla="*/ f143 1 f90"/>
                <a:gd name="f184" fmla="*/ f144 1 f89"/>
                <a:gd name="f185" fmla="*/ f145 1 f90"/>
                <a:gd name="f186" fmla="*/ f146 1 f89"/>
                <a:gd name="f187" fmla="*/ f147 1 f90"/>
                <a:gd name="f188" fmla="*/ f148 1 f89"/>
                <a:gd name="f189" fmla="*/ f149 1 f90"/>
                <a:gd name="f190" fmla="*/ f150 1 f89"/>
                <a:gd name="f191" fmla="*/ f151 1 f89"/>
                <a:gd name="f192" fmla="*/ f152 1 f89"/>
                <a:gd name="f193" fmla="*/ f153 1 f90"/>
                <a:gd name="f194" fmla="*/ f154 1 f90"/>
                <a:gd name="f195" fmla="*/ f155 1 f89"/>
                <a:gd name="f196" fmla="*/ f156 1 f90"/>
                <a:gd name="f197" fmla="*/ f157 1 f89"/>
                <a:gd name="f198" fmla="*/ f158 1 f90"/>
                <a:gd name="f199" fmla="*/ f159 1 f89"/>
                <a:gd name="f200" fmla="*/ f160 1 f90"/>
                <a:gd name="f201" fmla="*/ f161 1 f90"/>
                <a:gd name="f202" fmla="*/ f162 1 f89"/>
                <a:gd name="f203" fmla="*/ f163 1 f90"/>
                <a:gd name="f204" fmla="*/ f164 f80 1"/>
                <a:gd name="f205" fmla="*/ f165 f80 1"/>
                <a:gd name="f206" fmla="*/ f167 f81 1"/>
                <a:gd name="f207" fmla="*/ f166 f81 1"/>
                <a:gd name="f208" fmla="*/ f168 f80 1"/>
                <a:gd name="f209" fmla="*/ f169 f81 1"/>
                <a:gd name="f210" fmla="*/ f170 f80 1"/>
                <a:gd name="f211" fmla="*/ f171 f81 1"/>
                <a:gd name="f212" fmla="*/ f172 f80 1"/>
                <a:gd name="f213" fmla="*/ f173 f80 1"/>
                <a:gd name="f214" fmla="*/ f174 f81 1"/>
                <a:gd name="f215" fmla="*/ f175 f80 1"/>
                <a:gd name="f216" fmla="*/ f176 f81 1"/>
                <a:gd name="f217" fmla="*/ f177 f80 1"/>
                <a:gd name="f218" fmla="*/ f178 f80 1"/>
                <a:gd name="f219" fmla="*/ f179 f81 1"/>
                <a:gd name="f220" fmla="*/ f180 f80 1"/>
                <a:gd name="f221" fmla="*/ f181 f81 1"/>
                <a:gd name="f222" fmla="*/ f182 f80 1"/>
                <a:gd name="f223" fmla="*/ f183 f81 1"/>
                <a:gd name="f224" fmla="*/ f184 f80 1"/>
                <a:gd name="f225" fmla="*/ f185 f81 1"/>
                <a:gd name="f226" fmla="*/ f186 f80 1"/>
                <a:gd name="f227" fmla="*/ f187 f81 1"/>
                <a:gd name="f228" fmla="*/ f188 f80 1"/>
                <a:gd name="f229" fmla="*/ f189 f81 1"/>
                <a:gd name="f230" fmla="*/ f190 f80 1"/>
                <a:gd name="f231" fmla="*/ f191 f80 1"/>
                <a:gd name="f232" fmla="*/ f192 f80 1"/>
                <a:gd name="f233" fmla="*/ f193 f81 1"/>
                <a:gd name="f234" fmla="*/ f194 f81 1"/>
                <a:gd name="f235" fmla="*/ f195 f80 1"/>
                <a:gd name="f236" fmla="*/ f196 f81 1"/>
                <a:gd name="f237" fmla="*/ f197 f80 1"/>
                <a:gd name="f238" fmla="*/ f198 f81 1"/>
                <a:gd name="f239" fmla="*/ f199 f80 1"/>
                <a:gd name="f240" fmla="*/ f200 f81 1"/>
                <a:gd name="f241" fmla="*/ f201 f81 1"/>
                <a:gd name="f242" fmla="*/ f202 f80 1"/>
                <a:gd name="f243" fmla="*/ f203 f8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27">
                  <a:pos x="f208" y="f209"/>
                </a:cxn>
                <a:cxn ang="f127">
                  <a:pos x="f210" y="f211"/>
                </a:cxn>
                <a:cxn ang="f127">
                  <a:pos x="f212" y="f211"/>
                </a:cxn>
                <a:cxn ang="f127">
                  <a:pos x="f213" y="f214"/>
                </a:cxn>
                <a:cxn ang="f127">
                  <a:pos x="f215" y="f216"/>
                </a:cxn>
                <a:cxn ang="f127">
                  <a:pos x="f217" y="f216"/>
                </a:cxn>
                <a:cxn ang="f127">
                  <a:pos x="f218" y="f219"/>
                </a:cxn>
                <a:cxn ang="f127">
                  <a:pos x="f220" y="f221"/>
                </a:cxn>
                <a:cxn ang="f127">
                  <a:pos x="f222" y="f223"/>
                </a:cxn>
                <a:cxn ang="f127">
                  <a:pos x="f224" y="f225"/>
                </a:cxn>
                <a:cxn ang="f127">
                  <a:pos x="f226" y="f227"/>
                </a:cxn>
                <a:cxn ang="f127">
                  <a:pos x="f228" y="f229"/>
                </a:cxn>
                <a:cxn ang="f127">
                  <a:pos x="f230" y="f229"/>
                </a:cxn>
                <a:cxn ang="f127">
                  <a:pos x="f231" y="f229"/>
                </a:cxn>
                <a:cxn ang="f127">
                  <a:pos x="f232" y="f233"/>
                </a:cxn>
                <a:cxn ang="f127">
                  <a:pos x="f208" y="f234"/>
                </a:cxn>
                <a:cxn ang="f127">
                  <a:pos x="f235" y="f236"/>
                </a:cxn>
                <a:cxn ang="f127">
                  <a:pos x="f237" y="f238"/>
                </a:cxn>
                <a:cxn ang="f127">
                  <a:pos x="f239" y="f240"/>
                </a:cxn>
                <a:cxn ang="f127">
                  <a:pos x="f239" y="f241"/>
                </a:cxn>
                <a:cxn ang="f127">
                  <a:pos x="f242" y="f243"/>
                </a:cxn>
                <a:cxn ang="f127">
                  <a:pos x="f208" y="f209"/>
                </a:cxn>
              </a:cxnLst>
              <a:rect l="f204" t="f207" r="f205" b="f206"/>
              <a:pathLst>
                <a:path w="5455589" h="4526023">
                  <a:moveTo>
                    <a:pt x="f8" y="f5"/>
                  </a:moveTo>
                  <a:cubicBezTo>
                    <a:pt x="f9" y="f5"/>
                    <a:pt x="f10" y="f11"/>
                    <a:pt x="f12" y="f13"/>
                  </a:cubicBezTo>
                  <a:cubicBezTo>
                    <a:pt x="f14" y="f13"/>
                    <a:pt x="f15" y="f13"/>
                    <a:pt x="f16" y="f13"/>
                  </a:cubicBezTo>
                  <a:cubicBezTo>
                    <a:pt x="f17" y="f13"/>
                    <a:pt x="f18" y="f19"/>
                    <a:pt x="f20" y="f21"/>
                  </a:cubicBezTo>
                  <a:lnTo>
                    <a:pt x="f22" y="f7"/>
                  </a:lnTo>
                  <a:lnTo>
                    <a:pt x="f23" y="f7"/>
                  </a:lnTo>
                  <a:lnTo>
                    <a:pt x="f24" y="f25"/>
                  </a:lnTo>
                  <a:cubicBezTo>
                    <a:pt x="f26" y="f27"/>
                    <a:pt x="f28" y="f29"/>
                    <a:pt x="f28" y="f30"/>
                  </a:cubicBezTo>
                  <a:cubicBezTo>
                    <a:pt x="f28" y="f31"/>
                    <a:pt x="f32" y="f33"/>
                    <a:pt x="f34" y="f35"/>
                  </a:cubicBezTo>
                  <a:cubicBezTo>
                    <a:pt x="f36" y="f37"/>
                    <a:pt x="f38" y="f39"/>
                    <a:pt x="f40" y="f41"/>
                  </a:cubicBezTo>
                  <a:cubicBezTo>
                    <a:pt x="f42" y="f43"/>
                    <a:pt x="f44" y="f45"/>
                    <a:pt x="f46" y="f47"/>
                  </a:cubicBezTo>
                  <a:cubicBezTo>
                    <a:pt x="f48" y="f49"/>
                    <a:pt x="f50" y="f51"/>
                    <a:pt x="f52" y="f51"/>
                  </a:cubicBezTo>
                  <a:lnTo>
                    <a:pt x="f53" y="f51"/>
                  </a:lnTo>
                  <a:lnTo>
                    <a:pt x="f54" y="f51"/>
                  </a:lnTo>
                  <a:lnTo>
                    <a:pt x="f55" y="f56"/>
                  </a:lnTo>
                  <a:cubicBezTo>
                    <a:pt x="f57" y="f58"/>
                    <a:pt x="f59" y="f60"/>
                    <a:pt x="f8" y="f60"/>
                  </a:cubicBezTo>
                  <a:cubicBezTo>
                    <a:pt x="f61" y="f60"/>
                    <a:pt x="f62" y="f63"/>
                    <a:pt x="f64" y="f65"/>
                  </a:cubicBezTo>
                  <a:cubicBezTo>
                    <a:pt x="f66" y="f67"/>
                    <a:pt x="f68" y="f69"/>
                    <a:pt x="f70" y="f71"/>
                  </a:cubicBezTo>
                  <a:lnTo>
                    <a:pt x="f5" y="f72"/>
                  </a:lnTo>
                  <a:lnTo>
                    <a:pt x="f5" y="f73"/>
                  </a:lnTo>
                  <a:lnTo>
                    <a:pt x="f74" y="f75"/>
                  </a:lnTo>
                  <a:cubicBezTo>
                    <a:pt x="f76" y="f77"/>
                    <a:pt x="f78" y="f5"/>
                    <a:pt x="f8" y="f5"/>
                  </a:cubicBez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7" name="Freeform: Shape 24">
              <a:extLst>
                <a:ext uri="{FF2B5EF4-FFF2-40B4-BE49-F238E27FC236}">
                  <a16:creationId xmlns:a16="http://schemas.microsoft.com/office/drawing/2014/main" id="{1567E09A-3BA0-8E71-7F8D-62D39C9F529C}"/>
                </a:ext>
              </a:extLst>
            </p:cNvPr>
            <p:cNvSpPr/>
            <p:nvPr/>
          </p:nvSpPr>
          <p:spPr>
            <a:xfrm>
              <a:off x="0" y="2257004"/>
              <a:ext cx="5409233" cy="459722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635125"/>
                <a:gd name="f7" fmla="val 4536263"/>
                <a:gd name="f8" fmla="val 2112370"/>
                <a:gd name="f9" fmla="val 2011"/>
                <a:gd name="f10" fmla="val 2560655"/>
                <a:gd name="f11" fmla="val 2374"/>
                <a:gd name="f12" fmla="val 3013032"/>
                <a:gd name="f13" fmla="val 58402"/>
                <a:gd name="f14" fmla="val 3443962"/>
                <a:gd name="f15" fmla="val 201797"/>
                <a:gd name="f16" fmla="val 3524048"/>
                <a:gd name="f17" fmla="val 230356"/>
                <a:gd name="f18" fmla="val 3564215"/>
                <a:gd name="f19" fmla="val 244513"/>
                <a:gd name="f20" fmla="val 3577605"/>
                <a:gd name="f21" fmla="val 249353"/>
                <a:gd name="f22" fmla="val 3591118"/>
                <a:gd name="f23" fmla="val 253589"/>
                <a:gd name="f24" fmla="val 3604134"/>
                <a:gd name="f25" fmla="val 259397"/>
                <a:gd name="f26" fmla="val 3656450"/>
                <a:gd name="f27" fmla="val 281301"/>
                <a:gd name="f28" fmla="val 3709388"/>
                <a:gd name="f29" fmla="val 302356"/>
                <a:gd name="f30" fmla="val 3761580"/>
                <a:gd name="f31" fmla="val 325106"/>
                <a:gd name="f32" fmla="val 3812903"/>
                <a:gd name="f33" fmla="val 349550"/>
                <a:gd name="f34" fmla="val 3864849"/>
                <a:gd name="f35" fmla="val 373268"/>
                <a:gd name="f36" fmla="val 3915926"/>
                <a:gd name="f37" fmla="val 398680"/>
                <a:gd name="f38" fmla="val 3965887"/>
                <a:gd name="f39" fmla="val 426028"/>
                <a:gd name="f40" fmla="val 4016716"/>
                <a:gd name="f41" fmla="val 452409"/>
                <a:gd name="f42" fmla="val 4066305"/>
                <a:gd name="f43" fmla="val 480844"/>
                <a:gd name="f44" fmla="val 4263794"/>
                <a:gd name="f45" fmla="val 596166"/>
                <a:gd name="f46" fmla="val 4449629"/>
                <a:gd name="f47" fmla="val 733392"/>
                <a:gd name="f48" fmla="val 4617984"/>
                <a:gd name="f49" fmla="val 890098"/>
                <a:gd name="f50" fmla="val 4954818"/>
                <a:gd name="f51" fmla="val 1203754"/>
                <a:gd name="f52" fmla="val 5217764"/>
                <a:gd name="f53" fmla="val 1595219"/>
                <a:gd name="f54" fmla="val 5387359"/>
                <a:gd name="f55" fmla="val 2020324"/>
                <a:gd name="f56" fmla="val 5557947"/>
                <a:gd name="f57" fmla="val 2445551"/>
                <a:gd name="f58" fmla="val 5639646"/>
                <a:gd name="f59" fmla="val 2902604"/>
                <a:gd name="f60" fmla="val 5634933"/>
                <a:gd name="f61" fmla="val 3356508"/>
                <a:gd name="f62" fmla="val 5631191"/>
                <a:gd name="f63" fmla="val 3754046"/>
                <a:gd name="f64" fmla="val 5559369"/>
                <a:gd name="f65" fmla="val 4148944"/>
                <a:gd name="f66" fmla="val 5426809"/>
                <a:gd name="f67" fmla="val 4521289"/>
                <a:gd name="f68" fmla="val 5420775"/>
                <a:gd name="f69" fmla="val 5192615"/>
                <a:gd name="f70" fmla="val 5252198"/>
                <a:gd name="f71" fmla="val 4305372"/>
                <a:gd name="f72" fmla="val 5273894"/>
                <a:gd name="f73" fmla="val 4201637"/>
                <a:gd name="f74" fmla="val 5290785"/>
                <a:gd name="f75" fmla="val 4097084"/>
                <a:gd name="f76" fmla="val 5302934"/>
                <a:gd name="f77" fmla="val 3992169"/>
                <a:gd name="f78" fmla="val 5317935"/>
                <a:gd name="f79" fmla="val 3834617"/>
                <a:gd name="f80" fmla="val 5320661"/>
                <a:gd name="f81" fmla="val 3781977"/>
                <a:gd name="f82" fmla="val 5324259"/>
                <a:gd name="f83" fmla="val 3729339"/>
                <a:gd name="f84" fmla="val 5326240"/>
                <a:gd name="f85" fmla="val 3676819"/>
                <a:gd name="f86" fmla="val 5326862"/>
                <a:gd name="f87" fmla="val 3624181"/>
                <a:gd name="f88" fmla="val 5328968"/>
                <a:gd name="f89" fmla="val 3571662"/>
                <a:gd name="f90" fmla="val 5328597"/>
                <a:gd name="f91" fmla="val 3519023"/>
                <a:gd name="f92" fmla="val 3440247"/>
                <a:gd name="f93" fmla="val 5326117"/>
                <a:gd name="f94" fmla="val 3413987"/>
                <a:gd name="f95" fmla="val 3387729"/>
                <a:gd name="f96" fmla="val 5324754"/>
                <a:gd name="f97" fmla="val 3361590"/>
                <a:gd name="f98" fmla="val 5320291"/>
                <a:gd name="f99" fmla="val 3282936"/>
                <a:gd name="f100" fmla="val 5318678"/>
                <a:gd name="f101" fmla="val 3256798"/>
                <a:gd name="f102" fmla="val 5317812"/>
                <a:gd name="f103" fmla="val 3230537"/>
                <a:gd name="f104" fmla="val 5314712"/>
                <a:gd name="f105" fmla="val 3204522"/>
                <a:gd name="f106" fmla="val 5307521"/>
                <a:gd name="f107" fmla="val 3126228"/>
                <a:gd name="f108" fmla="val 5304050"/>
                <a:gd name="f109" fmla="val 3087142"/>
                <a:gd name="f110" fmla="val 3074072"/>
                <a:gd name="f111" fmla="val 5300704"/>
                <a:gd name="f112" fmla="val 3061124"/>
                <a:gd name="f113" fmla="val 5299091"/>
                <a:gd name="f114" fmla="val 3048177"/>
                <a:gd name="f115" fmla="val 5286074"/>
                <a:gd name="f116" fmla="val 2944230"/>
                <a:gd name="f117" fmla="val 5269833"/>
                <a:gd name="f118" fmla="val 2840646"/>
                <a:gd name="f119" fmla="val 5249253"/>
                <a:gd name="f120" fmla="val 2738030"/>
                <a:gd name="f121" fmla="val 5208342"/>
                <a:gd name="f122" fmla="val 2532798"/>
                <a:gd name="f123" fmla="val 5151563"/>
                <a:gd name="f124" fmla="val 2330834"/>
                <a:gd name="f125" fmla="val 5078790"/>
                <a:gd name="f126" fmla="val 2134677"/>
                <a:gd name="f127" fmla="val 4932999"/>
                <a:gd name="f128" fmla="val 1742729"/>
                <a:gd name="f129" fmla="val 4725096"/>
                <a:gd name="f130" fmla="val 1371231"/>
                <a:gd name="f131" fmla="val 4445910"/>
                <a:gd name="f132" fmla="val 1049950"/>
                <a:gd name="f133" fmla="val 4306688"/>
                <a:gd name="f134" fmla="val 889252"/>
                <a:gd name="f135" fmla="val 4149614"/>
                <a:gd name="f136" fmla="val 741739"/>
                <a:gd name="f137" fmla="val 3975680"/>
                <a:gd name="f138" fmla="val 613349"/>
                <a:gd name="f139" fmla="val 3932043"/>
                <a:gd name="f140" fmla="val 581525"/>
                <a:gd name="f141" fmla="val 3886916"/>
                <a:gd name="f142" fmla="val 551514"/>
                <a:gd name="f143" fmla="val 3842409"/>
                <a:gd name="f144" fmla="val 520416"/>
                <a:gd name="f145" fmla="val 3796787"/>
                <a:gd name="f146" fmla="val 491131"/>
                <a:gd name="f147" fmla="val 3749926"/>
                <a:gd name="f148" fmla="val 463419"/>
                <a:gd name="f149" fmla="val 3703560"/>
                <a:gd name="f150" fmla="val 434620"/>
                <a:gd name="f151" fmla="val 3656077"/>
                <a:gd name="f152" fmla="val 407756"/>
                <a:gd name="f153" fmla="val 3607357"/>
                <a:gd name="f154" fmla="val 383069"/>
                <a:gd name="f155" fmla="val 3559132"/>
                <a:gd name="f156" fmla="val 357174"/>
                <a:gd name="f157" fmla="val 3510163"/>
                <a:gd name="f158" fmla="val 332850"/>
                <a:gd name="f159" fmla="val 3459830"/>
                <a:gd name="f160" fmla="val 310827"/>
                <a:gd name="f161" fmla="val 3409869"/>
                <a:gd name="f162" fmla="val 287835"/>
                <a:gd name="f163" fmla="val 3391024"/>
                <a:gd name="f164" fmla="val 279364"/>
                <a:gd name="f165" fmla="val 3371810"/>
                <a:gd name="f166" fmla="val 271862"/>
                <a:gd name="f167" fmla="val 3333378"/>
                <a:gd name="f168" fmla="val 256857"/>
                <a:gd name="f169" fmla="val 3256391"/>
                <a:gd name="f170" fmla="val 226846"/>
                <a:gd name="f171" fmla="val 3230976"/>
                <a:gd name="f172" fmla="val 216077"/>
                <a:gd name="f173" fmla="val 3204322"/>
                <a:gd name="f174" fmla="val 208816"/>
                <a:gd name="f175" fmla="val 3178039"/>
                <a:gd name="f176" fmla="val 200103"/>
                <a:gd name="f177" fmla="val 3099068"/>
                <a:gd name="f178" fmla="val 174933"/>
                <a:gd name="f179" fmla="val 3059520"/>
                <a:gd name="f180" fmla="val 162469"/>
                <a:gd name="f181" fmla="val 3019354"/>
                <a:gd name="f182" fmla="val 152062"/>
                <a:gd name="f183" fmla="val 2938896"/>
                <a:gd name="f184" fmla="val 131490"/>
                <a:gd name="f185" fmla="val 2885463"/>
                <a:gd name="f186" fmla="val 116485"/>
                <a:gd name="f187" fmla="val 2830668"/>
                <a:gd name="f188" fmla="val 107532"/>
                <a:gd name="f189" fmla="val 2776242"/>
                <a:gd name="f190" fmla="val 96762"/>
                <a:gd name="f191" fmla="val 2557927"/>
                <a:gd name="f192" fmla="val 55618"/>
                <a:gd name="f193" fmla="val 2335272"/>
                <a:gd name="f194" fmla="val 37588"/>
                <a:gd name="f195" fmla="val 2111872"/>
                <a:gd name="f196" fmla="val 38314"/>
                <a:gd name="f197" fmla="val 1888597"/>
                <a:gd name="f198" fmla="val 32748"/>
                <a:gd name="f199" fmla="val 1665820"/>
                <a:gd name="f200" fmla="val 47631"/>
                <a:gd name="f201" fmla="val 1447502"/>
                <a:gd name="f202" fmla="val 87201"/>
                <a:gd name="f203" fmla="val 1365679"/>
                <a:gd name="f204" fmla="val 101965"/>
                <a:gd name="f205" fmla="val 1284974"/>
                <a:gd name="f206" fmla="val 121446"/>
                <a:gd name="f207" fmla="val 1204515"/>
                <a:gd name="f208" fmla="val 141291"/>
                <a:gd name="f209" fmla="val 1177737"/>
                <a:gd name="f210" fmla="val 148069"/>
                <a:gd name="f211" fmla="val 1151703"/>
                <a:gd name="f212" fmla="val 157388"/>
                <a:gd name="f213" fmla="val 1125296"/>
                <a:gd name="f214" fmla="val 165253"/>
                <a:gd name="f215" fmla="val 1046326"/>
                <a:gd name="f216" fmla="val 189939"/>
                <a:gd name="f217" fmla="val 1039756"/>
                <a:gd name="f218" fmla="val 191996"/>
                <a:gd name="f219" fmla="val 1033186"/>
                <a:gd name="f220" fmla="val 193931"/>
                <a:gd name="f221" fmla="val 1026614"/>
                <a:gd name="f222" fmla="val 196231"/>
                <a:gd name="f223" fmla="val 1007275"/>
                <a:gd name="f224" fmla="val 203492"/>
                <a:gd name="f225" fmla="val 968719"/>
                <a:gd name="f226" fmla="val 218255"/>
                <a:gd name="f227" fmla="val 891856"/>
                <a:gd name="f228" fmla="val 247901"/>
                <a:gd name="f229" fmla="val 872641"/>
                <a:gd name="f230" fmla="val 255283"/>
                <a:gd name="f231" fmla="val 853922"/>
                <a:gd name="f232" fmla="val 263755"/>
                <a:gd name="f233" fmla="val 816481"/>
                <a:gd name="f234" fmla="val 280817"/>
                <a:gd name="f235" fmla="val 616389"/>
                <a:gd name="f236" fmla="val 370121"/>
                <a:gd name="f237" fmla="val 429437"/>
                <a:gd name="f238" fmla="val 484353"/>
                <a:gd name="f239" fmla="val 260959"/>
                <a:gd name="f240" fmla="val 618433"/>
                <a:gd name="f241" fmla="val 176595"/>
                <a:gd name="f242" fmla="val 685350"/>
                <a:gd name="f243" fmla="val 96787"/>
                <a:gd name="f244" fmla="val 757109"/>
                <a:gd name="f245" fmla="val 21645"/>
                <a:gd name="f246" fmla="val 832906"/>
                <a:gd name="f247" fmla="val 857354"/>
                <a:gd name="f248" fmla="val 593247"/>
                <a:gd name="f249" fmla="val 18510"/>
                <a:gd name="f250" fmla="val 579335"/>
                <a:gd name="f251" fmla="val 65368"/>
                <a:gd name="f252" fmla="val 546190"/>
                <a:gd name="f253" fmla="val 113152"/>
                <a:gd name="f254" fmla="val 514425"/>
                <a:gd name="f255" fmla="val 161780"/>
                <a:gd name="f256" fmla="val 484113"/>
                <a:gd name="f257" fmla="val 356292"/>
                <a:gd name="f258" fmla="val 362861"/>
                <a:gd name="f259" fmla="val 564071"/>
                <a:gd name="f260" fmla="val 264601"/>
                <a:gd name="f261" fmla="val 778792"/>
                <a:gd name="f262" fmla="val 190181"/>
                <a:gd name="f263" fmla="val 1208731"/>
                <a:gd name="f264" fmla="val 40371"/>
                <a:gd name="f265" fmla="val 1664207"/>
                <a:gd name="f266" fmla="val -11299"/>
                <a:gd name="f267" fmla="+- 0 0 -90"/>
                <a:gd name="f268" fmla="*/ f3 1 5635125"/>
                <a:gd name="f269" fmla="*/ f4 1 4536263"/>
                <a:gd name="f270" fmla="val f5"/>
                <a:gd name="f271" fmla="val f6"/>
                <a:gd name="f272" fmla="val f7"/>
                <a:gd name="f273" fmla="*/ f267 f0 1"/>
                <a:gd name="f274" fmla="+- f272 0 f270"/>
                <a:gd name="f275" fmla="+- f271 0 f270"/>
                <a:gd name="f276" fmla="*/ f273 1 f2"/>
                <a:gd name="f277" fmla="*/ f275 1 5635125"/>
                <a:gd name="f278" fmla="*/ f274 1 4536263"/>
                <a:gd name="f279" fmla="*/ 2112370 f275 1"/>
                <a:gd name="f280" fmla="*/ 2011 f274 1"/>
                <a:gd name="f281" fmla="*/ 3443962 f275 1"/>
                <a:gd name="f282" fmla="*/ 201797 f274 1"/>
                <a:gd name="f283" fmla="*/ 3524048 f275 1"/>
                <a:gd name="f284" fmla="*/ 230356 f274 1"/>
                <a:gd name="f285" fmla="*/ 3564215 f275 1"/>
                <a:gd name="f286" fmla="*/ 244513 f274 1"/>
                <a:gd name="f287" fmla="*/ 3604134 f275 1"/>
                <a:gd name="f288" fmla="*/ 259397 f274 1"/>
                <a:gd name="f289" fmla="*/ 3761580 f275 1"/>
                <a:gd name="f290" fmla="*/ 325106 f274 1"/>
                <a:gd name="f291" fmla="*/ 3915926 f275 1"/>
                <a:gd name="f292" fmla="*/ 398680 f274 1"/>
                <a:gd name="f293" fmla="*/ 4066305 f275 1"/>
                <a:gd name="f294" fmla="*/ 480844 f274 1"/>
                <a:gd name="f295" fmla="*/ 4617984 f275 1"/>
                <a:gd name="f296" fmla="*/ 890098 f274 1"/>
                <a:gd name="f297" fmla="*/ 5387359 f275 1"/>
                <a:gd name="f298" fmla="*/ 2020324 f274 1"/>
                <a:gd name="f299" fmla="*/ 5634933 f275 1"/>
                <a:gd name="f300" fmla="*/ 3356508 f274 1"/>
                <a:gd name="f301" fmla="*/ 5426809 f275 1"/>
                <a:gd name="f302" fmla="*/ 4521289 f274 1"/>
                <a:gd name="f303" fmla="*/ 5420775 f275 1"/>
                <a:gd name="f304" fmla="*/ 4536263 f274 1"/>
                <a:gd name="f305" fmla="*/ 5192615 f275 1"/>
                <a:gd name="f306" fmla="*/ 5252198 f275 1"/>
                <a:gd name="f307" fmla="*/ 4305372 f274 1"/>
                <a:gd name="f308" fmla="*/ 5302934 f275 1"/>
                <a:gd name="f309" fmla="*/ 3992169 f274 1"/>
                <a:gd name="f310" fmla="*/ 5317935 f275 1"/>
                <a:gd name="f311" fmla="*/ 3834617 f274 1"/>
                <a:gd name="f312" fmla="*/ 5326240 f275 1"/>
                <a:gd name="f313" fmla="*/ 3676819 f274 1"/>
                <a:gd name="f314" fmla="*/ 5328597 f275 1"/>
                <a:gd name="f315" fmla="*/ 3519023 f274 1"/>
                <a:gd name="f316" fmla="*/ 5326862 f275 1"/>
                <a:gd name="f317" fmla="*/ 3440247 f274 1"/>
                <a:gd name="f318" fmla="*/ 5324754 f275 1"/>
                <a:gd name="f319" fmla="*/ 3361590 f274 1"/>
                <a:gd name="f320" fmla="*/ 5320291 f275 1"/>
                <a:gd name="f321" fmla="*/ 3282936 f274 1"/>
                <a:gd name="f322" fmla="*/ 5314712 f275 1"/>
                <a:gd name="f323" fmla="*/ 3204522 f274 1"/>
                <a:gd name="f324" fmla="*/ 5307521 f275 1"/>
                <a:gd name="f325" fmla="*/ 3126228 f274 1"/>
                <a:gd name="f326" fmla="*/ 5304050 f275 1"/>
                <a:gd name="f327" fmla="*/ 3087142 f274 1"/>
                <a:gd name="f328" fmla="*/ 5299091 f275 1"/>
                <a:gd name="f329" fmla="*/ 3048177 f274 1"/>
                <a:gd name="f330" fmla="*/ 5249253 f275 1"/>
                <a:gd name="f331" fmla="*/ 2738030 f274 1"/>
                <a:gd name="f332" fmla="*/ 5078790 f275 1"/>
                <a:gd name="f333" fmla="*/ 2134677 f274 1"/>
                <a:gd name="f334" fmla="*/ 4445910 f275 1"/>
                <a:gd name="f335" fmla="*/ 1049950 f274 1"/>
                <a:gd name="f336" fmla="*/ 3975680 f275 1"/>
                <a:gd name="f337" fmla="*/ 613349 f274 1"/>
                <a:gd name="f338" fmla="*/ 3842409 f275 1"/>
                <a:gd name="f339" fmla="*/ 520416 f274 1"/>
                <a:gd name="f340" fmla="*/ 3703560 f275 1"/>
                <a:gd name="f341" fmla="*/ 434620 f274 1"/>
                <a:gd name="f342" fmla="*/ 3559132 f275 1"/>
                <a:gd name="f343" fmla="*/ 357174 f274 1"/>
                <a:gd name="f344" fmla="*/ 3409869 f275 1"/>
                <a:gd name="f345" fmla="*/ 287835 f274 1"/>
                <a:gd name="f346" fmla="*/ 3391024 f275 1"/>
                <a:gd name="f347" fmla="*/ 279364 f274 1"/>
                <a:gd name="f348" fmla="*/ 3371810 f275 1"/>
                <a:gd name="f349" fmla="*/ 271862 f274 1"/>
                <a:gd name="f350" fmla="*/ 3333378 f275 1"/>
                <a:gd name="f351" fmla="*/ 256857 f274 1"/>
                <a:gd name="f352" fmla="*/ 3256391 f275 1"/>
                <a:gd name="f353" fmla="*/ 226846 f274 1"/>
                <a:gd name="f354" fmla="*/ 3178039 f275 1"/>
                <a:gd name="f355" fmla="*/ 200103 f274 1"/>
                <a:gd name="f356" fmla="*/ 3099068 f275 1"/>
                <a:gd name="f357" fmla="*/ 174933 f274 1"/>
                <a:gd name="f358" fmla="*/ 3059520 f275 1"/>
                <a:gd name="f359" fmla="*/ 162469 f274 1"/>
                <a:gd name="f360" fmla="*/ 3019354 f275 1"/>
                <a:gd name="f361" fmla="*/ 152062 f274 1"/>
                <a:gd name="f362" fmla="*/ 2938896 f275 1"/>
                <a:gd name="f363" fmla="*/ 131490 f274 1"/>
                <a:gd name="f364" fmla="*/ 2776242 f275 1"/>
                <a:gd name="f365" fmla="*/ 96762 f274 1"/>
                <a:gd name="f366" fmla="*/ 2111872 f275 1"/>
                <a:gd name="f367" fmla="*/ 38314 f274 1"/>
                <a:gd name="f368" fmla="*/ 1447502 f275 1"/>
                <a:gd name="f369" fmla="*/ 87201 f274 1"/>
                <a:gd name="f370" fmla="*/ 1365679 f275 1"/>
                <a:gd name="f371" fmla="*/ 101965 f274 1"/>
                <a:gd name="f372" fmla="*/ 1284974 f275 1"/>
                <a:gd name="f373" fmla="*/ 121446 f274 1"/>
                <a:gd name="f374" fmla="*/ 1204515 f275 1"/>
                <a:gd name="f375" fmla="*/ 141291 f274 1"/>
                <a:gd name="f376" fmla="*/ 1125296 f275 1"/>
                <a:gd name="f377" fmla="*/ 165253 f274 1"/>
                <a:gd name="f378" fmla="*/ 1046326 f275 1"/>
                <a:gd name="f379" fmla="*/ 189939 f274 1"/>
                <a:gd name="f380" fmla="*/ 1026614 f275 1"/>
                <a:gd name="f381" fmla="*/ 196231 f274 1"/>
                <a:gd name="f382" fmla="*/ 1007275 f275 1"/>
                <a:gd name="f383" fmla="*/ 203492 f274 1"/>
                <a:gd name="f384" fmla="*/ 968719 f275 1"/>
                <a:gd name="f385" fmla="*/ 218255 f274 1"/>
                <a:gd name="f386" fmla="*/ 891856 f275 1"/>
                <a:gd name="f387" fmla="*/ 247901 f274 1"/>
                <a:gd name="f388" fmla="*/ 872641 f275 1"/>
                <a:gd name="f389" fmla="*/ 255283 f274 1"/>
                <a:gd name="f390" fmla="*/ 853922 f275 1"/>
                <a:gd name="f391" fmla="*/ 263755 f274 1"/>
                <a:gd name="f392" fmla="*/ 816481 f275 1"/>
                <a:gd name="f393" fmla="*/ 280817 f274 1"/>
                <a:gd name="f394" fmla="*/ 260959 f275 1"/>
                <a:gd name="f395" fmla="*/ 618433 f274 1"/>
                <a:gd name="f396" fmla="*/ 21645 f275 1"/>
                <a:gd name="f397" fmla="*/ 832906 f274 1"/>
                <a:gd name="f398" fmla="*/ 0 f275 1"/>
                <a:gd name="f399" fmla="*/ 857354 f274 1"/>
                <a:gd name="f400" fmla="*/ 593247 f274 1"/>
                <a:gd name="f401" fmla="*/ 18510 f275 1"/>
                <a:gd name="f402" fmla="*/ 579335 f274 1"/>
                <a:gd name="f403" fmla="*/ 161780 f275 1"/>
                <a:gd name="f404" fmla="*/ 484113 f274 1"/>
                <a:gd name="f405" fmla="*/ 778792 f275 1"/>
                <a:gd name="f406" fmla="*/ 190181 f274 1"/>
                <a:gd name="f407" fmla="+- f276 0 f1"/>
                <a:gd name="f408" fmla="*/ f279 1 5635125"/>
                <a:gd name="f409" fmla="*/ f280 1 4536263"/>
                <a:gd name="f410" fmla="*/ f281 1 5635125"/>
                <a:gd name="f411" fmla="*/ f282 1 4536263"/>
                <a:gd name="f412" fmla="*/ f283 1 5635125"/>
                <a:gd name="f413" fmla="*/ f284 1 4536263"/>
                <a:gd name="f414" fmla="*/ f285 1 5635125"/>
                <a:gd name="f415" fmla="*/ f286 1 4536263"/>
                <a:gd name="f416" fmla="*/ f287 1 5635125"/>
                <a:gd name="f417" fmla="*/ f288 1 4536263"/>
                <a:gd name="f418" fmla="*/ f289 1 5635125"/>
                <a:gd name="f419" fmla="*/ f290 1 4536263"/>
                <a:gd name="f420" fmla="*/ f291 1 5635125"/>
                <a:gd name="f421" fmla="*/ f292 1 4536263"/>
                <a:gd name="f422" fmla="*/ f293 1 5635125"/>
                <a:gd name="f423" fmla="*/ f294 1 4536263"/>
                <a:gd name="f424" fmla="*/ f295 1 5635125"/>
                <a:gd name="f425" fmla="*/ f296 1 4536263"/>
                <a:gd name="f426" fmla="*/ f297 1 5635125"/>
                <a:gd name="f427" fmla="*/ f298 1 4536263"/>
                <a:gd name="f428" fmla="*/ f299 1 5635125"/>
                <a:gd name="f429" fmla="*/ f300 1 4536263"/>
                <a:gd name="f430" fmla="*/ f301 1 5635125"/>
                <a:gd name="f431" fmla="*/ f302 1 4536263"/>
                <a:gd name="f432" fmla="*/ f303 1 5635125"/>
                <a:gd name="f433" fmla="*/ f304 1 4536263"/>
                <a:gd name="f434" fmla="*/ f305 1 5635125"/>
                <a:gd name="f435" fmla="*/ f306 1 5635125"/>
                <a:gd name="f436" fmla="*/ f307 1 4536263"/>
                <a:gd name="f437" fmla="*/ f308 1 5635125"/>
                <a:gd name="f438" fmla="*/ f309 1 4536263"/>
                <a:gd name="f439" fmla="*/ f310 1 5635125"/>
                <a:gd name="f440" fmla="*/ f311 1 4536263"/>
                <a:gd name="f441" fmla="*/ f312 1 5635125"/>
                <a:gd name="f442" fmla="*/ f313 1 4536263"/>
                <a:gd name="f443" fmla="*/ f314 1 5635125"/>
                <a:gd name="f444" fmla="*/ f315 1 4536263"/>
                <a:gd name="f445" fmla="*/ f316 1 5635125"/>
                <a:gd name="f446" fmla="*/ f317 1 4536263"/>
                <a:gd name="f447" fmla="*/ f318 1 5635125"/>
                <a:gd name="f448" fmla="*/ f319 1 4536263"/>
                <a:gd name="f449" fmla="*/ f320 1 5635125"/>
                <a:gd name="f450" fmla="*/ f321 1 4536263"/>
                <a:gd name="f451" fmla="*/ f322 1 5635125"/>
                <a:gd name="f452" fmla="*/ f323 1 4536263"/>
                <a:gd name="f453" fmla="*/ f324 1 5635125"/>
                <a:gd name="f454" fmla="*/ f325 1 4536263"/>
                <a:gd name="f455" fmla="*/ f326 1 5635125"/>
                <a:gd name="f456" fmla="*/ f327 1 4536263"/>
                <a:gd name="f457" fmla="*/ f328 1 5635125"/>
                <a:gd name="f458" fmla="*/ f329 1 4536263"/>
                <a:gd name="f459" fmla="*/ f330 1 5635125"/>
                <a:gd name="f460" fmla="*/ f331 1 4536263"/>
                <a:gd name="f461" fmla="*/ f332 1 5635125"/>
                <a:gd name="f462" fmla="*/ f333 1 4536263"/>
                <a:gd name="f463" fmla="*/ f334 1 5635125"/>
                <a:gd name="f464" fmla="*/ f335 1 4536263"/>
                <a:gd name="f465" fmla="*/ f336 1 5635125"/>
                <a:gd name="f466" fmla="*/ f337 1 4536263"/>
                <a:gd name="f467" fmla="*/ f338 1 5635125"/>
                <a:gd name="f468" fmla="*/ f339 1 4536263"/>
                <a:gd name="f469" fmla="*/ f340 1 5635125"/>
                <a:gd name="f470" fmla="*/ f341 1 4536263"/>
                <a:gd name="f471" fmla="*/ f342 1 5635125"/>
                <a:gd name="f472" fmla="*/ f343 1 4536263"/>
                <a:gd name="f473" fmla="*/ f344 1 5635125"/>
                <a:gd name="f474" fmla="*/ f345 1 4536263"/>
                <a:gd name="f475" fmla="*/ f346 1 5635125"/>
                <a:gd name="f476" fmla="*/ f347 1 4536263"/>
                <a:gd name="f477" fmla="*/ f348 1 5635125"/>
                <a:gd name="f478" fmla="*/ f349 1 4536263"/>
                <a:gd name="f479" fmla="*/ f350 1 5635125"/>
                <a:gd name="f480" fmla="*/ f351 1 4536263"/>
                <a:gd name="f481" fmla="*/ f352 1 5635125"/>
                <a:gd name="f482" fmla="*/ f353 1 4536263"/>
                <a:gd name="f483" fmla="*/ f354 1 5635125"/>
                <a:gd name="f484" fmla="*/ f355 1 4536263"/>
                <a:gd name="f485" fmla="*/ f356 1 5635125"/>
                <a:gd name="f486" fmla="*/ f357 1 4536263"/>
                <a:gd name="f487" fmla="*/ f358 1 5635125"/>
                <a:gd name="f488" fmla="*/ f359 1 4536263"/>
                <a:gd name="f489" fmla="*/ f360 1 5635125"/>
                <a:gd name="f490" fmla="*/ f361 1 4536263"/>
                <a:gd name="f491" fmla="*/ f362 1 5635125"/>
                <a:gd name="f492" fmla="*/ f363 1 4536263"/>
                <a:gd name="f493" fmla="*/ f364 1 5635125"/>
                <a:gd name="f494" fmla="*/ f365 1 4536263"/>
                <a:gd name="f495" fmla="*/ f366 1 5635125"/>
                <a:gd name="f496" fmla="*/ f367 1 4536263"/>
                <a:gd name="f497" fmla="*/ f368 1 5635125"/>
                <a:gd name="f498" fmla="*/ f369 1 4536263"/>
                <a:gd name="f499" fmla="*/ f370 1 5635125"/>
                <a:gd name="f500" fmla="*/ f371 1 4536263"/>
                <a:gd name="f501" fmla="*/ f372 1 5635125"/>
                <a:gd name="f502" fmla="*/ f373 1 4536263"/>
                <a:gd name="f503" fmla="*/ f374 1 5635125"/>
                <a:gd name="f504" fmla="*/ f375 1 4536263"/>
                <a:gd name="f505" fmla="*/ f376 1 5635125"/>
                <a:gd name="f506" fmla="*/ f377 1 4536263"/>
                <a:gd name="f507" fmla="*/ f378 1 5635125"/>
                <a:gd name="f508" fmla="*/ f379 1 4536263"/>
                <a:gd name="f509" fmla="*/ f380 1 5635125"/>
                <a:gd name="f510" fmla="*/ f381 1 4536263"/>
                <a:gd name="f511" fmla="*/ f382 1 5635125"/>
                <a:gd name="f512" fmla="*/ f383 1 4536263"/>
                <a:gd name="f513" fmla="*/ f384 1 5635125"/>
                <a:gd name="f514" fmla="*/ f385 1 4536263"/>
                <a:gd name="f515" fmla="*/ f386 1 5635125"/>
                <a:gd name="f516" fmla="*/ f387 1 4536263"/>
                <a:gd name="f517" fmla="*/ f388 1 5635125"/>
                <a:gd name="f518" fmla="*/ f389 1 4536263"/>
                <a:gd name="f519" fmla="*/ f390 1 5635125"/>
                <a:gd name="f520" fmla="*/ f391 1 4536263"/>
                <a:gd name="f521" fmla="*/ f392 1 5635125"/>
                <a:gd name="f522" fmla="*/ f393 1 4536263"/>
                <a:gd name="f523" fmla="*/ f394 1 5635125"/>
                <a:gd name="f524" fmla="*/ f395 1 4536263"/>
                <a:gd name="f525" fmla="*/ f396 1 5635125"/>
                <a:gd name="f526" fmla="*/ f397 1 4536263"/>
                <a:gd name="f527" fmla="*/ f398 1 5635125"/>
                <a:gd name="f528" fmla="*/ f399 1 4536263"/>
                <a:gd name="f529" fmla="*/ f400 1 4536263"/>
                <a:gd name="f530" fmla="*/ f401 1 5635125"/>
                <a:gd name="f531" fmla="*/ f402 1 4536263"/>
                <a:gd name="f532" fmla="*/ f403 1 5635125"/>
                <a:gd name="f533" fmla="*/ f404 1 4536263"/>
                <a:gd name="f534" fmla="*/ f405 1 5635125"/>
                <a:gd name="f535" fmla="*/ f406 1 4536263"/>
                <a:gd name="f536" fmla="*/ f270 1 f277"/>
                <a:gd name="f537" fmla="*/ f271 1 f277"/>
                <a:gd name="f538" fmla="*/ f270 1 f278"/>
                <a:gd name="f539" fmla="*/ f272 1 f278"/>
                <a:gd name="f540" fmla="*/ f408 1 f277"/>
                <a:gd name="f541" fmla="*/ f409 1 f278"/>
                <a:gd name="f542" fmla="*/ f410 1 f277"/>
                <a:gd name="f543" fmla="*/ f411 1 f278"/>
                <a:gd name="f544" fmla="*/ f412 1 f277"/>
                <a:gd name="f545" fmla="*/ f413 1 f278"/>
                <a:gd name="f546" fmla="*/ f414 1 f277"/>
                <a:gd name="f547" fmla="*/ f415 1 f278"/>
                <a:gd name="f548" fmla="*/ f416 1 f277"/>
                <a:gd name="f549" fmla="*/ f417 1 f278"/>
                <a:gd name="f550" fmla="*/ f418 1 f277"/>
                <a:gd name="f551" fmla="*/ f419 1 f278"/>
                <a:gd name="f552" fmla="*/ f420 1 f277"/>
                <a:gd name="f553" fmla="*/ f421 1 f278"/>
                <a:gd name="f554" fmla="*/ f422 1 f277"/>
                <a:gd name="f555" fmla="*/ f423 1 f278"/>
                <a:gd name="f556" fmla="*/ f424 1 f277"/>
                <a:gd name="f557" fmla="*/ f425 1 f278"/>
                <a:gd name="f558" fmla="*/ f426 1 f277"/>
                <a:gd name="f559" fmla="*/ f427 1 f278"/>
                <a:gd name="f560" fmla="*/ f428 1 f277"/>
                <a:gd name="f561" fmla="*/ f429 1 f278"/>
                <a:gd name="f562" fmla="*/ f430 1 f277"/>
                <a:gd name="f563" fmla="*/ f431 1 f278"/>
                <a:gd name="f564" fmla="*/ f432 1 f277"/>
                <a:gd name="f565" fmla="*/ f433 1 f278"/>
                <a:gd name="f566" fmla="*/ f434 1 f277"/>
                <a:gd name="f567" fmla="*/ f435 1 f277"/>
                <a:gd name="f568" fmla="*/ f436 1 f278"/>
                <a:gd name="f569" fmla="*/ f437 1 f277"/>
                <a:gd name="f570" fmla="*/ f438 1 f278"/>
                <a:gd name="f571" fmla="*/ f439 1 f277"/>
                <a:gd name="f572" fmla="*/ f440 1 f278"/>
                <a:gd name="f573" fmla="*/ f441 1 f277"/>
                <a:gd name="f574" fmla="*/ f442 1 f278"/>
                <a:gd name="f575" fmla="*/ f443 1 f277"/>
                <a:gd name="f576" fmla="*/ f444 1 f278"/>
                <a:gd name="f577" fmla="*/ f445 1 f277"/>
                <a:gd name="f578" fmla="*/ f446 1 f278"/>
                <a:gd name="f579" fmla="*/ f447 1 f277"/>
                <a:gd name="f580" fmla="*/ f448 1 f278"/>
                <a:gd name="f581" fmla="*/ f449 1 f277"/>
                <a:gd name="f582" fmla="*/ f450 1 f278"/>
                <a:gd name="f583" fmla="*/ f451 1 f277"/>
                <a:gd name="f584" fmla="*/ f452 1 f278"/>
                <a:gd name="f585" fmla="*/ f453 1 f277"/>
                <a:gd name="f586" fmla="*/ f454 1 f278"/>
                <a:gd name="f587" fmla="*/ f455 1 f277"/>
                <a:gd name="f588" fmla="*/ f456 1 f278"/>
                <a:gd name="f589" fmla="*/ f457 1 f277"/>
                <a:gd name="f590" fmla="*/ f458 1 f278"/>
                <a:gd name="f591" fmla="*/ f459 1 f277"/>
                <a:gd name="f592" fmla="*/ f460 1 f278"/>
                <a:gd name="f593" fmla="*/ f461 1 f277"/>
                <a:gd name="f594" fmla="*/ f462 1 f278"/>
                <a:gd name="f595" fmla="*/ f463 1 f277"/>
                <a:gd name="f596" fmla="*/ f464 1 f278"/>
                <a:gd name="f597" fmla="*/ f465 1 f277"/>
                <a:gd name="f598" fmla="*/ f466 1 f278"/>
                <a:gd name="f599" fmla="*/ f467 1 f277"/>
                <a:gd name="f600" fmla="*/ f468 1 f278"/>
                <a:gd name="f601" fmla="*/ f469 1 f277"/>
                <a:gd name="f602" fmla="*/ f470 1 f278"/>
                <a:gd name="f603" fmla="*/ f471 1 f277"/>
                <a:gd name="f604" fmla="*/ f472 1 f278"/>
                <a:gd name="f605" fmla="*/ f473 1 f277"/>
                <a:gd name="f606" fmla="*/ f474 1 f278"/>
                <a:gd name="f607" fmla="*/ f475 1 f277"/>
                <a:gd name="f608" fmla="*/ f476 1 f278"/>
                <a:gd name="f609" fmla="*/ f477 1 f277"/>
                <a:gd name="f610" fmla="*/ f478 1 f278"/>
                <a:gd name="f611" fmla="*/ f479 1 f277"/>
                <a:gd name="f612" fmla="*/ f480 1 f278"/>
                <a:gd name="f613" fmla="*/ f481 1 f277"/>
                <a:gd name="f614" fmla="*/ f482 1 f278"/>
                <a:gd name="f615" fmla="*/ f483 1 f277"/>
                <a:gd name="f616" fmla="*/ f484 1 f278"/>
                <a:gd name="f617" fmla="*/ f485 1 f277"/>
                <a:gd name="f618" fmla="*/ f486 1 f278"/>
                <a:gd name="f619" fmla="*/ f487 1 f277"/>
                <a:gd name="f620" fmla="*/ f488 1 f278"/>
                <a:gd name="f621" fmla="*/ f489 1 f277"/>
                <a:gd name="f622" fmla="*/ f490 1 f278"/>
                <a:gd name="f623" fmla="*/ f491 1 f277"/>
                <a:gd name="f624" fmla="*/ f492 1 f278"/>
                <a:gd name="f625" fmla="*/ f493 1 f277"/>
                <a:gd name="f626" fmla="*/ f494 1 f278"/>
                <a:gd name="f627" fmla="*/ f495 1 f277"/>
                <a:gd name="f628" fmla="*/ f496 1 f278"/>
                <a:gd name="f629" fmla="*/ f497 1 f277"/>
                <a:gd name="f630" fmla="*/ f498 1 f278"/>
                <a:gd name="f631" fmla="*/ f499 1 f277"/>
                <a:gd name="f632" fmla="*/ f500 1 f278"/>
                <a:gd name="f633" fmla="*/ f501 1 f277"/>
                <a:gd name="f634" fmla="*/ f502 1 f278"/>
                <a:gd name="f635" fmla="*/ f503 1 f277"/>
                <a:gd name="f636" fmla="*/ f504 1 f278"/>
                <a:gd name="f637" fmla="*/ f505 1 f277"/>
                <a:gd name="f638" fmla="*/ f506 1 f278"/>
                <a:gd name="f639" fmla="*/ f507 1 f277"/>
                <a:gd name="f640" fmla="*/ f508 1 f278"/>
                <a:gd name="f641" fmla="*/ f509 1 f277"/>
                <a:gd name="f642" fmla="*/ f510 1 f278"/>
                <a:gd name="f643" fmla="*/ f511 1 f277"/>
                <a:gd name="f644" fmla="*/ f512 1 f278"/>
                <a:gd name="f645" fmla="*/ f513 1 f277"/>
                <a:gd name="f646" fmla="*/ f514 1 f278"/>
                <a:gd name="f647" fmla="*/ f515 1 f277"/>
                <a:gd name="f648" fmla="*/ f516 1 f278"/>
                <a:gd name="f649" fmla="*/ f517 1 f277"/>
                <a:gd name="f650" fmla="*/ f518 1 f278"/>
                <a:gd name="f651" fmla="*/ f519 1 f277"/>
                <a:gd name="f652" fmla="*/ f520 1 f278"/>
                <a:gd name="f653" fmla="*/ f521 1 f277"/>
                <a:gd name="f654" fmla="*/ f522 1 f278"/>
                <a:gd name="f655" fmla="*/ f523 1 f277"/>
                <a:gd name="f656" fmla="*/ f524 1 f278"/>
                <a:gd name="f657" fmla="*/ f525 1 f277"/>
                <a:gd name="f658" fmla="*/ f526 1 f278"/>
                <a:gd name="f659" fmla="*/ f527 1 f277"/>
                <a:gd name="f660" fmla="*/ f528 1 f278"/>
                <a:gd name="f661" fmla="*/ f529 1 f278"/>
                <a:gd name="f662" fmla="*/ f530 1 f277"/>
                <a:gd name="f663" fmla="*/ f531 1 f278"/>
                <a:gd name="f664" fmla="*/ f532 1 f277"/>
                <a:gd name="f665" fmla="*/ f533 1 f278"/>
                <a:gd name="f666" fmla="*/ f534 1 f277"/>
                <a:gd name="f667" fmla="*/ f535 1 f278"/>
                <a:gd name="f668" fmla="*/ f536 f268 1"/>
                <a:gd name="f669" fmla="*/ f537 f268 1"/>
                <a:gd name="f670" fmla="*/ f539 f269 1"/>
                <a:gd name="f671" fmla="*/ f538 f269 1"/>
                <a:gd name="f672" fmla="*/ f540 f268 1"/>
                <a:gd name="f673" fmla="*/ f541 f269 1"/>
                <a:gd name="f674" fmla="*/ f542 f268 1"/>
                <a:gd name="f675" fmla="*/ f543 f269 1"/>
                <a:gd name="f676" fmla="*/ f544 f268 1"/>
                <a:gd name="f677" fmla="*/ f545 f269 1"/>
                <a:gd name="f678" fmla="*/ f546 f268 1"/>
                <a:gd name="f679" fmla="*/ f547 f269 1"/>
                <a:gd name="f680" fmla="*/ f548 f268 1"/>
                <a:gd name="f681" fmla="*/ f549 f269 1"/>
                <a:gd name="f682" fmla="*/ f550 f268 1"/>
                <a:gd name="f683" fmla="*/ f551 f269 1"/>
                <a:gd name="f684" fmla="*/ f552 f268 1"/>
                <a:gd name="f685" fmla="*/ f553 f269 1"/>
                <a:gd name="f686" fmla="*/ f554 f268 1"/>
                <a:gd name="f687" fmla="*/ f555 f269 1"/>
                <a:gd name="f688" fmla="*/ f556 f268 1"/>
                <a:gd name="f689" fmla="*/ f557 f269 1"/>
                <a:gd name="f690" fmla="*/ f558 f268 1"/>
                <a:gd name="f691" fmla="*/ f559 f269 1"/>
                <a:gd name="f692" fmla="*/ f560 f268 1"/>
                <a:gd name="f693" fmla="*/ f561 f269 1"/>
                <a:gd name="f694" fmla="*/ f562 f268 1"/>
                <a:gd name="f695" fmla="*/ f563 f269 1"/>
                <a:gd name="f696" fmla="*/ f564 f268 1"/>
                <a:gd name="f697" fmla="*/ f565 f269 1"/>
                <a:gd name="f698" fmla="*/ f566 f268 1"/>
                <a:gd name="f699" fmla="*/ f567 f268 1"/>
                <a:gd name="f700" fmla="*/ f568 f269 1"/>
                <a:gd name="f701" fmla="*/ f569 f268 1"/>
                <a:gd name="f702" fmla="*/ f570 f269 1"/>
                <a:gd name="f703" fmla="*/ f571 f268 1"/>
                <a:gd name="f704" fmla="*/ f572 f269 1"/>
                <a:gd name="f705" fmla="*/ f573 f268 1"/>
                <a:gd name="f706" fmla="*/ f574 f269 1"/>
                <a:gd name="f707" fmla="*/ f575 f268 1"/>
                <a:gd name="f708" fmla="*/ f576 f269 1"/>
                <a:gd name="f709" fmla="*/ f577 f268 1"/>
                <a:gd name="f710" fmla="*/ f578 f269 1"/>
                <a:gd name="f711" fmla="*/ f579 f268 1"/>
                <a:gd name="f712" fmla="*/ f580 f269 1"/>
                <a:gd name="f713" fmla="*/ f581 f268 1"/>
                <a:gd name="f714" fmla="*/ f582 f269 1"/>
                <a:gd name="f715" fmla="*/ f583 f268 1"/>
                <a:gd name="f716" fmla="*/ f584 f269 1"/>
                <a:gd name="f717" fmla="*/ f585 f268 1"/>
                <a:gd name="f718" fmla="*/ f586 f269 1"/>
                <a:gd name="f719" fmla="*/ f587 f268 1"/>
                <a:gd name="f720" fmla="*/ f588 f269 1"/>
                <a:gd name="f721" fmla="*/ f589 f268 1"/>
                <a:gd name="f722" fmla="*/ f590 f269 1"/>
                <a:gd name="f723" fmla="*/ f591 f268 1"/>
                <a:gd name="f724" fmla="*/ f592 f269 1"/>
                <a:gd name="f725" fmla="*/ f593 f268 1"/>
                <a:gd name="f726" fmla="*/ f594 f269 1"/>
                <a:gd name="f727" fmla="*/ f595 f268 1"/>
                <a:gd name="f728" fmla="*/ f596 f269 1"/>
                <a:gd name="f729" fmla="*/ f597 f268 1"/>
                <a:gd name="f730" fmla="*/ f598 f269 1"/>
                <a:gd name="f731" fmla="*/ f599 f268 1"/>
                <a:gd name="f732" fmla="*/ f600 f269 1"/>
                <a:gd name="f733" fmla="*/ f601 f268 1"/>
                <a:gd name="f734" fmla="*/ f602 f269 1"/>
                <a:gd name="f735" fmla="*/ f603 f268 1"/>
                <a:gd name="f736" fmla="*/ f604 f269 1"/>
                <a:gd name="f737" fmla="*/ f605 f268 1"/>
                <a:gd name="f738" fmla="*/ f606 f269 1"/>
                <a:gd name="f739" fmla="*/ f607 f268 1"/>
                <a:gd name="f740" fmla="*/ f608 f269 1"/>
                <a:gd name="f741" fmla="*/ f609 f268 1"/>
                <a:gd name="f742" fmla="*/ f610 f269 1"/>
                <a:gd name="f743" fmla="*/ f611 f268 1"/>
                <a:gd name="f744" fmla="*/ f612 f269 1"/>
                <a:gd name="f745" fmla="*/ f613 f268 1"/>
                <a:gd name="f746" fmla="*/ f614 f269 1"/>
                <a:gd name="f747" fmla="*/ f615 f268 1"/>
                <a:gd name="f748" fmla="*/ f616 f269 1"/>
                <a:gd name="f749" fmla="*/ f617 f268 1"/>
                <a:gd name="f750" fmla="*/ f618 f269 1"/>
                <a:gd name="f751" fmla="*/ f619 f268 1"/>
                <a:gd name="f752" fmla="*/ f620 f269 1"/>
                <a:gd name="f753" fmla="*/ f621 f268 1"/>
                <a:gd name="f754" fmla="*/ f622 f269 1"/>
                <a:gd name="f755" fmla="*/ f623 f268 1"/>
                <a:gd name="f756" fmla="*/ f624 f269 1"/>
                <a:gd name="f757" fmla="*/ f625 f268 1"/>
                <a:gd name="f758" fmla="*/ f626 f269 1"/>
                <a:gd name="f759" fmla="*/ f627 f268 1"/>
                <a:gd name="f760" fmla="*/ f628 f269 1"/>
                <a:gd name="f761" fmla="*/ f629 f268 1"/>
                <a:gd name="f762" fmla="*/ f630 f269 1"/>
                <a:gd name="f763" fmla="*/ f631 f268 1"/>
                <a:gd name="f764" fmla="*/ f632 f269 1"/>
                <a:gd name="f765" fmla="*/ f633 f268 1"/>
                <a:gd name="f766" fmla="*/ f634 f269 1"/>
                <a:gd name="f767" fmla="*/ f635 f268 1"/>
                <a:gd name="f768" fmla="*/ f636 f269 1"/>
                <a:gd name="f769" fmla="*/ f637 f268 1"/>
                <a:gd name="f770" fmla="*/ f638 f269 1"/>
                <a:gd name="f771" fmla="*/ f639 f268 1"/>
                <a:gd name="f772" fmla="*/ f640 f269 1"/>
                <a:gd name="f773" fmla="*/ f641 f268 1"/>
                <a:gd name="f774" fmla="*/ f642 f269 1"/>
                <a:gd name="f775" fmla="*/ f643 f268 1"/>
                <a:gd name="f776" fmla="*/ f644 f269 1"/>
                <a:gd name="f777" fmla="*/ f645 f268 1"/>
                <a:gd name="f778" fmla="*/ f646 f269 1"/>
                <a:gd name="f779" fmla="*/ f647 f268 1"/>
                <a:gd name="f780" fmla="*/ f648 f269 1"/>
                <a:gd name="f781" fmla="*/ f649 f268 1"/>
                <a:gd name="f782" fmla="*/ f650 f269 1"/>
                <a:gd name="f783" fmla="*/ f651 f268 1"/>
                <a:gd name="f784" fmla="*/ f652 f269 1"/>
                <a:gd name="f785" fmla="*/ f653 f268 1"/>
                <a:gd name="f786" fmla="*/ f654 f269 1"/>
                <a:gd name="f787" fmla="*/ f655 f268 1"/>
                <a:gd name="f788" fmla="*/ f656 f269 1"/>
                <a:gd name="f789" fmla="*/ f657 f268 1"/>
                <a:gd name="f790" fmla="*/ f658 f269 1"/>
                <a:gd name="f791" fmla="*/ f659 f268 1"/>
                <a:gd name="f792" fmla="*/ f660 f269 1"/>
                <a:gd name="f793" fmla="*/ f661 f269 1"/>
                <a:gd name="f794" fmla="*/ f662 f268 1"/>
                <a:gd name="f795" fmla="*/ f663 f269 1"/>
                <a:gd name="f796" fmla="*/ f664 f268 1"/>
                <a:gd name="f797" fmla="*/ f665 f269 1"/>
                <a:gd name="f798" fmla="*/ f666 f268 1"/>
                <a:gd name="f799" fmla="*/ f667 f26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07">
                  <a:pos x="f672" y="f673"/>
                </a:cxn>
                <a:cxn ang="f407">
                  <a:pos x="f674" y="f675"/>
                </a:cxn>
                <a:cxn ang="f407">
                  <a:pos x="f676" y="f677"/>
                </a:cxn>
                <a:cxn ang="f407">
                  <a:pos x="f678" y="f679"/>
                </a:cxn>
                <a:cxn ang="f407">
                  <a:pos x="f680" y="f681"/>
                </a:cxn>
                <a:cxn ang="f407">
                  <a:pos x="f682" y="f683"/>
                </a:cxn>
                <a:cxn ang="f407">
                  <a:pos x="f684" y="f685"/>
                </a:cxn>
                <a:cxn ang="f407">
                  <a:pos x="f686" y="f687"/>
                </a:cxn>
                <a:cxn ang="f407">
                  <a:pos x="f688" y="f689"/>
                </a:cxn>
                <a:cxn ang="f407">
                  <a:pos x="f690" y="f691"/>
                </a:cxn>
                <a:cxn ang="f407">
                  <a:pos x="f692" y="f693"/>
                </a:cxn>
                <a:cxn ang="f407">
                  <a:pos x="f694" y="f695"/>
                </a:cxn>
                <a:cxn ang="f407">
                  <a:pos x="f696" y="f697"/>
                </a:cxn>
                <a:cxn ang="f407">
                  <a:pos x="f698" y="f697"/>
                </a:cxn>
                <a:cxn ang="f407">
                  <a:pos x="f699" y="f700"/>
                </a:cxn>
                <a:cxn ang="f407">
                  <a:pos x="f701" y="f702"/>
                </a:cxn>
                <a:cxn ang="f407">
                  <a:pos x="f703" y="f704"/>
                </a:cxn>
                <a:cxn ang="f407">
                  <a:pos x="f705" y="f706"/>
                </a:cxn>
                <a:cxn ang="f407">
                  <a:pos x="f707" y="f708"/>
                </a:cxn>
                <a:cxn ang="f407">
                  <a:pos x="f709" y="f710"/>
                </a:cxn>
                <a:cxn ang="f407">
                  <a:pos x="f711" y="f712"/>
                </a:cxn>
                <a:cxn ang="f407">
                  <a:pos x="f713" y="f714"/>
                </a:cxn>
                <a:cxn ang="f407">
                  <a:pos x="f715" y="f716"/>
                </a:cxn>
                <a:cxn ang="f407">
                  <a:pos x="f717" y="f718"/>
                </a:cxn>
                <a:cxn ang="f407">
                  <a:pos x="f719" y="f720"/>
                </a:cxn>
                <a:cxn ang="f407">
                  <a:pos x="f721" y="f722"/>
                </a:cxn>
                <a:cxn ang="f407">
                  <a:pos x="f723" y="f724"/>
                </a:cxn>
                <a:cxn ang="f407">
                  <a:pos x="f725" y="f726"/>
                </a:cxn>
                <a:cxn ang="f407">
                  <a:pos x="f727" y="f728"/>
                </a:cxn>
                <a:cxn ang="f407">
                  <a:pos x="f729" y="f730"/>
                </a:cxn>
                <a:cxn ang="f407">
                  <a:pos x="f731" y="f732"/>
                </a:cxn>
                <a:cxn ang="f407">
                  <a:pos x="f733" y="f734"/>
                </a:cxn>
                <a:cxn ang="f407">
                  <a:pos x="f735" y="f736"/>
                </a:cxn>
                <a:cxn ang="f407">
                  <a:pos x="f737" y="f738"/>
                </a:cxn>
                <a:cxn ang="f407">
                  <a:pos x="f739" y="f740"/>
                </a:cxn>
                <a:cxn ang="f407">
                  <a:pos x="f741" y="f742"/>
                </a:cxn>
                <a:cxn ang="f407">
                  <a:pos x="f743" y="f744"/>
                </a:cxn>
                <a:cxn ang="f407">
                  <a:pos x="f745" y="f746"/>
                </a:cxn>
                <a:cxn ang="f407">
                  <a:pos x="f747" y="f748"/>
                </a:cxn>
                <a:cxn ang="f407">
                  <a:pos x="f749" y="f750"/>
                </a:cxn>
                <a:cxn ang="f407">
                  <a:pos x="f751" y="f752"/>
                </a:cxn>
                <a:cxn ang="f407">
                  <a:pos x="f753" y="f754"/>
                </a:cxn>
                <a:cxn ang="f407">
                  <a:pos x="f755" y="f756"/>
                </a:cxn>
                <a:cxn ang="f407">
                  <a:pos x="f757" y="f758"/>
                </a:cxn>
                <a:cxn ang="f407">
                  <a:pos x="f759" y="f760"/>
                </a:cxn>
                <a:cxn ang="f407">
                  <a:pos x="f761" y="f762"/>
                </a:cxn>
                <a:cxn ang="f407">
                  <a:pos x="f763" y="f764"/>
                </a:cxn>
                <a:cxn ang="f407">
                  <a:pos x="f765" y="f766"/>
                </a:cxn>
                <a:cxn ang="f407">
                  <a:pos x="f767" y="f768"/>
                </a:cxn>
                <a:cxn ang="f407">
                  <a:pos x="f769" y="f770"/>
                </a:cxn>
                <a:cxn ang="f407">
                  <a:pos x="f771" y="f772"/>
                </a:cxn>
                <a:cxn ang="f407">
                  <a:pos x="f773" y="f774"/>
                </a:cxn>
                <a:cxn ang="f407">
                  <a:pos x="f775" y="f776"/>
                </a:cxn>
                <a:cxn ang="f407">
                  <a:pos x="f777" y="f778"/>
                </a:cxn>
                <a:cxn ang="f407">
                  <a:pos x="f779" y="f780"/>
                </a:cxn>
                <a:cxn ang="f407">
                  <a:pos x="f781" y="f782"/>
                </a:cxn>
                <a:cxn ang="f407">
                  <a:pos x="f783" y="f784"/>
                </a:cxn>
                <a:cxn ang="f407">
                  <a:pos x="f785" y="f786"/>
                </a:cxn>
                <a:cxn ang="f407">
                  <a:pos x="f787" y="f788"/>
                </a:cxn>
                <a:cxn ang="f407">
                  <a:pos x="f789" y="f790"/>
                </a:cxn>
                <a:cxn ang="f407">
                  <a:pos x="f791" y="f792"/>
                </a:cxn>
                <a:cxn ang="f407">
                  <a:pos x="f791" y="f793"/>
                </a:cxn>
                <a:cxn ang="f407">
                  <a:pos x="f794" y="f795"/>
                </a:cxn>
                <a:cxn ang="f407">
                  <a:pos x="f796" y="f797"/>
                </a:cxn>
                <a:cxn ang="f407">
                  <a:pos x="f798" y="f799"/>
                </a:cxn>
                <a:cxn ang="f407">
                  <a:pos x="f672" y="f673"/>
                </a:cxn>
              </a:cxnLst>
              <a:rect l="f668" t="f671" r="f669" b="f670"/>
              <a:pathLst>
                <a:path w="5635125" h="4536263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lnTo>
                    <a:pt x="f16" y="f17"/>
                  </a:lnTo>
                  <a:lnTo>
                    <a:pt x="f18" y="f19"/>
                  </a:lnTo>
                  <a:cubicBezTo>
                    <a:pt x="f20" y="f21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31"/>
                  </a:cubicBezTo>
                  <a:cubicBezTo>
                    <a:pt x="f32" y="f33"/>
                    <a:pt x="f34" y="f35"/>
                    <a:pt x="f36" y="f37"/>
                  </a:cubicBezTo>
                  <a:cubicBezTo>
                    <a:pt x="f38" y="f39"/>
                    <a:pt x="f40" y="f41"/>
                    <a:pt x="f42" y="f43"/>
                  </a:cubicBezTo>
                  <a:cubicBezTo>
                    <a:pt x="f44" y="f45"/>
                    <a:pt x="f46" y="f47"/>
                    <a:pt x="f48" y="f49"/>
                  </a:cubicBezTo>
                  <a:cubicBezTo>
                    <a:pt x="f50" y="f51"/>
                    <a:pt x="f52" y="f53"/>
                    <a:pt x="f54" y="f55"/>
                  </a:cubicBezTo>
                  <a:cubicBezTo>
                    <a:pt x="f56" y="f57"/>
                    <a:pt x="f58" y="f59"/>
                    <a:pt x="f60" y="f61"/>
                  </a:cubicBezTo>
                  <a:cubicBezTo>
                    <a:pt x="f62" y="f63"/>
                    <a:pt x="f64" y="f65"/>
                    <a:pt x="f66" y="f67"/>
                  </a:cubicBezTo>
                  <a:lnTo>
                    <a:pt x="f68" y="f7"/>
                  </a:lnTo>
                  <a:lnTo>
                    <a:pt x="f69" y="f7"/>
                  </a:lnTo>
                  <a:lnTo>
                    <a:pt x="f70" y="f71"/>
                  </a:lnTo>
                  <a:cubicBezTo>
                    <a:pt x="f72" y="f73"/>
                    <a:pt x="f74" y="f75"/>
                    <a:pt x="f76" y="f77"/>
                  </a:cubicBezTo>
                  <a:lnTo>
                    <a:pt x="f78" y="f79"/>
                  </a:lnTo>
                  <a:cubicBezTo>
                    <a:pt x="f80" y="f81"/>
                    <a:pt x="f82" y="f83"/>
                    <a:pt x="f84" y="f85"/>
                  </a:cubicBezTo>
                  <a:cubicBezTo>
                    <a:pt x="f86" y="f87"/>
                    <a:pt x="f88" y="f89"/>
                    <a:pt x="f90" y="f91"/>
                  </a:cubicBezTo>
                  <a:lnTo>
                    <a:pt x="f86" y="f92"/>
                  </a:lnTo>
                  <a:cubicBezTo>
                    <a:pt x="f93" y="f94"/>
                    <a:pt x="f86" y="f95"/>
                    <a:pt x="f96" y="f97"/>
                  </a:cubicBezTo>
                  <a:lnTo>
                    <a:pt x="f98" y="f99"/>
                  </a:lnTo>
                  <a:cubicBezTo>
                    <a:pt x="f100" y="f101"/>
                    <a:pt x="f102" y="f103"/>
                    <a:pt x="f104" y="f105"/>
                  </a:cubicBezTo>
                  <a:lnTo>
                    <a:pt x="f106" y="f107"/>
                  </a:lnTo>
                  <a:lnTo>
                    <a:pt x="f108" y="f109"/>
                  </a:lnTo>
                  <a:cubicBezTo>
                    <a:pt x="f76" y="f110"/>
                    <a:pt x="f111" y="f112"/>
                    <a:pt x="f113" y="f114"/>
                  </a:cubicBezTo>
                  <a:cubicBezTo>
                    <a:pt x="f115" y="f116"/>
                    <a:pt x="f117" y="f118"/>
                    <a:pt x="f119" y="f120"/>
                  </a:cubicBezTo>
                  <a:cubicBezTo>
                    <a:pt x="f121" y="f122"/>
                    <a:pt x="f123" y="f124"/>
                    <a:pt x="f125" y="f126"/>
                  </a:cubicBezTo>
                  <a:cubicBezTo>
                    <a:pt x="f127" y="f128"/>
                    <a:pt x="f129" y="f130"/>
                    <a:pt x="f131" y="f132"/>
                  </a:cubicBezTo>
                  <a:cubicBezTo>
                    <a:pt x="f133" y="f134"/>
                    <a:pt x="f135" y="f136"/>
                    <a:pt x="f137" y="f138"/>
                  </a:cubicBezTo>
                  <a:cubicBezTo>
                    <a:pt x="f139" y="f140"/>
                    <a:pt x="f141" y="f142"/>
                    <a:pt x="f143" y="f144"/>
                  </a:cubicBezTo>
                  <a:cubicBezTo>
                    <a:pt x="f145" y="f146"/>
                    <a:pt x="f147" y="f148"/>
                    <a:pt x="f149" y="f150"/>
                  </a:cubicBezTo>
                  <a:cubicBezTo>
                    <a:pt x="f151" y="f152"/>
                    <a:pt x="f153" y="f154"/>
                    <a:pt x="f155" y="f156"/>
                  </a:cubicBezTo>
                  <a:cubicBezTo>
                    <a:pt x="f157" y="f158"/>
                    <a:pt x="f159" y="f160"/>
                    <a:pt x="f161" y="f162"/>
                  </a:cubicBezTo>
                  <a:lnTo>
                    <a:pt x="f163" y="f164"/>
                  </a:lnTo>
                  <a:lnTo>
                    <a:pt x="f165" y="f166"/>
                  </a:lnTo>
                  <a:lnTo>
                    <a:pt x="f167" y="f168"/>
                  </a:lnTo>
                  <a:lnTo>
                    <a:pt x="f169" y="f170"/>
                  </a:lnTo>
                  <a:cubicBezTo>
                    <a:pt x="f171" y="f172"/>
                    <a:pt x="f173" y="f174"/>
                    <a:pt x="f175" y="f176"/>
                  </a:cubicBezTo>
                  <a:lnTo>
                    <a:pt x="f177" y="f178"/>
                  </a:lnTo>
                  <a:lnTo>
                    <a:pt x="f179" y="f180"/>
                  </a:lnTo>
                  <a:lnTo>
                    <a:pt x="f181" y="f182"/>
                  </a:lnTo>
                  <a:lnTo>
                    <a:pt x="f183" y="f184"/>
                  </a:lnTo>
                  <a:cubicBezTo>
                    <a:pt x="f185" y="f186"/>
                    <a:pt x="f187" y="f188"/>
                    <a:pt x="f189" y="f190"/>
                  </a:cubicBezTo>
                  <a:cubicBezTo>
                    <a:pt x="f191" y="f192"/>
                    <a:pt x="f193" y="f194"/>
                    <a:pt x="f195" y="f196"/>
                  </a:cubicBezTo>
                  <a:cubicBezTo>
                    <a:pt x="f197" y="f198"/>
                    <a:pt x="f199" y="f200"/>
                    <a:pt x="f201" y="f202"/>
                  </a:cubicBezTo>
                  <a:lnTo>
                    <a:pt x="f203" y="f204"/>
                  </a:lnTo>
                  <a:lnTo>
                    <a:pt x="f205" y="f206"/>
                  </a:lnTo>
                  <a:lnTo>
                    <a:pt x="f207" y="f208"/>
                  </a:lnTo>
                  <a:cubicBezTo>
                    <a:pt x="f209" y="f210"/>
                    <a:pt x="f211" y="f212"/>
                    <a:pt x="f213" y="f214"/>
                  </a:cubicBezTo>
                  <a:lnTo>
                    <a:pt x="f215" y="f216"/>
                  </a:lnTo>
                  <a:cubicBezTo>
                    <a:pt x="f217" y="f218"/>
                    <a:pt x="f219" y="f220"/>
                    <a:pt x="f221" y="f222"/>
                  </a:cubicBezTo>
                  <a:lnTo>
                    <a:pt x="f223" y="f224"/>
                  </a:lnTo>
                  <a:lnTo>
                    <a:pt x="f225" y="f226"/>
                  </a:lnTo>
                  <a:lnTo>
                    <a:pt x="f227" y="f228"/>
                  </a:lnTo>
                  <a:lnTo>
                    <a:pt x="f229" y="f230"/>
                  </a:lnTo>
                  <a:lnTo>
                    <a:pt x="f231" y="f232"/>
                  </a:lnTo>
                  <a:lnTo>
                    <a:pt x="f233" y="f234"/>
                  </a:lnTo>
                  <a:cubicBezTo>
                    <a:pt x="f235" y="f236"/>
                    <a:pt x="f237" y="f238"/>
                    <a:pt x="f239" y="f240"/>
                  </a:cubicBezTo>
                  <a:cubicBezTo>
                    <a:pt x="f241" y="f242"/>
                    <a:pt x="f243" y="f244"/>
                    <a:pt x="f245" y="f246"/>
                  </a:cubicBezTo>
                  <a:lnTo>
                    <a:pt x="f5" y="f247"/>
                  </a:lnTo>
                  <a:lnTo>
                    <a:pt x="f5" y="f248"/>
                  </a:lnTo>
                  <a:lnTo>
                    <a:pt x="f249" y="f250"/>
                  </a:lnTo>
                  <a:cubicBezTo>
                    <a:pt x="f251" y="f252"/>
                    <a:pt x="f253" y="f254"/>
                    <a:pt x="f255" y="f256"/>
                  </a:cubicBezTo>
                  <a:cubicBezTo>
                    <a:pt x="f257" y="f258"/>
                    <a:pt x="f259" y="f260"/>
                    <a:pt x="f261" y="f262"/>
                  </a:cubicBezTo>
                  <a:cubicBezTo>
                    <a:pt x="f263" y="f264"/>
                    <a:pt x="f265" y="f266"/>
                    <a:pt x="f8" y="f9"/>
                  </a:cubicBez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sp>
        <p:nvSpPr>
          <p:cNvPr id="18" name="TextBox 2">
            <a:extLst>
              <a:ext uri="{FF2B5EF4-FFF2-40B4-BE49-F238E27FC236}">
                <a16:creationId xmlns:a16="http://schemas.microsoft.com/office/drawing/2014/main" id="{AAE4547F-A5A4-44E6-D866-4266D7697FA0}"/>
              </a:ext>
            </a:extLst>
          </p:cNvPr>
          <p:cNvSpPr txBox="1"/>
          <p:nvPr/>
        </p:nvSpPr>
        <p:spPr>
          <a:xfrm>
            <a:off x="732232" y="2792464"/>
            <a:ext cx="10630533" cy="363928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>
              <a:lnSpc>
                <a:spcPct val="90000"/>
              </a:lnSpc>
              <a:spcAft>
                <a:spcPts val="60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AO2 – Applying knowledge</a:t>
            </a:r>
          </a:p>
          <a:p>
            <a:pPr lvl="0">
              <a:lnSpc>
                <a:spcPct val="90000"/>
              </a:lnSpc>
              <a:spcAft>
                <a:spcPts val="60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	Try summary questions in revision guides or textbooks</a:t>
            </a:r>
          </a:p>
          <a:p>
            <a:pPr lvl="0">
              <a:lnSpc>
                <a:spcPct val="90000"/>
              </a:lnSpc>
              <a:spcAft>
                <a:spcPts val="60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	Practice some past exam questions and check these with the mark scheme.</a:t>
            </a:r>
          </a:p>
          <a:p>
            <a:pPr lvl="0">
              <a:lnSpc>
                <a:spcPct val="90000"/>
              </a:lnSpc>
              <a:spcAft>
                <a:spcPts val="60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	Try some online quizzes.</a:t>
            </a:r>
          </a:p>
          <a:p>
            <a:pPr lvl="0">
              <a:lnSpc>
                <a:spcPct val="90000"/>
              </a:lnSpc>
              <a:spcAft>
                <a:spcPts val="60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	Ask friends and family to question you on a particular topic using key command works from the exam “describe or explain”. </a:t>
            </a:r>
          </a:p>
          <a:p>
            <a:pPr lvl="0">
              <a:lnSpc>
                <a:spcPct val="90000"/>
              </a:lnSpc>
              <a:spcAft>
                <a:spcPts val="60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	Ask your teacher for subject specific advice.</a:t>
            </a:r>
          </a:p>
        </p:txBody>
      </p:sp>
    </p:spTree>
    <p:extLst>
      <p:ext uri="{BB962C8B-B14F-4D97-AF65-F5344CB8AC3E}">
        <p14:creationId xmlns:p14="http://schemas.microsoft.com/office/powerpoint/2010/main" val="1928798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3809A76-794F-4623-9086-22CD637CB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2678544"/>
            <a:ext cx="6269183" cy="41794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AEEA948-3F14-47A0-8F42-211BF50B1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723" y="3000688"/>
            <a:ext cx="4343400" cy="2895600"/>
          </a:xfrm>
          <a:prstGeom prst="rect">
            <a:avLst/>
          </a:prstGeom>
        </p:spPr>
      </p:pic>
      <p:sp>
        <p:nvSpPr>
          <p:cNvPr id="2" name="Rectangle 10">
            <a:extLst>
              <a:ext uri="{FF2B5EF4-FFF2-40B4-BE49-F238E27FC236}">
                <a16:creationId xmlns:a16="http://schemas.microsoft.com/office/drawing/2014/main" id="{9E8E2A43-B53A-8CAC-D6BF-9655B4FFC842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297DF167-4F03-A50E-314B-A1CF037E43E0}"/>
              </a:ext>
            </a:extLst>
          </p:cNvPr>
          <p:cNvSpPr txBox="1"/>
          <p:nvPr/>
        </p:nvSpPr>
        <p:spPr>
          <a:xfrm>
            <a:off x="6226634" y="-85532"/>
            <a:ext cx="5290590" cy="14540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cap="flat">
            <a:noFill/>
          </a:ln>
        </p:spPr>
        <p:txBody>
          <a:bodyPr vert="horz" wrap="square" lIns="91440" tIns="45720" rIns="91440" bIns="45720" anchor="b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b="0" i="0" u="none" strike="noStrike" kern="1200" cap="none" spc="0" baseline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Revision Techniques</a:t>
            </a:r>
          </a:p>
        </p:txBody>
      </p:sp>
      <p:pic>
        <p:nvPicPr>
          <p:cNvPr id="5" name="Picture 3" descr="A logo with a crown&#10;&#10;Description automatically generated">
            <a:extLst>
              <a:ext uri="{FF2B5EF4-FFF2-40B4-BE49-F238E27FC236}">
                <a16:creationId xmlns:a16="http://schemas.microsoft.com/office/drawing/2014/main" id="{476F0378-A8F1-738D-237B-53EEBF2649E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5" r="2" b="2"/>
          <a:stretch>
            <a:fillRect/>
          </a:stretch>
        </p:blipFill>
        <p:spPr>
          <a:xfrm>
            <a:off x="1473070" y="0"/>
            <a:ext cx="4431337" cy="2499009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6" name="Group 12">
            <a:extLst>
              <a:ext uri="{FF2B5EF4-FFF2-40B4-BE49-F238E27FC236}">
                <a16:creationId xmlns:a16="http://schemas.microsoft.com/office/drawing/2014/main" id="{F4A66BFE-84B5-142B-763F-3D8E5FA4047F}"/>
              </a:ext>
            </a:extLst>
          </p:cNvPr>
          <p:cNvGrpSpPr/>
          <p:nvPr/>
        </p:nvGrpSpPr>
        <p:grpSpPr>
          <a:xfrm>
            <a:off x="1432563" y="0"/>
            <a:ext cx="4532808" cy="2513100"/>
            <a:chOff x="1432563" y="0"/>
            <a:chExt cx="4532808" cy="2513100"/>
          </a:xfrm>
        </p:grpSpPr>
        <p:sp>
          <p:nvSpPr>
            <p:cNvPr id="7" name="Freeform: Shape 13">
              <a:extLst>
                <a:ext uri="{FF2B5EF4-FFF2-40B4-BE49-F238E27FC236}">
                  <a16:creationId xmlns:a16="http://schemas.microsoft.com/office/drawing/2014/main" id="{67F1F459-DE6E-701A-570F-33259F5B1DB8}"/>
                </a:ext>
              </a:extLst>
            </p:cNvPr>
            <p:cNvSpPr/>
            <p:nvPr/>
          </p:nvSpPr>
          <p:spPr>
            <a:xfrm>
              <a:off x="1546826" y="0"/>
              <a:ext cx="4305397" cy="249900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387261"/>
                <a:gd name="f7" fmla="val 2594536"/>
                <a:gd name="f8" fmla="val 2393"/>
                <a:gd name="f9" fmla="val 212977"/>
                <a:gd name="f10" fmla="val 211747"/>
                <a:gd name="f11" fmla="val 154553"/>
                <a:gd name="f12" fmla="val 214071"/>
                <a:gd name="f13" fmla="val 220619"/>
                <a:gd name="f14" fmla="val 219281"/>
                <a:gd name="f15" fmla="val 286565"/>
                <a:gd name="f16" fmla="val 227489"/>
                <a:gd name="f17" fmla="val 352309"/>
                <a:gd name="f18" fmla="val 243986"/>
                <a:gd name="f19" fmla="val 483717"/>
                <a:gd name="f20" fmla="val 271587"/>
                <a:gd name="f21" fmla="val 613918"/>
                <a:gd name="f22" fmla="val 309247"/>
                <a:gd name="f23" fmla="val 741223"/>
                <a:gd name="f24" fmla="val 346746"/>
                <a:gd name="f25" fmla="val 868607"/>
                <a:gd name="f26" fmla="val 395270"/>
                <a:gd name="f27" fmla="val 992853"/>
                <a:gd name="f28" fmla="val 451519"/>
                <a:gd name="f29" fmla="val 1113237"/>
                <a:gd name="f30" fmla="val 562809"/>
                <a:gd name="f31" fmla="val 1354729"/>
                <a:gd name="f32" fmla="val 710392"/>
                <a:gd name="f33" fmla="val 1580207"/>
                <a:gd name="f34" fmla="val 888634"/>
                <a:gd name="f35" fmla="val 1778003"/>
                <a:gd name="f36" fmla="val 978036"/>
                <a:gd name="f37" fmla="val 1876579"/>
                <a:gd name="f38" fmla="val 1075567"/>
                <a:gd name="f39" fmla="val 1967913"/>
                <a:gd name="f40" fmla="val 1180339"/>
                <a:gd name="f41" fmla="val 2049751"/>
                <a:gd name="f42" fmla="val 1284950"/>
                <a:gd name="f43" fmla="val 2131751"/>
                <a:gd name="f44" fmla="val 1397126"/>
                <a:gd name="f45" fmla="val 2204094"/>
                <a:gd name="f46" fmla="val 1515337"/>
                <a:gd name="f47" fmla="val 2264607"/>
                <a:gd name="f48" fmla="val 1633468"/>
                <a:gd name="f49" fmla="val 2325121"/>
                <a:gd name="f50" fmla="val 1757151"/>
                <a:gd name="f51" fmla="val 2375496"/>
                <a:gd name="f52" fmla="val 1885662"/>
                <a:gd name="f53" fmla="val 2410420"/>
                <a:gd name="f54" fmla="val 2013851"/>
                <a:gd name="f55" fmla="val 2445344"/>
                <a:gd name="f56" fmla="val 2147110"/>
                <a:gd name="f57" fmla="val 2463530"/>
                <a:gd name="f58" fmla="val 2280450"/>
                <a:gd name="f59" fmla="val 2463450"/>
                <a:gd name="f60" fmla="val 2345953"/>
                <a:gd name="f61" fmla="val 2462726"/>
                <a:gd name="f62" fmla="val 2410972"/>
                <a:gd name="f63" fmla="val 2456288"/>
                <a:gd name="f64" fmla="val 2473740"/>
                <a:gd name="f65" fmla="val 2441079"/>
                <a:gd name="f66" fmla="val 2536587"/>
                <a:gd name="f67" fmla="val 2426111"/>
                <a:gd name="f68" fmla="val 2596698"/>
                <a:gd name="f69" fmla="val 2402856"/>
                <a:gd name="f70" fmla="val 2654556"/>
                <a:gd name="f71" fmla="val 2375013"/>
                <a:gd name="f72" fmla="val 2683445"/>
                <a:gd name="f73" fmla="val 2360930"/>
                <a:gd name="f74" fmla="val 2711771"/>
                <a:gd name="f75" fmla="val 2345319"/>
                <a:gd name="f76" fmla="val 2739694"/>
                <a:gd name="f77" fmla="val 2328903"/>
                <a:gd name="f78" fmla="val 2767537"/>
                <a:gd name="f79" fmla="val 2312246"/>
                <a:gd name="f80" fmla="val 2794977"/>
                <a:gd name="f81" fmla="val 2294462"/>
                <a:gd name="f82" fmla="val 2822096"/>
                <a:gd name="f83" fmla="val 2275954"/>
                <a:gd name="f84" fmla="val 2876172"/>
                <a:gd name="f85" fmla="val 2238455"/>
                <a:gd name="f86" fmla="val 2928639"/>
                <a:gd name="f87" fmla="val 2196771"/>
                <a:gd name="f88" fmla="val 2981347"/>
                <a:gd name="f89" fmla="val 2153639"/>
                <a:gd name="f90" fmla="val 3034135"/>
                <a:gd name="f91" fmla="val 2110507"/>
                <a:gd name="f92" fmla="val 3086924"/>
                <a:gd name="f93" fmla="val 2065443"/>
                <a:gd name="f94" fmla="val 3141805"/>
                <a:gd name="f95" fmla="val 2021265"/>
                <a:gd name="f96" fmla="val 3169164"/>
                <a:gd name="f97" fmla="val 1999136"/>
                <a:gd name="f98" fmla="val 3197168"/>
                <a:gd name="f99" fmla="val 1977248"/>
                <a:gd name="f100" fmla="val 3225574"/>
                <a:gd name="f101" fmla="val 1955440"/>
                <a:gd name="f102" fmla="val 3266695"/>
                <a:gd name="f103" fmla="val 1923815"/>
                <a:gd name="f104" fmla="val 3279811"/>
                <a:gd name="f105" fmla="val 1913435"/>
                <a:gd name="f106" fmla="val 3293250"/>
                <a:gd name="f107" fmla="val 1903537"/>
                <a:gd name="f108" fmla="val 3306045"/>
                <a:gd name="f109" fmla="val 1892834"/>
                <a:gd name="f110" fmla="val 3410173"/>
                <a:gd name="f111" fmla="val 1809306"/>
                <a:gd name="f112" fmla="val 3506014"/>
                <a:gd name="f113" fmla="val 1718696"/>
                <a:gd name="f114" fmla="val 3596865"/>
                <a:gd name="f115" fmla="val 1626638"/>
                <a:gd name="f116" fmla="val 3642089"/>
                <a:gd name="f117" fmla="val 1580368"/>
                <a:gd name="f118" fmla="val 3685784"/>
                <a:gd name="f119" fmla="val 1533292"/>
                <a:gd name="f120" fmla="val 3727709"/>
                <a:gd name="f121" fmla="val 1485091"/>
                <a:gd name="f122" fmla="val 3769635"/>
                <a:gd name="f123" fmla="val 1436889"/>
                <a:gd name="f124" fmla="val 3810192"/>
                <a:gd name="f125" fmla="val 1387802"/>
                <a:gd name="f126" fmla="val 3848335"/>
                <a:gd name="f127" fmla="val 1336864"/>
                <a:gd name="f128" fmla="val 3924782"/>
                <a:gd name="f129" fmla="val 1235391"/>
                <a:gd name="f130" fmla="val 3993101"/>
                <a:gd name="f131" fmla="val 1125951"/>
                <a:gd name="f132" fmla="val 4039130"/>
                <a:gd name="f133" fmla="val 1005729"/>
                <a:gd name="f134" fmla="val 4062145"/>
                <a:gd name="f135" fmla="val 945778"/>
                <a:gd name="f136" fmla="val 4079768"/>
                <a:gd name="f137" fmla="val 883655"/>
                <a:gd name="f138" fmla="val 4093045"/>
                <a:gd name="f139" fmla="val 820486"/>
                <a:gd name="f140" fmla="val 4096183"/>
                <a:gd name="f141" fmla="val 804633"/>
                <a:gd name="f142" fmla="val 4099805"/>
                <a:gd name="f143" fmla="val 788941"/>
                <a:gd name="f144" fmla="val 4102540"/>
                <a:gd name="f145" fmla="val 773008"/>
                <a:gd name="f146" fmla="val 4110507"/>
                <a:gd name="f147" fmla="val 725128"/>
                <a:gd name="f148" fmla="val 4114772"/>
                <a:gd name="f149" fmla="val 693021"/>
                <a:gd name="f150" fmla="val 4119278"/>
                <a:gd name="f151" fmla="val 660913"/>
                <a:gd name="f152" fmla="val 4121934"/>
                <a:gd name="f153" fmla="val 628483"/>
                <a:gd name="f154" fmla="val 4123463"/>
                <a:gd name="f155" fmla="val 612309"/>
                <a:gd name="f156" fmla="val 4124911"/>
                <a:gd name="f157" fmla="val 596134"/>
                <a:gd name="f158" fmla="val 4125635"/>
                <a:gd name="f159" fmla="val 579879"/>
                <a:gd name="f160" fmla="val 4126440"/>
                <a:gd name="f161" fmla="val 563624"/>
                <a:gd name="f162" fmla="val 4127728"/>
                <a:gd name="f163" fmla="val 547450"/>
                <a:gd name="f164" fmla="val 4128210"/>
                <a:gd name="f165" fmla="val 531114"/>
                <a:gd name="f166" fmla="val 4129337"/>
                <a:gd name="f167" fmla="val 482188"/>
                <a:gd name="f168" fmla="val 4129739"/>
                <a:gd name="f169" fmla="val 465933"/>
                <a:gd name="f170" fmla="val 4129176"/>
                <a:gd name="f171" fmla="val 449517"/>
                <a:gd name="f172" fmla="val 4129096"/>
                <a:gd name="f173" fmla="val 433182"/>
                <a:gd name="f174" fmla="val 4128854"/>
                <a:gd name="f175" fmla="val 408638"/>
                <a:gd name="f176" fmla="val 4128613"/>
                <a:gd name="f177" fmla="val 400672"/>
                <a:gd name="f178" fmla="val 4128130"/>
                <a:gd name="f179" fmla="val 392866"/>
                <a:gd name="f180" fmla="val 4127808"/>
                <a:gd name="f181" fmla="val 384980"/>
                <a:gd name="f182" fmla="val 4127406"/>
                <a:gd name="f183" fmla="val 377094"/>
                <a:gd name="f184" fmla="val 4127164"/>
                <a:gd name="f185" fmla="val 369208"/>
                <a:gd name="f186" fmla="val 4126601"/>
                <a:gd name="f187" fmla="val 361402"/>
                <a:gd name="f188" fmla="val 4124670"/>
                <a:gd name="f189" fmla="val 337905"/>
                <a:gd name="f190" fmla="val 4122175"/>
                <a:gd name="f191" fmla="val 306602"/>
                <a:gd name="f192" fmla="val 4117991"/>
                <a:gd name="f193" fmla="val 275540"/>
                <a:gd name="f194" fmla="val 4113162"/>
                <a:gd name="f195" fmla="val 244720"/>
                <a:gd name="f196" fmla="val 4102943"/>
                <a:gd name="f197" fmla="val 183040"/>
                <a:gd name="f198" fmla="val 4087834"/>
                <a:gd name="f199" fmla="val 122546"/>
                <a:gd name="f200" fmla="val 4068270"/>
                <a:gd name="f201" fmla="val 63350"/>
                <a:gd name="f202" fmla="val 4042130"/>
                <a:gd name="f203" fmla="val 4342981"/>
                <a:gd name="f204" fmla="val 4363778"/>
                <a:gd name="f205" fmla="val 96966"/>
                <a:gd name="f206" fmla="val 4370412"/>
                <a:gd name="f207" fmla="val 134527"/>
                <a:gd name="f208" fmla="val 4375657"/>
                <a:gd name="f209" fmla="val 172318"/>
                <a:gd name="f210" fmla="val 4379439"/>
                <a:gd name="f211" fmla="val 210199"/>
                <a:gd name="f212" fmla="val 4383061"/>
                <a:gd name="f213" fmla="val 248100"/>
                <a:gd name="f214" fmla="val 4385796"/>
                <a:gd name="f215" fmla="val 286001"/>
                <a:gd name="f216" fmla="val 4386601"/>
                <a:gd name="f217" fmla="val 323823"/>
                <a:gd name="f218" fmla="val 4387245"/>
                <a:gd name="f219" fmla="val 352229"/>
                <a:gd name="f220" fmla="val 4387325"/>
                <a:gd name="f221" fmla="val 361644"/>
                <a:gd name="f222" fmla="val 4387084"/>
                <a:gd name="f223" fmla="val 371139"/>
                <a:gd name="f224" fmla="val 380554"/>
                <a:gd name="f225" fmla="val 4386762"/>
                <a:gd name="f226" fmla="val 408799"/>
                <a:gd name="f227" fmla="val 4385716"/>
                <a:gd name="f228" fmla="val 436240"/>
                <a:gd name="f229" fmla="val 4383382"/>
                <a:gd name="f230" fmla="val 509307"/>
                <a:gd name="f231" fmla="val 4377588"/>
                <a:gd name="f232" fmla="val 582535"/>
                <a:gd name="f233" fmla="val 4368254"/>
                <a:gd name="f234" fmla="val 655441"/>
                <a:gd name="f235" fmla="val 4359402"/>
                <a:gd name="f236" fmla="val 728428"/>
                <a:gd name="f237" fmla="val 4346688"/>
                <a:gd name="f238" fmla="val 801253"/>
                <a:gd name="f239" fmla="val 4329789"/>
                <a:gd name="f240" fmla="val 873274"/>
                <a:gd name="f241" fmla="val 4312729"/>
                <a:gd name="f242" fmla="val 945215"/>
                <a:gd name="f243" fmla="val 4292531"/>
                <a:gd name="f244" fmla="val 1016592"/>
                <a:gd name="f245" fmla="val 4269517"/>
                <a:gd name="f246" fmla="val 1087245"/>
                <a:gd name="f247" fmla="val 4223085"/>
                <a:gd name="f248" fmla="val 1228310"/>
                <a:gd name="f249" fmla="val 4165308"/>
                <a:gd name="f250" fmla="val 1367765"/>
                <a:gd name="f251" fmla="val 4088297"/>
                <a:gd name="f252" fmla="val 1496839"/>
                <a:gd name="f253" fmla="val 4011448"/>
                <a:gd name="f254" fmla="val 1625994"/>
                <a:gd name="f255" fmla="val 3913998"/>
                <a:gd name="f256" fmla="val 1741309"/>
                <a:gd name="f257" fmla="val 3806168"/>
                <a:gd name="f258" fmla="val 1842057"/>
                <a:gd name="f259" fmla="val 3752333"/>
                <a:gd name="f260" fmla="val 1892673"/>
                <a:gd name="f261" fmla="val 3695038"/>
                <a:gd name="f262" fmla="val 1938702"/>
                <a:gd name="f263" fmla="val 3636375"/>
                <a:gd name="f264" fmla="val 1981995"/>
                <a:gd name="f265" fmla="val 3577471"/>
                <a:gd name="f266" fmla="val 2025047"/>
                <a:gd name="f267" fmla="val 3517682"/>
                <a:gd name="f268" fmla="val 2066006"/>
                <a:gd name="f269" fmla="val 3456605"/>
                <a:gd name="f270" fmla="val 2104230"/>
                <a:gd name="f271" fmla="val 3441476"/>
                <a:gd name="f272" fmla="val 2114047"/>
                <a:gd name="f273" fmla="val 3426107"/>
                <a:gd name="f274" fmla="val 2123301"/>
                <a:gd name="f275" fmla="val 3410817"/>
                <a:gd name="f276" fmla="val 2132797"/>
                <a:gd name="f277" fmla="val 3366397"/>
                <a:gd name="f278" fmla="val 2160076"/>
                <a:gd name="f279" fmla="val 3337669"/>
                <a:gd name="f280" fmla="val 2177538"/>
                <a:gd name="f281" fmla="val 3309183"/>
                <a:gd name="f282" fmla="val 2195644"/>
                <a:gd name="f283" fmla="val 3280294"/>
                <a:gd name="f284" fmla="val 2213911"/>
                <a:gd name="f285" fmla="val 3104386"/>
                <a:gd name="f286" fmla="val 2325443"/>
                <a:gd name="f287" fmla="val 3044435"/>
                <a:gd name="f288" fmla="val 2362862"/>
                <a:gd name="f289" fmla="val 2982715"/>
                <a:gd name="f290" fmla="val 2399798"/>
                <a:gd name="f291" fmla="val 2918419"/>
                <a:gd name="f292" fmla="val 2434319"/>
                <a:gd name="f293" fmla="val 2886231"/>
                <a:gd name="f294" fmla="val 2451540"/>
                <a:gd name="f295" fmla="val 2853479"/>
                <a:gd name="f296" fmla="val 2468197"/>
                <a:gd name="f297" fmla="val 2819843"/>
                <a:gd name="f298" fmla="val 2483406"/>
                <a:gd name="f299" fmla="val 2786126"/>
                <a:gd name="f300" fmla="val 2498535"/>
                <a:gd name="f301" fmla="val 2751765"/>
                <a:gd name="f302" fmla="val 2512617"/>
                <a:gd name="f303" fmla="val 2716680"/>
                <a:gd name="f304" fmla="val 2525090"/>
                <a:gd name="f305" fmla="val 2681514"/>
                <a:gd name="f306" fmla="val 2537322"/>
                <a:gd name="f307" fmla="val 2645866"/>
                <a:gd name="f308" fmla="val 2548185"/>
                <a:gd name="f309" fmla="val 2609654"/>
                <a:gd name="f310" fmla="val 2557037"/>
                <a:gd name="f311" fmla="val 2591548"/>
                <a:gd name="f312" fmla="val 2561221"/>
                <a:gd name="f313" fmla="val 2573362"/>
                <a:gd name="f314" fmla="val 2565486"/>
                <a:gd name="f315" fmla="val 2555095"/>
                <a:gd name="f316" fmla="val 2568946"/>
                <a:gd name="f317" fmla="val 2527735"/>
                <a:gd name="f318" fmla="val 2574177"/>
                <a:gd name="f319" fmla="val 2500295"/>
                <a:gd name="f320" fmla="val 2578522"/>
                <a:gd name="f321" fmla="val 2427067"/>
                <a:gd name="f322" fmla="val 2589788"/>
                <a:gd name="f323" fmla="val 2353436"/>
                <a:gd name="f324" fmla="val 2136810"/>
                <a:gd name="f325" fmla="val 2594134"/>
                <a:gd name="f326" fmla="val 1993170"/>
                <a:gd name="f327" fmla="val 2579166"/>
                <a:gd name="f328" fmla="val 1852106"/>
                <a:gd name="f329" fmla="val 2549875"/>
                <a:gd name="f330" fmla="val 1711122"/>
                <a:gd name="f331" fmla="val 2520664"/>
                <a:gd name="f332" fmla="val 1572873"/>
                <a:gd name="f333" fmla="val 2475923"/>
                <a:gd name="f334" fmla="val 1441707"/>
                <a:gd name="f335" fmla="val 2415650"/>
                <a:gd name="f336" fmla="val 1179373"/>
                <a:gd name="f337" fmla="val 2294542"/>
                <a:gd name="f338" fmla="val 944641"/>
                <a:gd name="f339" fmla="val 2119036"/>
                <a:gd name="f340" fmla="val 744753"/>
                <a:gd name="f341" fmla="val 1912389"/>
                <a:gd name="f342" fmla="val 644809"/>
                <a:gd name="f343" fmla="val 1808823"/>
                <a:gd name="f344" fmla="val 553636"/>
                <a:gd name="f345" fmla="val 1696889"/>
                <a:gd name="f346" fmla="val 471717"/>
                <a:gd name="f347" fmla="val 1578678"/>
                <a:gd name="f348" fmla="val 389878"/>
                <a:gd name="f349" fmla="val 1460306"/>
                <a:gd name="f350" fmla="val 316972"/>
                <a:gd name="f351" fmla="val 1335738"/>
                <a:gd name="f352" fmla="val 254930"/>
                <a:gd name="f353" fmla="val 1205698"/>
                <a:gd name="f354" fmla="val 131729"/>
                <a:gd name="f355" fmla="val 945295"/>
                <a:gd name="f356" fmla="val 50293"/>
                <a:gd name="f357" fmla="val 664937"/>
                <a:gd name="f358" fmla="val 15852"/>
                <a:gd name="f359" fmla="val 377738"/>
                <a:gd name="f360" fmla="val 7363"/>
                <a:gd name="f361" fmla="val 305959"/>
                <a:gd name="f362" fmla="val 2092"/>
                <a:gd name="f363" fmla="val 233656"/>
                <a:gd name="f364" fmla="val 161283"/>
                <a:gd name="f365" fmla="+- 0 0 -90"/>
                <a:gd name="f366" fmla="*/ f3 1 4387261"/>
                <a:gd name="f367" fmla="*/ f4 1 2594536"/>
                <a:gd name="f368" fmla="val f5"/>
                <a:gd name="f369" fmla="val f6"/>
                <a:gd name="f370" fmla="val f7"/>
                <a:gd name="f371" fmla="*/ f365 f0 1"/>
                <a:gd name="f372" fmla="+- f370 0 f368"/>
                <a:gd name="f373" fmla="+- f369 0 f368"/>
                <a:gd name="f374" fmla="*/ f371 1 f2"/>
                <a:gd name="f375" fmla="*/ f373 1 4387261"/>
                <a:gd name="f376" fmla="*/ f372 1 2594536"/>
                <a:gd name="f377" fmla="*/ 2393 f373 1"/>
                <a:gd name="f378" fmla="*/ 0 f372 1"/>
                <a:gd name="f379" fmla="*/ 212977 f373 1"/>
                <a:gd name="f380" fmla="*/ 211747 f373 1"/>
                <a:gd name="f381" fmla="*/ 154553 f372 1"/>
                <a:gd name="f382" fmla="*/ 227489 f373 1"/>
                <a:gd name="f383" fmla="*/ 352309 f372 1"/>
                <a:gd name="f384" fmla="*/ 309247 f373 1"/>
                <a:gd name="f385" fmla="*/ 741223 f372 1"/>
                <a:gd name="f386" fmla="*/ 451519 f373 1"/>
                <a:gd name="f387" fmla="*/ 1113237 f372 1"/>
                <a:gd name="f388" fmla="*/ 888634 f373 1"/>
                <a:gd name="f389" fmla="*/ 1778003 f372 1"/>
                <a:gd name="f390" fmla="*/ 1180339 f373 1"/>
                <a:gd name="f391" fmla="*/ 2049751 f372 1"/>
                <a:gd name="f392" fmla="*/ 1515337 f373 1"/>
                <a:gd name="f393" fmla="*/ 2264607 f372 1"/>
                <a:gd name="f394" fmla="*/ 1885662 f373 1"/>
                <a:gd name="f395" fmla="*/ 2410420 f372 1"/>
                <a:gd name="f396" fmla="*/ 2280450 f373 1"/>
                <a:gd name="f397" fmla="*/ 2463450 f372 1"/>
                <a:gd name="f398" fmla="*/ 2473740 f373 1"/>
                <a:gd name="f399" fmla="*/ 2441079 f372 1"/>
                <a:gd name="f400" fmla="*/ 2654556 f373 1"/>
                <a:gd name="f401" fmla="*/ 2375013 f372 1"/>
                <a:gd name="f402" fmla="*/ 2739694 f373 1"/>
                <a:gd name="f403" fmla="*/ 2328903 f372 1"/>
                <a:gd name="f404" fmla="*/ 2822096 f373 1"/>
                <a:gd name="f405" fmla="*/ 2275954 f372 1"/>
                <a:gd name="f406" fmla="*/ 2981347 f373 1"/>
                <a:gd name="f407" fmla="*/ 2153639 f372 1"/>
                <a:gd name="f408" fmla="*/ 3141805 f373 1"/>
                <a:gd name="f409" fmla="*/ 2021265 f372 1"/>
                <a:gd name="f410" fmla="*/ 3225574 f373 1"/>
                <a:gd name="f411" fmla="*/ 1955440 f372 1"/>
                <a:gd name="f412" fmla="*/ 3266695 f373 1"/>
                <a:gd name="f413" fmla="*/ 1923815 f372 1"/>
                <a:gd name="f414" fmla="*/ 3306045 f373 1"/>
                <a:gd name="f415" fmla="*/ 1892834 f372 1"/>
                <a:gd name="f416" fmla="*/ 3596865 f373 1"/>
                <a:gd name="f417" fmla="*/ 1626638 f372 1"/>
                <a:gd name="f418" fmla="*/ 3727709 f373 1"/>
                <a:gd name="f419" fmla="*/ 1485091 f372 1"/>
                <a:gd name="f420" fmla="*/ 3848335 f373 1"/>
                <a:gd name="f421" fmla="*/ 1336864 f372 1"/>
                <a:gd name="f422" fmla="*/ 4039130 f373 1"/>
                <a:gd name="f423" fmla="*/ 1005729 f372 1"/>
                <a:gd name="f424" fmla="*/ 4093045 f373 1"/>
                <a:gd name="f425" fmla="*/ 820486 f372 1"/>
                <a:gd name="f426" fmla="*/ 4102540 f373 1"/>
                <a:gd name="f427" fmla="*/ 773008 f372 1"/>
                <a:gd name="f428" fmla="*/ 4110507 f373 1"/>
                <a:gd name="f429" fmla="*/ 725128 f372 1"/>
                <a:gd name="f430" fmla="*/ 4121934 f373 1"/>
                <a:gd name="f431" fmla="*/ 628483 f372 1"/>
                <a:gd name="f432" fmla="*/ 4125635 f373 1"/>
                <a:gd name="f433" fmla="*/ 579879 f372 1"/>
                <a:gd name="f434" fmla="*/ 4128210 f373 1"/>
                <a:gd name="f435" fmla="*/ 531114 f372 1"/>
                <a:gd name="f436" fmla="*/ 4129337 f373 1"/>
                <a:gd name="f437" fmla="*/ 482188 f372 1"/>
                <a:gd name="f438" fmla="*/ 4129096 f373 1"/>
                <a:gd name="f439" fmla="*/ 433182 f372 1"/>
                <a:gd name="f440" fmla="*/ 4128854 f373 1"/>
                <a:gd name="f441" fmla="*/ 408638 f372 1"/>
                <a:gd name="f442" fmla="*/ 4127808 f373 1"/>
                <a:gd name="f443" fmla="*/ 384980 f372 1"/>
                <a:gd name="f444" fmla="*/ 4126601 f373 1"/>
                <a:gd name="f445" fmla="*/ 361402 f372 1"/>
                <a:gd name="f446" fmla="*/ 4124670 f373 1"/>
                <a:gd name="f447" fmla="*/ 337905 f372 1"/>
                <a:gd name="f448" fmla="*/ 4113162 f373 1"/>
                <a:gd name="f449" fmla="*/ 244720 f372 1"/>
                <a:gd name="f450" fmla="*/ 4068270 f373 1"/>
                <a:gd name="f451" fmla="*/ 63350 f372 1"/>
                <a:gd name="f452" fmla="*/ 4042130 f373 1"/>
                <a:gd name="f453" fmla="*/ 4342981 f373 1"/>
                <a:gd name="f454" fmla="*/ 4363778 f373 1"/>
                <a:gd name="f455" fmla="*/ 96966 f372 1"/>
                <a:gd name="f456" fmla="*/ 4379439 f373 1"/>
                <a:gd name="f457" fmla="*/ 210199 f372 1"/>
                <a:gd name="f458" fmla="*/ 4386601 f373 1"/>
                <a:gd name="f459" fmla="*/ 323823 f372 1"/>
                <a:gd name="f460" fmla="*/ 4387245 f373 1"/>
                <a:gd name="f461" fmla="*/ 352229 f372 1"/>
                <a:gd name="f462" fmla="*/ 4387084 f373 1"/>
                <a:gd name="f463" fmla="*/ 380554 f372 1"/>
                <a:gd name="f464" fmla="*/ 4386762 f373 1"/>
                <a:gd name="f465" fmla="*/ 408799 f372 1"/>
                <a:gd name="f466" fmla="*/ 4385716 f373 1"/>
                <a:gd name="f467" fmla="*/ 436240 f372 1"/>
                <a:gd name="f468" fmla="*/ 4368254 f373 1"/>
                <a:gd name="f469" fmla="*/ 655441 f372 1"/>
                <a:gd name="f470" fmla="*/ 4329789 f373 1"/>
                <a:gd name="f471" fmla="*/ 873274 f372 1"/>
                <a:gd name="f472" fmla="*/ 4269517 f373 1"/>
                <a:gd name="f473" fmla="*/ 1087245 f372 1"/>
                <a:gd name="f474" fmla="*/ 4088297 f373 1"/>
                <a:gd name="f475" fmla="*/ 1496839 f372 1"/>
                <a:gd name="f476" fmla="*/ 3806168 f373 1"/>
                <a:gd name="f477" fmla="*/ 1842057 f372 1"/>
                <a:gd name="f478" fmla="*/ 3636375 f373 1"/>
                <a:gd name="f479" fmla="*/ 1981995 f372 1"/>
                <a:gd name="f480" fmla="*/ 3456605 f373 1"/>
                <a:gd name="f481" fmla="*/ 2104230 f372 1"/>
                <a:gd name="f482" fmla="*/ 3410817 f373 1"/>
                <a:gd name="f483" fmla="*/ 2132797 f372 1"/>
                <a:gd name="f484" fmla="*/ 3366397 f373 1"/>
                <a:gd name="f485" fmla="*/ 2160076 f372 1"/>
                <a:gd name="f486" fmla="*/ 3280294 f373 1"/>
                <a:gd name="f487" fmla="*/ 2213911 f372 1"/>
                <a:gd name="f488" fmla="*/ 3104386 f373 1"/>
                <a:gd name="f489" fmla="*/ 2325443 f372 1"/>
                <a:gd name="f490" fmla="*/ 2918419 f373 1"/>
                <a:gd name="f491" fmla="*/ 2434319 f372 1"/>
                <a:gd name="f492" fmla="*/ 2819843 f373 1"/>
                <a:gd name="f493" fmla="*/ 2483406 f372 1"/>
                <a:gd name="f494" fmla="*/ 2716680 f373 1"/>
                <a:gd name="f495" fmla="*/ 2525090 f372 1"/>
                <a:gd name="f496" fmla="*/ 2609654 f373 1"/>
                <a:gd name="f497" fmla="*/ 2557037 f372 1"/>
                <a:gd name="f498" fmla="*/ 2555095 f373 1"/>
                <a:gd name="f499" fmla="*/ 2568946 f372 1"/>
                <a:gd name="f500" fmla="*/ 2527735 f373 1"/>
                <a:gd name="f501" fmla="*/ 2574177 f372 1"/>
                <a:gd name="f502" fmla="*/ 2500295 f373 1"/>
                <a:gd name="f503" fmla="*/ 2578522 f372 1"/>
                <a:gd name="f504" fmla="*/ 2594536 f372 1"/>
                <a:gd name="f505" fmla="*/ 1852106 f373 1"/>
                <a:gd name="f506" fmla="*/ 2549875 f372 1"/>
                <a:gd name="f507" fmla="*/ 1441707 f373 1"/>
                <a:gd name="f508" fmla="*/ 2415650 f372 1"/>
                <a:gd name="f509" fmla="*/ 744753 f373 1"/>
                <a:gd name="f510" fmla="*/ 1912389 f372 1"/>
                <a:gd name="f511" fmla="*/ 471717 f373 1"/>
                <a:gd name="f512" fmla="*/ 1578678 f372 1"/>
                <a:gd name="f513" fmla="*/ 254930 f373 1"/>
                <a:gd name="f514" fmla="*/ 1205698 f372 1"/>
                <a:gd name="f515" fmla="*/ 15852 f373 1"/>
                <a:gd name="f516" fmla="*/ 377738 f372 1"/>
                <a:gd name="f517" fmla="*/ 0 f373 1"/>
                <a:gd name="f518" fmla="*/ 161283 f372 1"/>
                <a:gd name="f519" fmla="+- f374 0 f1"/>
                <a:gd name="f520" fmla="*/ f377 1 4387261"/>
                <a:gd name="f521" fmla="*/ f378 1 2594536"/>
                <a:gd name="f522" fmla="*/ f379 1 4387261"/>
                <a:gd name="f523" fmla="*/ f380 1 4387261"/>
                <a:gd name="f524" fmla="*/ f381 1 2594536"/>
                <a:gd name="f525" fmla="*/ f382 1 4387261"/>
                <a:gd name="f526" fmla="*/ f383 1 2594536"/>
                <a:gd name="f527" fmla="*/ f384 1 4387261"/>
                <a:gd name="f528" fmla="*/ f385 1 2594536"/>
                <a:gd name="f529" fmla="*/ f386 1 4387261"/>
                <a:gd name="f530" fmla="*/ f387 1 2594536"/>
                <a:gd name="f531" fmla="*/ f388 1 4387261"/>
                <a:gd name="f532" fmla="*/ f389 1 2594536"/>
                <a:gd name="f533" fmla="*/ f390 1 4387261"/>
                <a:gd name="f534" fmla="*/ f391 1 2594536"/>
                <a:gd name="f535" fmla="*/ f392 1 4387261"/>
                <a:gd name="f536" fmla="*/ f393 1 2594536"/>
                <a:gd name="f537" fmla="*/ f394 1 4387261"/>
                <a:gd name="f538" fmla="*/ f395 1 2594536"/>
                <a:gd name="f539" fmla="*/ f396 1 4387261"/>
                <a:gd name="f540" fmla="*/ f397 1 2594536"/>
                <a:gd name="f541" fmla="*/ f398 1 4387261"/>
                <a:gd name="f542" fmla="*/ f399 1 2594536"/>
                <a:gd name="f543" fmla="*/ f400 1 4387261"/>
                <a:gd name="f544" fmla="*/ f401 1 2594536"/>
                <a:gd name="f545" fmla="*/ f402 1 4387261"/>
                <a:gd name="f546" fmla="*/ f403 1 2594536"/>
                <a:gd name="f547" fmla="*/ f404 1 4387261"/>
                <a:gd name="f548" fmla="*/ f405 1 2594536"/>
                <a:gd name="f549" fmla="*/ f406 1 4387261"/>
                <a:gd name="f550" fmla="*/ f407 1 2594536"/>
                <a:gd name="f551" fmla="*/ f408 1 4387261"/>
                <a:gd name="f552" fmla="*/ f409 1 2594536"/>
                <a:gd name="f553" fmla="*/ f410 1 4387261"/>
                <a:gd name="f554" fmla="*/ f411 1 2594536"/>
                <a:gd name="f555" fmla="*/ f412 1 4387261"/>
                <a:gd name="f556" fmla="*/ f413 1 2594536"/>
                <a:gd name="f557" fmla="*/ f414 1 4387261"/>
                <a:gd name="f558" fmla="*/ f415 1 2594536"/>
                <a:gd name="f559" fmla="*/ f416 1 4387261"/>
                <a:gd name="f560" fmla="*/ f417 1 2594536"/>
                <a:gd name="f561" fmla="*/ f418 1 4387261"/>
                <a:gd name="f562" fmla="*/ f419 1 2594536"/>
                <a:gd name="f563" fmla="*/ f420 1 4387261"/>
                <a:gd name="f564" fmla="*/ f421 1 2594536"/>
                <a:gd name="f565" fmla="*/ f422 1 4387261"/>
                <a:gd name="f566" fmla="*/ f423 1 2594536"/>
                <a:gd name="f567" fmla="*/ f424 1 4387261"/>
                <a:gd name="f568" fmla="*/ f425 1 2594536"/>
                <a:gd name="f569" fmla="*/ f426 1 4387261"/>
                <a:gd name="f570" fmla="*/ f427 1 2594536"/>
                <a:gd name="f571" fmla="*/ f428 1 4387261"/>
                <a:gd name="f572" fmla="*/ f429 1 2594536"/>
                <a:gd name="f573" fmla="*/ f430 1 4387261"/>
                <a:gd name="f574" fmla="*/ f431 1 2594536"/>
                <a:gd name="f575" fmla="*/ f432 1 4387261"/>
                <a:gd name="f576" fmla="*/ f433 1 2594536"/>
                <a:gd name="f577" fmla="*/ f434 1 4387261"/>
                <a:gd name="f578" fmla="*/ f435 1 2594536"/>
                <a:gd name="f579" fmla="*/ f436 1 4387261"/>
                <a:gd name="f580" fmla="*/ f437 1 2594536"/>
                <a:gd name="f581" fmla="*/ f438 1 4387261"/>
                <a:gd name="f582" fmla="*/ f439 1 2594536"/>
                <a:gd name="f583" fmla="*/ f440 1 4387261"/>
                <a:gd name="f584" fmla="*/ f441 1 2594536"/>
                <a:gd name="f585" fmla="*/ f442 1 4387261"/>
                <a:gd name="f586" fmla="*/ f443 1 2594536"/>
                <a:gd name="f587" fmla="*/ f444 1 4387261"/>
                <a:gd name="f588" fmla="*/ f445 1 2594536"/>
                <a:gd name="f589" fmla="*/ f446 1 4387261"/>
                <a:gd name="f590" fmla="*/ f447 1 2594536"/>
                <a:gd name="f591" fmla="*/ f448 1 4387261"/>
                <a:gd name="f592" fmla="*/ f449 1 2594536"/>
                <a:gd name="f593" fmla="*/ f450 1 4387261"/>
                <a:gd name="f594" fmla="*/ f451 1 2594536"/>
                <a:gd name="f595" fmla="*/ f452 1 4387261"/>
                <a:gd name="f596" fmla="*/ f453 1 4387261"/>
                <a:gd name="f597" fmla="*/ f454 1 4387261"/>
                <a:gd name="f598" fmla="*/ f455 1 2594536"/>
                <a:gd name="f599" fmla="*/ f456 1 4387261"/>
                <a:gd name="f600" fmla="*/ f457 1 2594536"/>
                <a:gd name="f601" fmla="*/ f458 1 4387261"/>
                <a:gd name="f602" fmla="*/ f459 1 2594536"/>
                <a:gd name="f603" fmla="*/ f460 1 4387261"/>
                <a:gd name="f604" fmla="*/ f461 1 2594536"/>
                <a:gd name="f605" fmla="*/ f462 1 4387261"/>
                <a:gd name="f606" fmla="*/ f463 1 2594536"/>
                <a:gd name="f607" fmla="*/ f464 1 4387261"/>
                <a:gd name="f608" fmla="*/ f465 1 2594536"/>
                <a:gd name="f609" fmla="*/ f466 1 4387261"/>
                <a:gd name="f610" fmla="*/ f467 1 2594536"/>
                <a:gd name="f611" fmla="*/ f468 1 4387261"/>
                <a:gd name="f612" fmla="*/ f469 1 2594536"/>
                <a:gd name="f613" fmla="*/ f470 1 4387261"/>
                <a:gd name="f614" fmla="*/ f471 1 2594536"/>
                <a:gd name="f615" fmla="*/ f472 1 4387261"/>
                <a:gd name="f616" fmla="*/ f473 1 2594536"/>
                <a:gd name="f617" fmla="*/ f474 1 4387261"/>
                <a:gd name="f618" fmla="*/ f475 1 2594536"/>
                <a:gd name="f619" fmla="*/ f476 1 4387261"/>
                <a:gd name="f620" fmla="*/ f477 1 2594536"/>
                <a:gd name="f621" fmla="*/ f478 1 4387261"/>
                <a:gd name="f622" fmla="*/ f479 1 2594536"/>
                <a:gd name="f623" fmla="*/ f480 1 4387261"/>
                <a:gd name="f624" fmla="*/ f481 1 2594536"/>
                <a:gd name="f625" fmla="*/ f482 1 4387261"/>
                <a:gd name="f626" fmla="*/ f483 1 2594536"/>
                <a:gd name="f627" fmla="*/ f484 1 4387261"/>
                <a:gd name="f628" fmla="*/ f485 1 2594536"/>
                <a:gd name="f629" fmla="*/ f486 1 4387261"/>
                <a:gd name="f630" fmla="*/ f487 1 2594536"/>
                <a:gd name="f631" fmla="*/ f488 1 4387261"/>
                <a:gd name="f632" fmla="*/ f489 1 2594536"/>
                <a:gd name="f633" fmla="*/ f490 1 4387261"/>
                <a:gd name="f634" fmla="*/ f491 1 2594536"/>
                <a:gd name="f635" fmla="*/ f492 1 4387261"/>
                <a:gd name="f636" fmla="*/ f493 1 2594536"/>
                <a:gd name="f637" fmla="*/ f494 1 4387261"/>
                <a:gd name="f638" fmla="*/ f495 1 2594536"/>
                <a:gd name="f639" fmla="*/ f496 1 4387261"/>
                <a:gd name="f640" fmla="*/ f497 1 2594536"/>
                <a:gd name="f641" fmla="*/ f498 1 4387261"/>
                <a:gd name="f642" fmla="*/ f499 1 2594536"/>
                <a:gd name="f643" fmla="*/ f500 1 4387261"/>
                <a:gd name="f644" fmla="*/ f501 1 2594536"/>
                <a:gd name="f645" fmla="*/ f502 1 4387261"/>
                <a:gd name="f646" fmla="*/ f503 1 2594536"/>
                <a:gd name="f647" fmla="*/ f504 1 2594536"/>
                <a:gd name="f648" fmla="*/ f505 1 4387261"/>
                <a:gd name="f649" fmla="*/ f506 1 2594536"/>
                <a:gd name="f650" fmla="*/ f507 1 4387261"/>
                <a:gd name="f651" fmla="*/ f508 1 2594536"/>
                <a:gd name="f652" fmla="*/ f509 1 4387261"/>
                <a:gd name="f653" fmla="*/ f510 1 2594536"/>
                <a:gd name="f654" fmla="*/ f511 1 4387261"/>
                <a:gd name="f655" fmla="*/ f512 1 2594536"/>
                <a:gd name="f656" fmla="*/ f513 1 4387261"/>
                <a:gd name="f657" fmla="*/ f514 1 2594536"/>
                <a:gd name="f658" fmla="*/ f515 1 4387261"/>
                <a:gd name="f659" fmla="*/ f516 1 2594536"/>
                <a:gd name="f660" fmla="*/ f517 1 4387261"/>
                <a:gd name="f661" fmla="*/ f518 1 2594536"/>
                <a:gd name="f662" fmla="*/ f368 1 f375"/>
                <a:gd name="f663" fmla="*/ f369 1 f375"/>
                <a:gd name="f664" fmla="*/ f368 1 f376"/>
                <a:gd name="f665" fmla="*/ f370 1 f376"/>
                <a:gd name="f666" fmla="*/ f520 1 f375"/>
                <a:gd name="f667" fmla="*/ f521 1 f376"/>
                <a:gd name="f668" fmla="*/ f522 1 f375"/>
                <a:gd name="f669" fmla="*/ f523 1 f375"/>
                <a:gd name="f670" fmla="*/ f524 1 f376"/>
                <a:gd name="f671" fmla="*/ f525 1 f375"/>
                <a:gd name="f672" fmla="*/ f526 1 f376"/>
                <a:gd name="f673" fmla="*/ f527 1 f375"/>
                <a:gd name="f674" fmla="*/ f528 1 f376"/>
                <a:gd name="f675" fmla="*/ f529 1 f375"/>
                <a:gd name="f676" fmla="*/ f530 1 f376"/>
                <a:gd name="f677" fmla="*/ f531 1 f375"/>
                <a:gd name="f678" fmla="*/ f532 1 f376"/>
                <a:gd name="f679" fmla="*/ f533 1 f375"/>
                <a:gd name="f680" fmla="*/ f534 1 f376"/>
                <a:gd name="f681" fmla="*/ f535 1 f375"/>
                <a:gd name="f682" fmla="*/ f536 1 f376"/>
                <a:gd name="f683" fmla="*/ f537 1 f375"/>
                <a:gd name="f684" fmla="*/ f538 1 f376"/>
                <a:gd name="f685" fmla="*/ f539 1 f375"/>
                <a:gd name="f686" fmla="*/ f540 1 f376"/>
                <a:gd name="f687" fmla="*/ f541 1 f375"/>
                <a:gd name="f688" fmla="*/ f542 1 f376"/>
                <a:gd name="f689" fmla="*/ f543 1 f375"/>
                <a:gd name="f690" fmla="*/ f544 1 f376"/>
                <a:gd name="f691" fmla="*/ f545 1 f375"/>
                <a:gd name="f692" fmla="*/ f546 1 f376"/>
                <a:gd name="f693" fmla="*/ f547 1 f375"/>
                <a:gd name="f694" fmla="*/ f548 1 f376"/>
                <a:gd name="f695" fmla="*/ f549 1 f375"/>
                <a:gd name="f696" fmla="*/ f550 1 f376"/>
                <a:gd name="f697" fmla="*/ f551 1 f375"/>
                <a:gd name="f698" fmla="*/ f552 1 f376"/>
                <a:gd name="f699" fmla="*/ f553 1 f375"/>
                <a:gd name="f700" fmla="*/ f554 1 f376"/>
                <a:gd name="f701" fmla="*/ f555 1 f375"/>
                <a:gd name="f702" fmla="*/ f556 1 f376"/>
                <a:gd name="f703" fmla="*/ f557 1 f375"/>
                <a:gd name="f704" fmla="*/ f558 1 f376"/>
                <a:gd name="f705" fmla="*/ f559 1 f375"/>
                <a:gd name="f706" fmla="*/ f560 1 f376"/>
                <a:gd name="f707" fmla="*/ f561 1 f375"/>
                <a:gd name="f708" fmla="*/ f562 1 f376"/>
                <a:gd name="f709" fmla="*/ f563 1 f375"/>
                <a:gd name="f710" fmla="*/ f564 1 f376"/>
                <a:gd name="f711" fmla="*/ f565 1 f375"/>
                <a:gd name="f712" fmla="*/ f566 1 f376"/>
                <a:gd name="f713" fmla="*/ f567 1 f375"/>
                <a:gd name="f714" fmla="*/ f568 1 f376"/>
                <a:gd name="f715" fmla="*/ f569 1 f375"/>
                <a:gd name="f716" fmla="*/ f570 1 f376"/>
                <a:gd name="f717" fmla="*/ f571 1 f375"/>
                <a:gd name="f718" fmla="*/ f572 1 f376"/>
                <a:gd name="f719" fmla="*/ f573 1 f375"/>
                <a:gd name="f720" fmla="*/ f574 1 f376"/>
                <a:gd name="f721" fmla="*/ f575 1 f375"/>
                <a:gd name="f722" fmla="*/ f576 1 f376"/>
                <a:gd name="f723" fmla="*/ f577 1 f375"/>
                <a:gd name="f724" fmla="*/ f578 1 f376"/>
                <a:gd name="f725" fmla="*/ f579 1 f375"/>
                <a:gd name="f726" fmla="*/ f580 1 f376"/>
                <a:gd name="f727" fmla="*/ f581 1 f375"/>
                <a:gd name="f728" fmla="*/ f582 1 f376"/>
                <a:gd name="f729" fmla="*/ f583 1 f375"/>
                <a:gd name="f730" fmla="*/ f584 1 f376"/>
                <a:gd name="f731" fmla="*/ f585 1 f375"/>
                <a:gd name="f732" fmla="*/ f586 1 f376"/>
                <a:gd name="f733" fmla="*/ f587 1 f375"/>
                <a:gd name="f734" fmla="*/ f588 1 f376"/>
                <a:gd name="f735" fmla="*/ f589 1 f375"/>
                <a:gd name="f736" fmla="*/ f590 1 f376"/>
                <a:gd name="f737" fmla="*/ f591 1 f375"/>
                <a:gd name="f738" fmla="*/ f592 1 f376"/>
                <a:gd name="f739" fmla="*/ f593 1 f375"/>
                <a:gd name="f740" fmla="*/ f594 1 f376"/>
                <a:gd name="f741" fmla="*/ f595 1 f375"/>
                <a:gd name="f742" fmla="*/ f596 1 f375"/>
                <a:gd name="f743" fmla="*/ f597 1 f375"/>
                <a:gd name="f744" fmla="*/ f598 1 f376"/>
                <a:gd name="f745" fmla="*/ f599 1 f375"/>
                <a:gd name="f746" fmla="*/ f600 1 f376"/>
                <a:gd name="f747" fmla="*/ f601 1 f375"/>
                <a:gd name="f748" fmla="*/ f602 1 f376"/>
                <a:gd name="f749" fmla="*/ f603 1 f375"/>
                <a:gd name="f750" fmla="*/ f604 1 f376"/>
                <a:gd name="f751" fmla="*/ f605 1 f375"/>
                <a:gd name="f752" fmla="*/ f606 1 f376"/>
                <a:gd name="f753" fmla="*/ f607 1 f375"/>
                <a:gd name="f754" fmla="*/ f608 1 f376"/>
                <a:gd name="f755" fmla="*/ f609 1 f375"/>
                <a:gd name="f756" fmla="*/ f610 1 f376"/>
                <a:gd name="f757" fmla="*/ f611 1 f375"/>
                <a:gd name="f758" fmla="*/ f612 1 f376"/>
                <a:gd name="f759" fmla="*/ f613 1 f375"/>
                <a:gd name="f760" fmla="*/ f614 1 f376"/>
                <a:gd name="f761" fmla="*/ f615 1 f375"/>
                <a:gd name="f762" fmla="*/ f616 1 f376"/>
                <a:gd name="f763" fmla="*/ f617 1 f375"/>
                <a:gd name="f764" fmla="*/ f618 1 f376"/>
                <a:gd name="f765" fmla="*/ f619 1 f375"/>
                <a:gd name="f766" fmla="*/ f620 1 f376"/>
                <a:gd name="f767" fmla="*/ f621 1 f375"/>
                <a:gd name="f768" fmla="*/ f622 1 f376"/>
                <a:gd name="f769" fmla="*/ f623 1 f375"/>
                <a:gd name="f770" fmla="*/ f624 1 f376"/>
                <a:gd name="f771" fmla="*/ f625 1 f375"/>
                <a:gd name="f772" fmla="*/ f626 1 f376"/>
                <a:gd name="f773" fmla="*/ f627 1 f375"/>
                <a:gd name="f774" fmla="*/ f628 1 f376"/>
                <a:gd name="f775" fmla="*/ f629 1 f375"/>
                <a:gd name="f776" fmla="*/ f630 1 f376"/>
                <a:gd name="f777" fmla="*/ f631 1 f375"/>
                <a:gd name="f778" fmla="*/ f632 1 f376"/>
                <a:gd name="f779" fmla="*/ f633 1 f375"/>
                <a:gd name="f780" fmla="*/ f634 1 f376"/>
                <a:gd name="f781" fmla="*/ f635 1 f375"/>
                <a:gd name="f782" fmla="*/ f636 1 f376"/>
                <a:gd name="f783" fmla="*/ f637 1 f375"/>
                <a:gd name="f784" fmla="*/ f638 1 f376"/>
                <a:gd name="f785" fmla="*/ f639 1 f375"/>
                <a:gd name="f786" fmla="*/ f640 1 f376"/>
                <a:gd name="f787" fmla="*/ f641 1 f375"/>
                <a:gd name="f788" fmla="*/ f642 1 f376"/>
                <a:gd name="f789" fmla="*/ f643 1 f375"/>
                <a:gd name="f790" fmla="*/ f644 1 f376"/>
                <a:gd name="f791" fmla="*/ f645 1 f375"/>
                <a:gd name="f792" fmla="*/ f646 1 f376"/>
                <a:gd name="f793" fmla="*/ f647 1 f376"/>
                <a:gd name="f794" fmla="*/ f648 1 f375"/>
                <a:gd name="f795" fmla="*/ f649 1 f376"/>
                <a:gd name="f796" fmla="*/ f650 1 f375"/>
                <a:gd name="f797" fmla="*/ f651 1 f376"/>
                <a:gd name="f798" fmla="*/ f652 1 f375"/>
                <a:gd name="f799" fmla="*/ f653 1 f376"/>
                <a:gd name="f800" fmla="*/ f654 1 f375"/>
                <a:gd name="f801" fmla="*/ f655 1 f376"/>
                <a:gd name="f802" fmla="*/ f656 1 f375"/>
                <a:gd name="f803" fmla="*/ f657 1 f376"/>
                <a:gd name="f804" fmla="*/ f658 1 f375"/>
                <a:gd name="f805" fmla="*/ f659 1 f376"/>
                <a:gd name="f806" fmla="*/ f660 1 f375"/>
                <a:gd name="f807" fmla="*/ f661 1 f376"/>
                <a:gd name="f808" fmla="*/ f662 f366 1"/>
                <a:gd name="f809" fmla="*/ f663 f366 1"/>
                <a:gd name="f810" fmla="*/ f665 f367 1"/>
                <a:gd name="f811" fmla="*/ f664 f367 1"/>
                <a:gd name="f812" fmla="*/ f666 f366 1"/>
                <a:gd name="f813" fmla="*/ f667 f367 1"/>
                <a:gd name="f814" fmla="*/ f668 f366 1"/>
                <a:gd name="f815" fmla="*/ f669 f366 1"/>
                <a:gd name="f816" fmla="*/ f670 f367 1"/>
                <a:gd name="f817" fmla="*/ f671 f366 1"/>
                <a:gd name="f818" fmla="*/ f672 f367 1"/>
                <a:gd name="f819" fmla="*/ f673 f366 1"/>
                <a:gd name="f820" fmla="*/ f674 f367 1"/>
                <a:gd name="f821" fmla="*/ f675 f366 1"/>
                <a:gd name="f822" fmla="*/ f676 f367 1"/>
                <a:gd name="f823" fmla="*/ f677 f366 1"/>
                <a:gd name="f824" fmla="*/ f678 f367 1"/>
                <a:gd name="f825" fmla="*/ f679 f366 1"/>
                <a:gd name="f826" fmla="*/ f680 f367 1"/>
                <a:gd name="f827" fmla="*/ f681 f366 1"/>
                <a:gd name="f828" fmla="*/ f682 f367 1"/>
                <a:gd name="f829" fmla="*/ f683 f366 1"/>
                <a:gd name="f830" fmla="*/ f684 f367 1"/>
                <a:gd name="f831" fmla="*/ f685 f366 1"/>
                <a:gd name="f832" fmla="*/ f686 f367 1"/>
                <a:gd name="f833" fmla="*/ f687 f366 1"/>
                <a:gd name="f834" fmla="*/ f688 f367 1"/>
                <a:gd name="f835" fmla="*/ f689 f366 1"/>
                <a:gd name="f836" fmla="*/ f690 f367 1"/>
                <a:gd name="f837" fmla="*/ f691 f366 1"/>
                <a:gd name="f838" fmla="*/ f692 f367 1"/>
                <a:gd name="f839" fmla="*/ f693 f366 1"/>
                <a:gd name="f840" fmla="*/ f694 f367 1"/>
                <a:gd name="f841" fmla="*/ f695 f366 1"/>
                <a:gd name="f842" fmla="*/ f696 f367 1"/>
                <a:gd name="f843" fmla="*/ f697 f366 1"/>
                <a:gd name="f844" fmla="*/ f698 f367 1"/>
                <a:gd name="f845" fmla="*/ f699 f366 1"/>
                <a:gd name="f846" fmla="*/ f700 f367 1"/>
                <a:gd name="f847" fmla="*/ f701 f366 1"/>
                <a:gd name="f848" fmla="*/ f702 f367 1"/>
                <a:gd name="f849" fmla="*/ f703 f366 1"/>
                <a:gd name="f850" fmla="*/ f704 f367 1"/>
                <a:gd name="f851" fmla="*/ f705 f366 1"/>
                <a:gd name="f852" fmla="*/ f706 f367 1"/>
                <a:gd name="f853" fmla="*/ f707 f366 1"/>
                <a:gd name="f854" fmla="*/ f708 f367 1"/>
                <a:gd name="f855" fmla="*/ f709 f366 1"/>
                <a:gd name="f856" fmla="*/ f710 f367 1"/>
                <a:gd name="f857" fmla="*/ f711 f366 1"/>
                <a:gd name="f858" fmla="*/ f712 f367 1"/>
                <a:gd name="f859" fmla="*/ f713 f366 1"/>
                <a:gd name="f860" fmla="*/ f714 f367 1"/>
                <a:gd name="f861" fmla="*/ f715 f366 1"/>
                <a:gd name="f862" fmla="*/ f716 f367 1"/>
                <a:gd name="f863" fmla="*/ f717 f366 1"/>
                <a:gd name="f864" fmla="*/ f718 f367 1"/>
                <a:gd name="f865" fmla="*/ f719 f366 1"/>
                <a:gd name="f866" fmla="*/ f720 f367 1"/>
                <a:gd name="f867" fmla="*/ f721 f366 1"/>
                <a:gd name="f868" fmla="*/ f722 f367 1"/>
                <a:gd name="f869" fmla="*/ f723 f366 1"/>
                <a:gd name="f870" fmla="*/ f724 f367 1"/>
                <a:gd name="f871" fmla="*/ f725 f366 1"/>
                <a:gd name="f872" fmla="*/ f726 f367 1"/>
                <a:gd name="f873" fmla="*/ f727 f366 1"/>
                <a:gd name="f874" fmla="*/ f728 f367 1"/>
                <a:gd name="f875" fmla="*/ f729 f366 1"/>
                <a:gd name="f876" fmla="*/ f730 f367 1"/>
                <a:gd name="f877" fmla="*/ f731 f366 1"/>
                <a:gd name="f878" fmla="*/ f732 f367 1"/>
                <a:gd name="f879" fmla="*/ f733 f366 1"/>
                <a:gd name="f880" fmla="*/ f734 f367 1"/>
                <a:gd name="f881" fmla="*/ f735 f366 1"/>
                <a:gd name="f882" fmla="*/ f736 f367 1"/>
                <a:gd name="f883" fmla="*/ f737 f366 1"/>
                <a:gd name="f884" fmla="*/ f738 f367 1"/>
                <a:gd name="f885" fmla="*/ f739 f366 1"/>
                <a:gd name="f886" fmla="*/ f740 f367 1"/>
                <a:gd name="f887" fmla="*/ f741 f366 1"/>
                <a:gd name="f888" fmla="*/ f742 f366 1"/>
                <a:gd name="f889" fmla="*/ f743 f366 1"/>
                <a:gd name="f890" fmla="*/ f744 f367 1"/>
                <a:gd name="f891" fmla="*/ f745 f366 1"/>
                <a:gd name="f892" fmla="*/ f746 f367 1"/>
                <a:gd name="f893" fmla="*/ f747 f366 1"/>
                <a:gd name="f894" fmla="*/ f748 f367 1"/>
                <a:gd name="f895" fmla="*/ f749 f366 1"/>
                <a:gd name="f896" fmla="*/ f750 f367 1"/>
                <a:gd name="f897" fmla="*/ f751 f366 1"/>
                <a:gd name="f898" fmla="*/ f752 f367 1"/>
                <a:gd name="f899" fmla="*/ f753 f366 1"/>
                <a:gd name="f900" fmla="*/ f754 f367 1"/>
                <a:gd name="f901" fmla="*/ f755 f366 1"/>
                <a:gd name="f902" fmla="*/ f756 f367 1"/>
                <a:gd name="f903" fmla="*/ f757 f366 1"/>
                <a:gd name="f904" fmla="*/ f758 f367 1"/>
                <a:gd name="f905" fmla="*/ f759 f366 1"/>
                <a:gd name="f906" fmla="*/ f760 f367 1"/>
                <a:gd name="f907" fmla="*/ f761 f366 1"/>
                <a:gd name="f908" fmla="*/ f762 f367 1"/>
                <a:gd name="f909" fmla="*/ f763 f366 1"/>
                <a:gd name="f910" fmla="*/ f764 f367 1"/>
                <a:gd name="f911" fmla="*/ f765 f366 1"/>
                <a:gd name="f912" fmla="*/ f766 f367 1"/>
                <a:gd name="f913" fmla="*/ f767 f366 1"/>
                <a:gd name="f914" fmla="*/ f768 f367 1"/>
                <a:gd name="f915" fmla="*/ f769 f366 1"/>
                <a:gd name="f916" fmla="*/ f770 f367 1"/>
                <a:gd name="f917" fmla="*/ f771 f366 1"/>
                <a:gd name="f918" fmla="*/ f772 f367 1"/>
                <a:gd name="f919" fmla="*/ f773 f366 1"/>
                <a:gd name="f920" fmla="*/ f774 f367 1"/>
                <a:gd name="f921" fmla="*/ f775 f366 1"/>
                <a:gd name="f922" fmla="*/ f776 f367 1"/>
                <a:gd name="f923" fmla="*/ f777 f366 1"/>
                <a:gd name="f924" fmla="*/ f778 f367 1"/>
                <a:gd name="f925" fmla="*/ f779 f366 1"/>
                <a:gd name="f926" fmla="*/ f780 f367 1"/>
                <a:gd name="f927" fmla="*/ f781 f366 1"/>
                <a:gd name="f928" fmla="*/ f782 f367 1"/>
                <a:gd name="f929" fmla="*/ f783 f366 1"/>
                <a:gd name="f930" fmla="*/ f784 f367 1"/>
                <a:gd name="f931" fmla="*/ f785 f366 1"/>
                <a:gd name="f932" fmla="*/ f786 f367 1"/>
                <a:gd name="f933" fmla="*/ f787 f366 1"/>
                <a:gd name="f934" fmla="*/ f788 f367 1"/>
                <a:gd name="f935" fmla="*/ f789 f366 1"/>
                <a:gd name="f936" fmla="*/ f790 f367 1"/>
                <a:gd name="f937" fmla="*/ f791 f366 1"/>
                <a:gd name="f938" fmla="*/ f792 f367 1"/>
                <a:gd name="f939" fmla="*/ f793 f367 1"/>
                <a:gd name="f940" fmla="*/ f794 f366 1"/>
                <a:gd name="f941" fmla="*/ f795 f367 1"/>
                <a:gd name="f942" fmla="*/ f796 f366 1"/>
                <a:gd name="f943" fmla="*/ f797 f367 1"/>
                <a:gd name="f944" fmla="*/ f798 f366 1"/>
                <a:gd name="f945" fmla="*/ f799 f367 1"/>
                <a:gd name="f946" fmla="*/ f800 f366 1"/>
                <a:gd name="f947" fmla="*/ f801 f367 1"/>
                <a:gd name="f948" fmla="*/ f802 f366 1"/>
                <a:gd name="f949" fmla="*/ f803 f367 1"/>
                <a:gd name="f950" fmla="*/ f804 f366 1"/>
                <a:gd name="f951" fmla="*/ f805 f367 1"/>
                <a:gd name="f952" fmla="*/ f806 f366 1"/>
                <a:gd name="f953" fmla="*/ f807 f36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19">
                  <a:pos x="f812" y="f813"/>
                </a:cxn>
                <a:cxn ang="f519">
                  <a:pos x="f814" y="f813"/>
                </a:cxn>
                <a:cxn ang="f519">
                  <a:pos x="f815" y="f816"/>
                </a:cxn>
                <a:cxn ang="f519">
                  <a:pos x="f817" y="f818"/>
                </a:cxn>
                <a:cxn ang="f519">
                  <a:pos x="f819" y="f820"/>
                </a:cxn>
                <a:cxn ang="f519">
                  <a:pos x="f821" y="f822"/>
                </a:cxn>
                <a:cxn ang="f519">
                  <a:pos x="f823" y="f824"/>
                </a:cxn>
                <a:cxn ang="f519">
                  <a:pos x="f825" y="f826"/>
                </a:cxn>
                <a:cxn ang="f519">
                  <a:pos x="f827" y="f828"/>
                </a:cxn>
                <a:cxn ang="f519">
                  <a:pos x="f829" y="f830"/>
                </a:cxn>
                <a:cxn ang="f519">
                  <a:pos x="f831" y="f832"/>
                </a:cxn>
                <a:cxn ang="f519">
                  <a:pos x="f833" y="f834"/>
                </a:cxn>
                <a:cxn ang="f519">
                  <a:pos x="f835" y="f836"/>
                </a:cxn>
                <a:cxn ang="f519">
                  <a:pos x="f837" y="f838"/>
                </a:cxn>
                <a:cxn ang="f519">
                  <a:pos x="f839" y="f840"/>
                </a:cxn>
                <a:cxn ang="f519">
                  <a:pos x="f841" y="f842"/>
                </a:cxn>
                <a:cxn ang="f519">
                  <a:pos x="f843" y="f844"/>
                </a:cxn>
                <a:cxn ang="f519">
                  <a:pos x="f845" y="f846"/>
                </a:cxn>
                <a:cxn ang="f519">
                  <a:pos x="f847" y="f848"/>
                </a:cxn>
                <a:cxn ang="f519">
                  <a:pos x="f849" y="f850"/>
                </a:cxn>
                <a:cxn ang="f519">
                  <a:pos x="f851" y="f852"/>
                </a:cxn>
                <a:cxn ang="f519">
                  <a:pos x="f853" y="f854"/>
                </a:cxn>
                <a:cxn ang="f519">
                  <a:pos x="f855" y="f856"/>
                </a:cxn>
                <a:cxn ang="f519">
                  <a:pos x="f857" y="f858"/>
                </a:cxn>
                <a:cxn ang="f519">
                  <a:pos x="f859" y="f860"/>
                </a:cxn>
                <a:cxn ang="f519">
                  <a:pos x="f861" y="f862"/>
                </a:cxn>
                <a:cxn ang="f519">
                  <a:pos x="f863" y="f864"/>
                </a:cxn>
                <a:cxn ang="f519">
                  <a:pos x="f865" y="f866"/>
                </a:cxn>
                <a:cxn ang="f519">
                  <a:pos x="f867" y="f868"/>
                </a:cxn>
                <a:cxn ang="f519">
                  <a:pos x="f869" y="f870"/>
                </a:cxn>
                <a:cxn ang="f519">
                  <a:pos x="f871" y="f872"/>
                </a:cxn>
                <a:cxn ang="f519">
                  <a:pos x="f873" y="f874"/>
                </a:cxn>
                <a:cxn ang="f519">
                  <a:pos x="f875" y="f876"/>
                </a:cxn>
                <a:cxn ang="f519">
                  <a:pos x="f877" y="f878"/>
                </a:cxn>
                <a:cxn ang="f519">
                  <a:pos x="f879" y="f880"/>
                </a:cxn>
                <a:cxn ang="f519">
                  <a:pos x="f881" y="f882"/>
                </a:cxn>
                <a:cxn ang="f519">
                  <a:pos x="f883" y="f884"/>
                </a:cxn>
                <a:cxn ang="f519">
                  <a:pos x="f885" y="f886"/>
                </a:cxn>
                <a:cxn ang="f519">
                  <a:pos x="f887" y="f813"/>
                </a:cxn>
                <a:cxn ang="f519">
                  <a:pos x="f888" y="f813"/>
                </a:cxn>
                <a:cxn ang="f519">
                  <a:pos x="f889" y="f890"/>
                </a:cxn>
                <a:cxn ang="f519">
                  <a:pos x="f891" y="f892"/>
                </a:cxn>
                <a:cxn ang="f519">
                  <a:pos x="f893" y="f894"/>
                </a:cxn>
                <a:cxn ang="f519">
                  <a:pos x="f895" y="f896"/>
                </a:cxn>
                <a:cxn ang="f519">
                  <a:pos x="f897" y="f898"/>
                </a:cxn>
                <a:cxn ang="f519">
                  <a:pos x="f899" y="f900"/>
                </a:cxn>
                <a:cxn ang="f519">
                  <a:pos x="f901" y="f902"/>
                </a:cxn>
                <a:cxn ang="f519">
                  <a:pos x="f903" y="f904"/>
                </a:cxn>
                <a:cxn ang="f519">
                  <a:pos x="f905" y="f906"/>
                </a:cxn>
                <a:cxn ang="f519">
                  <a:pos x="f907" y="f908"/>
                </a:cxn>
                <a:cxn ang="f519">
                  <a:pos x="f909" y="f910"/>
                </a:cxn>
                <a:cxn ang="f519">
                  <a:pos x="f911" y="f912"/>
                </a:cxn>
                <a:cxn ang="f519">
                  <a:pos x="f913" y="f914"/>
                </a:cxn>
                <a:cxn ang="f519">
                  <a:pos x="f915" y="f916"/>
                </a:cxn>
                <a:cxn ang="f519">
                  <a:pos x="f917" y="f918"/>
                </a:cxn>
                <a:cxn ang="f519">
                  <a:pos x="f919" y="f920"/>
                </a:cxn>
                <a:cxn ang="f519">
                  <a:pos x="f921" y="f922"/>
                </a:cxn>
                <a:cxn ang="f519">
                  <a:pos x="f923" y="f924"/>
                </a:cxn>
                <a:cxn ang="f519">
                  <a:pos x="f925" y="f926"/>
                </a:cxn>
                <a:cxn ang="f519">
                  <a:pos x="f927" y="f928"/>
                </a:cxn>
                <a:cxn ang="f519">
                  <a:pos x="f929" y="f930"/>
                </a:cxn>
                <a:cxn ang="f519">
                  <a:pos x="f931" y="f932"/>
                </a:cxn>
                <a:cxn ang="f519">
                  <a:pos x="f933" y="f934"/>
                </a:cxn>
                <a:cxn ang="f519">
                  <a:pos x="f935" y="f936"/>
                </a:cxn>
                <a:cxn ang="f519">
                  <a:pos x="f937" y="f938"/>
                </a:cxn>
                <a:cxn ang="f519">
                  <a:pos x="f831" y="f939"/>
                </a:cxn>
                <a:cxn ang="f519">
                  <a:pos x="f940" y="f941"/>
                </a:cxn>
                <a:cxn ang="f519">
                  <a:pos x="f942" y="f943"/>
                </a:cxn>
                <a:cxn ang="f519">
                  <a:pos x="f944" y="f945"/>
                </a:cxn>
                <a:cxn ang="f519">
                  <a:pos x="f946" y="f947"/>
                </a:cxn>
                <a:cxn ang="f519">
                  <a:pos x="f948" y="f949"/>
                </a:cxn>
                <a:cxn ang="f519">
                  <a:pos x="f950" y="f951"/>
                </a:cxn>
                <a:cxn ang="f519">
                  <a:pos x="f952" y="f953"/>
                </a:cxn>
              </a:cxnLst>
              <a:rect l="f808" t="f811" r="f809" b="f810"/>
              <a:pathLst>
                <a:path w="4387261" h="2594536">
                  <a:moveTo>
                    <a:pt x="f8" y="f5"/>
                  </a:moveTo>
                  <a:lnTo>
                    <a:pt x="f9" y="f5"/>
                  </a:lnTo>
                  <a:lnTo>
                    <a:pt x="f10" y="f11"/>
                  </a:lnTo>
                  <a:cubicBezTo>
                    <a:pt x="f12" y="f13"/>
                    <a:pt x="f14" y="f15"/>
                    <a:pt x="f16" y="f17"/>
                  </a:cubicBezTo>
                  <a:cubicBezTo>
                    <a:pt x="f18" y="f19"/>
                    <a:pt x="f20" y="f21"/>
                    <a:pt x="f22" y="f23"/>
                  </a:cubicBezTo>
                  <a:cubicBezTo>
                    <a:pt x="f24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34" y="f35"/>
                  </a:cubicBezTo>
                  <a:cubicBezTo>
                    <a:pt x="f36" y="f37"/>
                    <a:pt x="f38" y="f39"/>
                    <a:pt x="f40" y="f41"/>
                  </a:cubicBezTo>
                  <a:cubicBezTo>
                    <a:pt x="f42" y="f43"/>
                    <a:pt x="f44" y="f45"/>
                    <a:pt x="f46" y="f47"/>
                  </a:cubicBezTo>
                  <a:cubicBezTo>
                    <a:pt x="f48" y="f49"/>
                    <a:pt x="f50" y="f51"/>
                    <a:pt x="f52" y="f53"/>
                  </a:cubicBezTo>
                  <a:cubicBezTo>
                    <a:pt x="f54" y="f55"/>
                    <a:pt x="f56" y="f57"/>
                    <a:pt x="f58" y="f59"/>
                  </a:cubicBezTo>
                  <a:cubicBezTo>
                    <a:pt x="f60" y="f61"/>
                    <a:pt x="f62" y="f63"/>
                    <a:pt x="f64" y="f65"/>
                  </a:cubicBezTo>
                  <a:cubicBezTo>
                    <a:pt x="f66" y="f67"/>
                    <a:pt x="f68" y="f69"/>
                    <a:pt x="f70" y="f71"/>
                  </a:cubicBezTo>
                  <a:cubicBezTo>
                    <a:pt x="f72" y="f73"/>
                    <a:pt x="f74" y="f75"/>
                    <a:pt x="f76" y="f77"/>
                  </a:cubicBezTo>
                  <a:cubicBezTo>
                    <a:pt x="f78" y="f79"/>
                    <a:pt x="f80" y="f81"/>
                    <a:pt x="f82" y="f83"/>
                  </a:cubicBezTo>
                  <a:cubicBezTo>
                    <a:pt x="f84" y="f85"/>
                    <a:pt x="f86" y="f87"/>
                    <a:pt x="f88" y="f89"/>
                  </a:cubicBezTo>
                  <a:cubicBezTo>
                    <a:pt x="f90" y="f91"/>
                    <a:pt x="f92" y="f93"/>
                    <a:pt x="f94" y="f95"/>
                  </a:cubicBezTo>
                  <a:cubicBezTo>
                    <a:pt x="f96" y="f97"/>
                    <a:pt x="f98" y="f99"/>
                    <a:pt x="f100" y="f101"/>
                  </a:cubicBezTo>
                  <a:lnTo>
                    <a:pt x="f102" y="f103"/>
                  </a:lnTo>
                  <a:cubicBezTo>
                    <a:pt x="f104" y="f105"/>
                    <a:pt x="f106" y="f107"/>
                    <a:pt x="f108" y="f109"/>
                  </a:cubicBezTo>
                  <a:cubicBezTo>
                    <a:pt x="f110" y="f111"/>
                    <a:pt x="f112" y="f113"/>
                    <a:pt x="f114" y="f115"/>
                  </a:cubicBezTo>
                  <a:cubicBezTo>
                    <a:pt x="f116" y="f117"/>
                    <a:pt x="f118" y="f119"/>
                    <a:pt x="f120" y="f121"/>
                  </a:cubicBezTo>
                  <a:cubicBezTo>
                    <a:pt x="f122" y="f123"/>
                    <a:pt x="f124" y="f125"/>
                    <a:pt x="f126" y="f127"/>
                  </a:cubicBezTo>
                  <a:cubicBezTo>
                    <a:pt x="f128" y="f129"/>
                    <a:pt x="f130" y="f131"/>
                    <a:pt x="f132" y="f133"/>
                  </a:cubicBezTo>
                  <a:cubicBezTo>
                    <a:pt x="f134" y="f135"/>
                    <a:pt x="f136" y="f137"/>
                    <a:pt x="f138" y="f139"/>
                  </a:cubicBezTo>
                  <a:cubicBezTo>
                    <a:pt x="f140" y="f141"/>
                    <a:pt x="f142" y="f143"/>
                    <a:pt x="f144" y="f145"/>
                  </a:cubicBezTo>
                  <a:lnTo>
                    <a:pt x="f146" y="f147"/>
                  </a:lnTo>
                  <a:cubicBezTo>
                    <a:pt x="f148" y="f149"/>
                    <a:pt x="f150" y="f151"/>
                    <a:pt x="f152" y="f153"/>
                  </a:cubicBezTo>
                  <a:cubicBezTo>
                    <a:pt x="f154" y="f155"/>
                    <a:pt x="f156" y="f157"/>
                    <a:pt x="f158" y="f159"/>
                  </a:cubicBezTo>
                  <a:cubicBezTo>
                    <a:pt x="f160" y="f161"/>
                    <a:pt x="f162" y="f163"/>
                    <a:pt x="f164" y="f165"/>
                  </a:cubicBezTo>
                  <a:lnTo>
                    <a:pt x="f166" y="f167"/>
                  </a:lnTo>
                  <a:cubicBezTo>
                    <a:pt x="f168" y="f169"/>
                    <a:pt x="f170" y="f171"/>
                    <a:pt x="f172" y="f173"/>
                  </a:cubicBezTo>
                  <a:lnTo>
                    <a:pt x="f174" y="f175"/>
                  </a:lnTo>
                  <a:cubicBezTo>
                    <a:pt x="f176" y="f177"/>
                    <a:pt x="f178" y="f179"/>
                    <a:pt x="f180" y="f181"/>
                  </a:cubicBezTo>
                  <a:cubicBezTo>
                    <a:pt x="f182" y="f183"/>
                    <a:pt x="f184" y="f185"/>
                    <a:pt x="f186" y="f187"/>
                  </a:cubicBezTo>
                  <a:lnTo>
                    <a:pt x="f188" y="f189"/>
                  </a:lnTo>
                  <a:cubicBezTo>
                    <a:pt x="f190" y="f191"/>
                    <a:pt x="f192" y="f193"/>
                    <a:pt x="f194" y="f195"/>
                  </a:cubicBezTo>
                  <a:cubicBezTo>
                    <a:pt x="f196" y="f197"/>
                    <a:pt x="f198" y="f199"/>
                    <a:pt x="f200" y="f201"/>
                  </a:cubicBezTo>
                  <a:lnTo>
                    <a:pt x="f202" y="f5"/>
                  </a:lnTo>
                  <a:lnTo>
                    <a:pt x="f203" y="f5"/>
                  </a:lnTo>
                  <a:lnTo>
                    <a:pt x="f204" y="f205"/>
                  </a:lnTo>
                  <a:cubicBezTo>
                    <a:pt x="f206" y="f207"/>
                    <a:pt x="f208" y="f209"/>
                    <a:pt x="f210" y="f211"/>
                  </a:cubicBezTo>
                  <a:cubicBezTo>
                    <a:pt x="f212" y="f213"/>
                    <a:pt x="f214" y="f215"/>
                    <a:pt x="f216" y="f217"/>
                  </a:cubicBezTo>
                  <a:lnTo>
                    <a:pt x="f218" y="f219"/>
                  </a:lnTo>
                  <a:cubicBezTo>
                    <a:pt x="f220" y="f221"/>
                    <a:pt x="f222" y="f223"/>
                    <a:pt x="f222" y="f224"/>
                  </a:cubicBezTo>
                  <a:lnTo>
                    <a:pt x="f225" y="f226"/>
                  </a:lnTo>
                  <a:lnTo>
                    <a:pt x="f227" y="f228"/>
                  </a:lnTo>
                  <a:cubicBezTo>
                    <a:pt x="f229" y="f230"/>
                    <a:pt x="f231" y="f232"/>
                    <a:pt x="f233" y="f234"/>
                  </a:cubicBezTo>
                  <a:cubicBezTo>
                    <a:pt x="f235" y="f236"/>
                    <a:pt x="f237" y="f238"/>
                    <a:pt x="f239" y="f240"/>
                  </a:cubicBezTo>
                  <a:cubicBezTo>
                    <a:pt x="f241" y="f242"/>
                    <a:pt x="f243" y="f244"/>
                    <a:pt x="f245" y="f246"/>
                  </a:cubicBezTo>
                  <a:cubicBezTo>
                    <a:pt x="f247" y="f248"/>
                    <a:pt x="f249" y="f250"/>
                    <a:pt x="f251" y="f252"/>
                  </a:cubicBezTo>
                  <a:cubicBezTo>
                    <a:pt x="f253" y="f254"/>
                    <a:pt x="f255" y="f256"/>
                    <a:pt x="f257" y="f258"/>
                  </a:cubicBezTo>
                  <a:cubicBezTo>
                    <a:pt x="f259" y="f260"/>
                    <a:pt x="f261" y="f262"/>
                    <a:pt x="f263" y="f264"/>
                  </a:cubicBezTo>
                  <a:cubicBezTo>
                    <a:pt x="f265" y="f266"/>
                    <a:pt x="f267" y="f268"/>
                    <a:pt x="f269" y="f270"/>
                  </a:cubicBezTo>
                  <a:cubicBezTo>
                    <a:pt x="f271" y="f272"/>
                    <a:pt x="f273" y="f274"/>
                    <a:pt x="f275" y="f276"/>
                  </a:cubicBezTo>
                  <a:lnTo>
                    <a:pt x="f277" y="f278"/>
                  </a:lnTo>
                  <a:cubicBezTo>
                    <a:pt x="f279" y="f280"/>
                    <a:pt x="f281" y="f282"/>
                    <a:pt x="f283" y="f284"/>
                  </a:cubicBezTo>
                  <a:lnTo>
                    <a:pt x="f285" y="f286"/>
                  </a:lnTo>
                  <a:cubicBezTo>
                    <a:pt x="f287" y="f288"/>
                    <a:pt x="f289" y="f290"/>
                    <a:pt x="f291" y="f292"/>
                  </a:cubicBezTo>
                  <a:cubicBezTo>
                    <a:pt x="f293" y="f294"/>
                    <a:pt x="f295" y="f296"/>
                    <a:pt x="f297" y="f298"/>
                  </a:cubicBezTo>
                  <a:cubicBezTo>
                    <a:pt x="f299" y="f300"/>
                    <a:pt x="f301" y="f302"/>
                    <a:pt x="f303" y="f304"/>
                  </a:cubicBezTo>
                  <a:cubicBezTo>
                    <a:pt x="f305" y="f306"/>
                    <a:pt x="f307" y="f308"/>
                    <a:pt x="f309" y="f310"/>
                  </a:cubicBezTo>
                  <a:cubicBezTo>
                    <a:pt x="f311" y="f312"/>
                    <a:pt x="f313" y="f314"/>
                    <a:pt x="f315" y="f316"/>
                  </a:cubicBezTo>
                  <a:lnTo>
                    <a:pt x="f317" y="f318"/>
                  </a:lnTo>
                  <a:lnTo>
                    <a:pt x="f319" y="f320"/>
                  </a:lnTo>
                  <a:cubicBezTo>
                    <a:pt x="f321" y="f322"/>
                    <a:pt x="f323" y="f7"/>
                    <a:pt x="f58" y="f7"/>
                  </a:cubicBezTo>
                  <a:cubicBezTo>
                    <a:pt x="f324" y="f325"/>
                    <a:pt x="f326" y="f327"/>
                    <a:pt x="f328" y="f329"/>
                  </a:cubicBezTo>
                  <a:cubicBezTo>
                    <a:pt x="f330" y="f331"/>
                    <a:pt x="f332" y="f333"/>
                    <a:pt x="f334" y="f335"/>
                  </a:cubicBezTo>
                  <a:cubicBezTo>
                    <a:pt x="f336" y="f337"/>
                    <a:pt x="f338" y="f339"/>
                    <a:pt x="f340" y="f341"/>
                  </a:cubicBezTo>
                  <a:cubicBezTo>
                    <a:pt x="f342" y="f343"/>
                    <a:pt x="f344" y="f345"/>
                    <a:pt x="f346" y="f347"/>
                  </a:cubicBezTo>
                  <a:cubicBezTo>
                    <a:pt x="f348" y="f349"/>
                    <a:pt x="f350" y="f351"/>
                    <a:pt x="f352" y="f353"/>
                  </a:cubicBezTo>
                  <a:cubicBezTo>
                    <a:pt x="f354" y="f355"/>
                    <a:pt x="f356" y="f357"/>
                    <a:pt x="f358" y="f359"/>
                  </a:cubicBezTo>
                  <a:cubicBezTo>
                    <a:pt x="f360" y="f361"/>
                    <a:pt x="f362" y="f363"/>
                    <a:pt x="f5" y="f364"/>
                  </a:cubicBez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8" name="Freeform: Shape 14">
              <a:extLst>
                <a:ext uri="{FF2B5EF4-FFF2-40B4-BE49-F238E27FC236}">
                  <a16:creationId xmlns:a16="http://schemas.microsoft.com/office/drawing/2014/main" id="{A43D668A-95AE-E588-1B7F-0096974DE10B}"/>
                </a:ext>
              </a:extLst>
            </p:cNvPr>
            <p:cNvSpPr/>
            <p:nvPr/>
          </p:nvSpPr>
          <p:spPr>
            <a:xfrm>
              <a:off x="1575099" y="0"/>
              <a:ext cx="4247735" cy="248738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328502"/>
                <a:gd name="f7" fmla="val 2582465"/>
                <a:gd name="f8" fmla="val 1734"/>
                <a:gd name="f9" fmla="val 484478"/>
                <a:gd name="f10" fmla="val 482822"/>
                <a:gd name="f11" fmla="val 34048"/>
                <a:gd name="f12" fmla="val 282058"/>
                <a:gd name="f13" fmla="val 533277"/>
                <a:gd name="f14" fmla="val 544392"/>
                <a:gd name="f15" fmla="val 628796"/>
                <a:gd name="f16" fmla="val 792561"/>
                <a:gd name="f17" fmla="val 723268"/>
                <a:gd name="f18" fmla="val 1038077"/>
                <a:gd name="f19" fmla="val 862321"/>
                <a:gd name="f20" fmla="val 1271844"/>
                <a:gd name="f21" fmla="val 1030826"/>
                <a:gd name="f22" fmla="val 1468513"/>
                <a:gd name="f23" fmla="val 1199089"/>
                <a:gd name="f24" fmla="val 1664942"/>
                <a:gd name="f25" fmla="val 1398173"/>
                <a:gd name="f26" fmla="val 1825561"/>
                <a:gd name="f27" fmla="val 1606511"/>
                <a:gd name="f28" fmla="val 1933149"/>
                <a:gd name="f29" fmla="val 1820482"/>
                <a:gd name="f30" fmla="val 2043635"/>
                <a:gd name="f31" fmla="val 2042982"/>
                <a:gd name="f32" fmla="val 2099643"/>
                <a:gd name="f33" fmla="val 2267816"/>
                <a:gd name="f34" fmla="val 2482672"/>
                <a:gd name="f35" fmla="val 2607321"/>
                <a:gd name="f36" fmla="val 2015390"/>
                <a:gd name="f37" fmla="val 2868689"/>
                <a:gd name="f38" fmla="val 1824756"/>
                <a:gd name="f39" fmla="val 2934111"/>
                <a:gd name="f40" fmla="val 1777037"/>
                <a:gd name="f41" fmla="val 3001787"/>
                <a:gd name="f42" fmla="val 1727709"/>
                <a:gd name="f43" fmla="val 3076705"/>
                <a:gd name="f44" fmla="val 1676851"/>
                <a:gd name="f45" fmla="val 3341774"/>
                <a:gd name="f46" fmla="val 1497000"/>
                <a:gd name="f47" fmla="val 3530236"/>
                <a:gd name="f48" fmla="val 1312481"/>
                <a:gd name="f49" fmla="val 3652712"/>
                <a:gd name="f50" fmla="val 1112593"/>
                <a:gd name="f51" fmla="val 3782591"/>
                <a:gd name="f52" fmla="val 900714"/>
                <a:gd name="f53" fmla="val 3845680"/>
                <a:gd name="f54" fmla="val 658016"/>
                <a:gd name="f55" fmla="val 370736"/>
                <a:gd name="f56" fmla="val 248462"/>
                <a:gd name="f57" fmla="val 3823726"/>
                <a:gd name="f58" fmla="val 132614"/>
                <a:gd name="f59" fmla="val 3777375"/>
                <a:gd name="f60" fmla="val 13757"/>
                <a:gd name="f61" fmla="val 3771130"/>
                <a:gd name="f62" fmla="val 4280386"/>
                <a:gd name="f63" fmla="val 4315979"/>
                <a:gd name="f64" fmla="val 179000"/>
                <a:gd name="f65" fmla="val 4324163"/>
                <a:gd name="f66" fmla="val 240678"/>
                <a:gd name="f67" fmla="val 304478"/>
                <a:gd name="f68" fmla="val 1156771"/>
                <a:gd name="f69" fmla="val 3951016"/>
                <a:gd name="f70" fmla="val 1667114"/>
                <a:gd name="f71" fmla="val 3347729"/>
                <a:gd name="f72" fmla="val 2076387"/>
                <a:gd name="f73" fmla="val 2985773"/>
                <a:gd name="f74" fmla="val 2321982"/>
                <a:gd name="f75" fmla="val 2737522"/>
                <a:gd name="f76" fmla="val 1015295"/>
                <a:gd name="f77" fmla="val 1299204"/>
                <a:gd name="f78" fmla="+- 0 0 -90"/>
                <a:gd name="f79" fmla="*/ f3 1 4328502"/>
                <a:gd name="f80" fmla="*/ f4 1 2582465"/>
                <a:gd name="f81" fmla="val f5"/>
                <a:gd name="f82" fmla="val f6"/>
                <a:gd name="f83" fmla="val f7"/>
                <a:gd name="f84" fmla="*/ f78 f0 1"/>
                <a:gd name="f85" fmla="+- f83 0 f81"/>
                <a:gd name="f86" fmla="+- f82 0 f81"/>
                <a:gd name="f87" fmla="*/ f84 1 f2"/>
                <a:gd name="f88" fmla="*/ f86 1 4328502"/>
                <a:gd name="f89" fmla="*/ f85 1 2582465"/>
                <a:gd name="f90" fmla="*/ 1734 f86 1"/>
                <a:gd name="f91" fmla="*/ 0 f85 1"/>
                <a:gd name="f92" fmla="*/ 484478 f86 1"/>
                <a:gd name="f93" fmla="*/ 482822 f86 1"/>
                <a:gd name="f94" fmla="*/ 34048 f85 1"/>
                <a:gd name="f95" fmla="*/ 628796 f86 1"/>
                <a:gd name="f96" fmla="*/ 792561 f85 1"/>
                <a:gd name="f97" fmla="*/ 1030826 f86 1"/>
                <a:gd name="f98" fmla="*/ 1468513 f85 1"/>
                <a:gd name="f99" fmla="*/ 1606511 f86 1"/>
                <a:gd name="f100" fmla="*/ 1933149 f85 1"/>
                <a:gd name="f101" fmla="*/ 2267816 f86 1"/>
                <a:gd name="f102" fmla="*/ 2099643 f85 1"/>
                <a:gd name="f103" fmla="*/ 2868689 f86 1"/>
                <a:gd name="f104" fmla="*/ 1824756 f85 1"/>
                <a:gd name="f105" fmla="*/ 3076705 f86 1"/>
                <a:gd name="f106" fmla="*/ 1676851 f85 1"/>
                <a:gd name="f107" fmla="*/ 3652712 f86 1"/>
                <a:gd name="f108" fmla="*/ 1112593 f85 1"/>
                <a:gd name="f109" fmla="*/ 3845680 f86 1"/>
                <a:gd name="f110" fmla="*/ 370736 f85 1"/>
                <a:gd name="f111" fmla="*/ 3777375 f86 1"/>
                <a:gd name="f112" fmla="*/ 13757 f85 1"/>
                <a:gd name="f113" fmla="*/ 3771130 f86 1"/>
                <a:gd name="f114" fmla="*/ 4280386 f86 1"/>
                <a:gd name="f115" fmla="*/ 4315979 f86 1"/>
                <a:gd name="f116" fmla="*/ 179000 f85 1"/>
                <a:gd name="f117" fmla="*/ 4328502 f86 1"/>
                <a:gd name="f118" fmla="*/ 3347729 f86 1"/>
                <a:gd name="f119" fmla="*/ 2076387 f85 1"/>
                <a:gd name="f120" fmla="*/ 2582465 f85 1"/>
                <a:gd name="f121" fmla="*/ 0 f86 1"/>
                <a:gd name="f122" fmla="+- f87 0 f1"/>
                <a:gd name="f123" fmla="*/ f90 1 4328502"/>
                <a:gd name="f124" fmla="*/ f91 1 2582465"/>
                <a:gd name="f125" fmla="*/ f92 1 4328502"/>
                <a:gd name="f126" fmla="*/ f93 1 4328502"/>
                <a:gd name="f127" fmla="*/ f94 1 2582465"/>
                <a:gd name="f128" fmla="*/ f95 1 4328502"/>
                <a:gd name="f129" fmla="*/ f96 1 2582465"/>
                <a:gd name="f130" fmla="*/ f97 1 4328502"/>
                <a:gd name="f131" fmla="*/ f98 1 2582465"/>
                <a:gd name="f132" fmla="*/ f99 1 4328502"/>
                <a:gd name="f133" fmla="*/ f100 1 2582465"/>
                <a:gd name="f134" fmla="*/ f101 1 4328502"/>
                <a:gd name="f135" fmla="*/ f102 1 2582465"/>
                <a:gd name="f136" fmla="*/ f103 1 4328502"/>
                <a:gd name="f137" fmla="*/ f104 1 2582465"/>
                <a:gd name="f138" fmla="*/ f105 1 4328502"/>
                <a:gd name="f139" fmla="*/ f106 1 2582465"/>
                <a:gd name="f140" fmla="*/ f107 1 4328502"/>
                <a:gd name="f141" fmla="*/ f108 1 2582465"/>
                <a:gd name="f142" fmla="*/ f109 1 4328502"/>
                <a:gd name="f143" fmla="*/ f110 1 2582465"/>
                <a:gd name="f144" fmla="*/ f111 1 4328502"/>
                <a:gd name="f145" fmla="*/ f112 1 2582465"/>
                <a:gd name="f146" fmla="*/ f113 1 4328502"/>
                <a:gd name="f147" fmla="*/ f114 1 4328502"/>
                <a:gd name="f148" fmla="*/ f115 1 4328502"/>
                <a:gd name="f149" fmla="*/ f116 1 2582465"/>
                <a:gd name="f150" fmla="*/ f117 1 4328502"/>
                <a:gd name="f151" fmla="*/ f118 1 4328502"/>
                <a:gd name="f152" fmla="*/ f119 1 2582465"/>
                <a:gd name="f153" fmla="*/ f120 1 2582465"/>
                <a:gd name="f154" fmla="*/ f121 1 4328502"/>
                <a:gd name="f155" fmla="*/ f81 1 f88"/>
                <a:gd name="f156" fmla="*/ f82 1 f88"/>
                <a:gd name="f157" fmla="*/ f81 1 f89"/>
                <a:gd name="f158" fmla="*/ f83 1 f89"/>
                <a:gd name="f159" fmla="*/ f123 1 f88"/>
                <a:gd name="f160" fmla="*/ f124 1 f89"/>
                <a:gd name="f161" fmla="*/ f125 1 f88"/>
                <a:gd name="f162" fmla="*/ f126 1 f88"/>
                <a:gd name="f163" fmla="*/ f127 1 f89"/>
                <a:gd name="f164" fmla="*/ f128 1 f88"/>
                <a:gd name="f165" fmla="*/ f129 1 f89"/>
                <a:gd name="f166" fmla="*/ f130 1 f88"/>
                <a:gd name="f167" fmla="*/ f131 1 f89"/>
                <a:gd name="f168" fmla="*/ f132 1 f88"/>
                <a:gd name="f169" fmla="*/ f133 1 f89"/>
                <a:gd name="f170" fmla="*/ f134 1 f88"/>
                <a:gd name="f171" fmla="*/ f135 1 f89"/>
                <a:gd name="f172" fmla="*/ f136 1 f88"/>
                <a:gd name="f173" fmla="*/ f137 1 f89"/>
                <a:gd name="f174" fmla="*/ f138 1 f88"/>
                <a:gd name="f175" fmla="*/ f139 1 f89"/>
                <a:gd name="f176" fmla="*/ f140 1 f88"/>
                <a:gd name="f177" fmla="*/ f141 1 f89"/>
                <a:gd name="f178" fmla="*/ f142 1 f88"/>
                <a:gd name="f179" fmla="*/ f143 1 f89"/>
                <a:gd name="f180" fmla="*/ f144 1 f88"/>
                <a:gd name="f181" fmla="*/ f145 1 f89"/>
                <a:gd name="f182" fmla="*/ f146 1 f88"/>
                <a:gd name="f183" fmla="*/ f147 1 f88"/>
                <a:gd name="f184" fmla="*/ f148 1 f88"/>
                <a:gd name="f185" fmla="*/ f149 1 f89"/>
                <a:gd name="f186" fmla="*/ f150 1 f88"/>
                <a:gd name="f187" fmla="*/ f151 1 f88"/>
                <a:gd name="f188" fmla="*/ f152 1 f89"/>
                <a:gd name="f189" fmla="*/ f153 1 f89"/>
                <a:gd name="f190" fmla="*/ f154 1 f88"/>
                <a:gd name="f191" fmla="*/ f155 f79 1"/>
                <a:gd name="f192" fmla="*/ f156 f79 1"/>
                <a:gd name="f193" fmla="*/ f158 f80 1"/>
                <a:gd name="f194" fmla="*/ f157 f80 1"/>
                <a:gd name="f195" fmla="*/ f159 f79 1"/>
                <a:gd name="f196" fmla="*/ f160 f80 1"/>
                <a:gd name="f197" fmla="*/ f161 f79 1"/>
                <a:gd name="f198" fmla="*/ f162 f79 1"/>
                <a:gd name="f199" fmla="*/ f163 f80 1"/>
                <a:gd name="f200" fmla="*/ f164 f79 1"/>
                <a:gd name="f201" fmla="*/ f165 f80 1"/>
                <a:gd name="f202" fmla="*/ f166 f79 1"/>
                <a:gd name="f203" fmla="*/ f167 f80 1"/>
                <a:gd name="f204" fmla="*/ f168 f79 1"/>
                <a:gd name="f205" fmla="*/ f169 f80 1"/>
                <a:gd name="f206" fmla="*/ f170 f79 1"/>
                <a:gd name="f207" fmla="*/ f171 f80 1"/>
                <a:gd name="f208" fmla="*/ f172 f79 1"/>
                <a:gd name="f209" fmla="*/ f173 f80 1"/>
                <a:gd name="f210" fmla="*/ f174 f79 1"/>
                <a:gd name="f211" fmla="*/ f175 f80 1"/>
                <a:gd name="f212" fmla="*/ f176 f79 1"/>
                <a:gd name="f213" fmla="*/ f177 f80 1"/>
                <a:gd name="f214" fmla="*/ f178 f79 1"/>
                <a:gd name="f215" fmla="*/ f179 f80 1"/>
                <a:gd name="f216" fmla="*/ f180 f79 1"/>
                <a:gd name="f217" fmla="*/ f181 f80 1"/>
                <a:gd name="f218" fmla="*/ f182 f79 1"/>
                <a:gd name="f219" fmla="*/ f183 f79 1"/>
                <a:gd name="f220" fmla="*/ f184 f79 1"/>
                <a:gd name="f221" fmla="*/ f185 f80 1"/>
                <a:gd name="f222" fmla="*/ f186 f79 1"/>
                <a:gd name="f223" fmla="*/ f187 f79 1"/>
                <a:gd name="f224" fmla="*/ f188 f80 1"/>
                <a:gd name="f225" fmla="*/ f189 f80 1"/>
                <a:gd name="f226" fmla="*/ f190 f7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22">
                  <a:pos x="f195" y="f196"/>
                </a:cxn>
                <a:cxn ang="f122">
                  <a:pos x="f197" y="f196"/>
                </a:cxn>
                <a:cxn ang="f122">
                  <a:pos x="f198" y="f199"/>
                </a:cxn>
                <a:cxn ang="f122">
                  <a:pos x="f200" y="f201"/>
                </a:cxn>
                <a:cxn ang="f122">
                  <a:pos x="f202" y="f203"/>
                </a:cxn>
                <a:cxn ang="f122">
                  <a:pos x="f204" y="f205"/>
                </a:cxn>
                <a:cxn ang="f122">
                  <a:pos x="f206" y="f207"/>
                </a:cxn>
                <a:cxn ang="f122">
                  <a:pos x="f208" y="f209"/>
                </a:cxn>
                <a:cxn ang="f122">
                  <a:pos x="f210" y="f211"/>
                </a:cxn>
                <a:cxn ang="f122">
                  <a:pos x="f212" y="f213"/>
                </a:cxn>
                <a:cxn ang="f122">
                  <a:pos x="f214" y="f215"/>
                </a:cxn>
                <a:cxn ang="f122">
                  <a:pos x="f216" y="f217"/>
                </a:cxn>
                <a:cxn ang="f122">
                  <a:pos x="f218" y="f196"/>
                </a:cxn>
                <a:cxn ang="f122">
                  <a:pos x="f219" y="f196"/>
                </a:cxn>
                <a:cxn ang="f122">
                  <a:pos x="f220" y="f221"/>
                </a:cxn>
                <a:cxn ang="f122">
                  <a:pos x="f222" y="f215"/>
                </a:cxn>
                <a:cxn ang="f122">
                  <a:pos x="f223" y="f224"/>
                </a:cxn>
                <a:cxn ang="f122">
                  <a:pos x="f206" y="f225"/>
                </a:cxn>
                <a:cxn ang="f122">
                  <a:pos x="f226" y="f199"/>
                </a:cxn>
              </a:cxnLst>
              <a:rect l="f191" t="f194" r="f192" b="f193"/>
              <a:pathLst>
                <a:path w="4328502" h="2582465">
                  <a:moveTo>
                    <a:pt x="f8" y="f5"/>
                  </a:moveTo>
                  <a:lnTo>
                    <a:pt x="f9" y="f5"/>
                  </a:lnTo>
                  <a:lnTo>
                    <a:pt x="f10" y="f11"/>
                  </a:lnTo>
                  <a:cubicBezTo>
                    <a:pt x="f10" y="f12"/>
                    <a:pt x="f13" y="f14"/>
                    <a:pt x="f15" y="f16"/>
                  </a:cubicBezTo>
                  <a:cubicBezTo>
                    <a:pt x="f17" y="f18"/>
                    <a:pt x="f19" y="f20"/>
                    <a:pt x="f21" y="f22"/>
                  </a:cubicBezTo>
                  <a:cubicBezTo>
                    <a:pt x="f23" y="f24"/>
                    <a:pt x="f25" y="f26"/>
                    <a:pt x="f27" y="f28"/>
                  </a:cubicBezTo>
                  <a:cubicBezTo>
                    <a:pt x="f29" y="f30"/>
                    <a:pt x="f31" y="f32"/>
                    <a:pt x="f33" y="f32"/>
                  </a:cubicBezTo>
                  <a:cubicBezTo>
                    <a:pt x="f34" y="f32"/>
                    <a:pt x="f35" y="f36"/>
                    <a:pt x="f37" y="f38"/>
                  </a:cubicBezTo>
                  <a:cubicBezTo>
                    <a:pt x="f39" y="f40"/>
                    <a:pt x="f41" y="f42"/>
                    <a:pt x="f43" y="f44"/>
                  </a:cubicBezTo>
                  <a:cubicBezTo>
                    <a:pt x="f45" y="f46"/>
                    <a:pt x="f47" y="f48"/>
                    <a:pt x="f49" y="f50"/>
                  </a:cubicBezTo>
                  <a:cubicBezTo>
                    <a:pt x="f51" y="f52"/>
                    <a:pt x="f53" y="f54"/>
                    <a:pt x="f53" y="f55"/>
                  </a:cubicBezTo>
                  <a:cubicBezTo>
                    <a:pt x="f53" y="f56"/>
                    <a:pt x="f57" y="f58"/>
                    <a:pt x="f59" y="f60"/>
                  </a:cubicBezTo>
                  <a:lnTo>
                    <a:pt x="f61" y="f5"/>
                  </a:lnTo>
                  <a:lnTo>
                    <a:pt x="f62" y="f5"/>
                  </a:lnTo>
                  <a:lnTo>
                    <a:pt x="f63" y="f64"/>
                  </a:lnTo>
                  <a:cubicBezTo>
                    <a:pt x="f65" y="f66"/>
                    <a:pt x="f6" y="f67"/>
                    <a:pt x="f6" y="f55"/>
                  </a:cubicBezTo>
                  <a:cubicBezTo>
                    <a:pt x="f6" y="f68"/>
                    <a:pt x="f69" y="f70"/>
                    <a:pt x="f71" y="f72"/>
                  </a:cubicBezTo>
                  <a:cubicBezTo>
                    <a:pt x="f73" y="f74"/>
                    <a:pt x="f75" y="f7"/>
                    <a:pt x="f33" y="f7"/>
                  </a:cubicBezTo>
                  <a:cubicBezTo>
                    <a:pt x="f76" y="f7"/>
                    <a:pt x="f5" y="f77"/>
                    <a:pt x="f5" y="f11"/>
                  </a:cubicBez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9" name="Freeform: Shape 15">
              <a:extLst>
                <a:ext uri="{FF2B5EF4-FFF2-40B4-BE49-F238E27FC236}">
                  <a16:creationId xmlns:a16="http://schemas.microsoft.com/office/drawing/2014/main" id="{027166E1-C5CB-7798-B952-B7565E53ED9B}"/>
                </a:ext>
              </a:extLst>
            </p:cNvPr>
            <p:cNvSpPr/>
            <p:nvPr/>
          </p:nvSpPr>
          <p:spPr>
            <a:xfrm>
              <a:off x="1575099" y="0"/>
              <a:ext cx="4247735" cy="248738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328502"/>
                <a:gd name="f7" fmla="val 2582465"/>
                <a:gd name="f8" fmla="val 1734"/>
                <a:gd name="f9" fmla="val 404018"/>
                <a:gd name="f10" fmla="val 402352"/>
                <a:gd name="f11" fmla="val 34048"/>
                <a:gd name="f12" fmla="val 295496"/>
                <a:gd name="f13" fmla="val 453209"/>
                <a:gd name="f14" fmla="val 560486"/>
                <a:gd name="f15" fmla="val 553717"/>
                <a:gd name="f16" fmla="val 821451"/>
                <a:gd name="f17" fmla="val 651408"/>
                <a:gd name="f18" fmla="val 1075496"/>
                <a:gd name="f19" fmla="val 795289"/>
                <a:gd name="f20" fmla="val 1317310"/>
                <a:gd name="f21" fmla="val 969749"/>
                <a:gd name="f22" fmla="val 1520900"/>
                <a:gd name="f23" fmla="val 1147186"/>
                <a:gd name="f24" fmla="val 1728030"/>
                <a:gd name="f25" fmla="val 1349086"/>
                <a:gd name="f26" fmla="val 1890822"/>
                <a:gd name="f27" fmla="val 1569655"/>
                <a:gd name="f28" fmla="val 2004688"/>
                <a:gd name="f29" fmla="val 1795133"/>
                <a:gd name="f30" fmla="val 2121048"/>
                <a:gd name="f31" fmla="val 2030026"/>
                <a:gd name="f32" fmla="val 2180113"/>
                <a:gd name="f33" fmla="val 2267816"/>
                <a:gd name="f34" fmla="val 2507377"/>
                <a:gd name="f35" fmla="val 2647234"/>
                <a:gd name="f36" fmla="val 2085882"/>
                <a:gd name="f37" fmla="val 2916086"/>
                <a:gd name="f38" fmla="val 1889776"/>
                <a:gd name="f39" fmla="val 2980945"/>
                <a:gd name="f40" fmla="val 1842459"/>
                <a:gd name="f41" fmla="val 3048057"/>
                <a:gd name="f42" fmla="val 1793533"/>
                <a:gd name="f43" fmla="val 3121849"/>
                <a:gd name="f44" fmla="val 1743481"/>
                <a:gd name="f45" fmla="val 3685624"/>
                <a:gd name="f46" fmla="val 1361005"/>
                <a:gd name="f47" fmla="val 3926150"/>
                <a:gd name="f48" fmla="val 950445"/>
                <a:gd name="f49" fmla="val 370736"/>
                <a:gd name="f50" fmla="val 275620"/>
                <a:gd name="f51" fmla="val 3913903"/>
                <a:gd name="f52" fmla="val 186836"/>
                <a:gd name="f53" fmla="val 3890864"/>
                <a:gd name="f54" fmla="val 101186"/>
                <a:gd name="f55" fmla="val 3856896"/>
                <a:gd name="f56" fmla="val 4280386"/>
                <a:gd name="f57" fmla="val 4315979"/>
                <a:gd name="f58" fmla="val 179000"/>
                <a:gd name="f59" fmla="val 4324163"/>
                <a:gd name="f60" fmla="val 240678"/>
                <a:gd name="f61" fmla="val 304478"/>
                <a:gd name="f62" fmla="val 1156771"/>
                <a:gd name="f63" fmla="val 3951016"/>
                <a:gd name="f64" fmla="val 1667114"/>
                <a:gd name="f65" fmla="val 3347729"/>
                <a:gd name="f66" fmla="val 2076387"/>
                <a:gd name="f67" fmla="val 2985773"/>
                <a:gd name="f68" fmla="val 2321982"/>
                <a:gd name="f69" fmla="val 2737522"/>
                <a:gd name="f70" fmla="val 1015295"/>
                <a:gd name="f71" fmla="val 1299204"/>
                <a:gd name="f72" fmla="+- 0 0 -90"/>
                <a:gd name="f73" fmla="*/ f3 1 4328502"/>
                <a:gd name="f74" fmla="*/ f4 1 2582465"/>
                <a:gd name="f75" fmla="val f5"/>
                <a:gd name="f76" fmla="val f6"/>
                <a:gd name="f77" fmla="val f7"/>
                <a:gd name="f78" fmla="*/ f72 f0 1"/>
                <a:gd name="f79" fmla="+- f77 0 f75"/>
                <a:gd name="f80" fmla="+- f76 0 f75"/>
                <a:gd name="f81" fmla="*/ f78 1 f2"/>
                <a:gd name="f82" fmla="*/ f80 1 4328502"/>
                <a:gd name="f83" fmla="*/ f79 1 2582465"/>
                <a:gd name="f84" fmla="*/ 1734 f80 1"/>
                <a:gd name="f85" fmla="*/ 0 f79 1"/>
                <a:gd name="f86" fmla="*/ 404018 f80 1"/>
                <a:gd name="f87" fmla="*/ 402352 f80 1"/>
                <a:gd name="f88" fmla="*/ 34048 f79 1"/>
                <a:gd name="f89" fmla="*/ 553717 f80 1"/>
                <a:gd name="f90" fmla="*/ 821451 f79 1"/>
                <a:gd name="f91" fmla="*/ 969749 f80 1"/>
                <a:gd name="f92" fmla="*/ 1520900 f79 1"/>
                <a:gd name="f93" fmla="*/ 1569655 f80 1"/>
                <a:gd name="f94" fmla="*/ 2004688 f79 1"/>
                <a:gd name="f95" fmla="*/ 2267816 f80 1"/>
                <a:gd name="f96" fmla="*/ 2180113 f79 1"/>
                <a:gd name="f97" fmla="*/ 2916086 f80 1"/>
                <a:gd name="f98" fmla="*/ 1889776 f79 1"/>
                <a:gd name="f99" fmla="*/ 3121849 f80 1"/>
                <a:gd name="f100" fmla="*/ 1743481 f79 1"/>
                <a:gd name="f101" fmla="*/ 3926150 f80 1"/>
                <a:gd name="f102" fmla="*/ 370736 f79 1"/>
                <a:gd name="f103" fmla="*/ 3890864 f80 1"/>
                <a:gd name="f104" fmla="*/ 101186 f79 1"/>
                <a:gd name="f105" fmla="*/ 3856896 f80 1"/>
                <a:gd name="f106" fmla="*/ 4280386 f80 1"/>
                <a:gd name="f107" fmla="*/ 4315979 f80 1"/>
                <a:gd name="f108" fmla="*/ 179000 f79 1"/>
                <a:gd name="f109" fmla="*/ 4328502 f80 1"/>
                <a:gd name="f110" fmla="*/ 3347729 f80 1"/>
                <a:gd name="f111" fmla="*/ 2076387 f79 1"/>
                <a:gd name="f112" fmla="*/ 2582465 f79 1"/>
                <a:gd name="f113" fmla="*/ 0 f80 1"/>
                <a:gd name="f114" fmla="+- f81 0 f1"/>
                <a:gd name="f115" fmla="*/ f84 1 4328502"/>
                <a:gd name="f116" fmla="*/ f85 1 2582465"/>
                <a:gd name="f117" fmla="*/ f86 1 4328502"/>
                <a:gd name="f118" fmla="*/ f87 1 4328502"/>
                <a:gd name="f119" fmla="*/ f88 1 2582465"/>
                <a:gd name="f120" fmla="*/ f89 1 4328502"/>
                <a:gd name="f121" fmla="*/ f90 1 2582465"/>
                <a:gd name="f122" fmla="*/ f91 1 4328502"/>
                <a:gd name="f123" fmla="*/ f92 1 2582465"/>
                <a:gd name="f124" fmla="*/ f93 1 4328502"/>
                <a:gd name="f125" fmla="*/ f94 1 2582465"/>
                <a:gd name="f126" fmla="*/ f95 1 4328502"/>
                <a:gd name="f127" fmla="*/ f96 1 2582465"/>
                <a:gd name="f128" fmla="*/ f97 1 4328502"/>
                <a:gd name="f129" fmla="*/ f98 1 2582465"/>
                <a:gd name="f130" fmla="*/ f99 1 4328502"/>
                <a:gd name="f131" fmla="*/ f100 1 2582465"/>
                <a:gd name="f132" fmla="*/ f101 1 4328502"/>
                <a:gd name="f133" fmla="*/ f102 1 2582465"/>
                <a:gd name="f134" fmla="*/ f103 1 4328502"/>
                <a:gd name="f135" fmla="*/ f104 1 2582465"/>
                <a:gd name="f136" fmla="*/ f105 1 4328502"/>
                <a:gd name="f137" fmla="*/ f106 1 4328502"/>
                <a:gd name="f138" fmla="*/ f107 1 4328502"/>
                <a:gd name="f139" fmla="*/ f108 1 2582465"/>
                <a:gd name="f140" fmla="*/ f109 1 4328502"/>
                <a:gd name="f141" fmla="*/ f110 1 4328502"/>
                <a:gd name="f142" fmla="*/ f111 1 2582465"/>
                <a:gd name="f143" fmla="*/ f112 1 2582465"/>
                <a:gd name="f144" fmla="*/ f113 1 4328502"/>
                <a:gd name="f145" fmla="*/ f75 1 f82"/>
                <a:gd name="f146" fmla="*/ f76 1 f82"/>
                <a:gd name="f147" fmla="*/ f75 1 f83"/>
                <a:gd name="f148" fmla="*/ f77 1 f83"/>
                <a:gd name="f149" fmla="*/ f115 1 f82"/>
                <a:gd name="f150" fmla="*/ f116 1 f83"/>
                <a:gd name="f151" fmla="*/ f117 1 f82"/>
                <a:gd name="f152" fmla="*/ f118 1 f82"/>
                <a:gd name="f153" fmla="*/ f119 1 f83"/>
                <a:gd name="f154" fmla="*/ f120 1 f82"/>
                <a:gd name="f155" fmla="*/ f121 1 f83"/>
                <a:gd name="f156" fmla="*/ f122 1 f82"/>
                <a:gd name="f157" fmla="*/ f123 1 f83"/>
                <a:gd name="f158" fmla="*/ f124 1 f82"/>
                <a:gd name="f159" fmla="*/ f125 1 f83"/>
                <a:gd name="f160" fmla="*/ f126 1 f82"/>
                <a:gd name="f161" fmla="*/ f127 1 f83"/>
                <a:gd name="f162" fmla="*/ f128 1 f82"/>
                <a:gd name="f163" fmla="*/ f129 1 f83"/>
                <a:gd name="f164" fmla="*/ f130 1 f82"/>
                <a:gd name="f165" fmla="*/ f131 1 f83"/>
                <a:gd name="f166" fmla="*/ f132 1 f82"/>
                <a:gd name="f167" fmla="*/ f133 1 f83"/>
                <a:gd name="f168" fmla="*/ f134 1 f82"/>
                <a:gd name="f169" fmla="*/ f135 1 f83"/>
                <a:gd name="f170" fmla="*/ f136 1 f82"/>
                <a:gd name="f171" fmla="*/ f137 1 f82"/>
                <a:gd name="f172" fmla="*/ f138 1 f82"/>
                <a:gd name="f173" fmla="*/ f139 1 f83"/>
                <a:gd name="f174" fmla="*/ f140 1 f82"/>
                <a:gd name="f175" fmla="*/ f141 1 f82"/>
                <a:gd name="f176" fmla="*/ f142 1 f83"/>
                <a:gd name="f177" fmla="*/ f143 1 f83"/>
                <a:gd name="f178" fmla="*/ f144 1 f82"/>
                <a:gd name="f179" fmla="*/ f145 f73 1"/>
                <a:gd name="f180" fmla="*/ f146 f73 1"/>
                <a:gd name="f181" fmla="*/ f148 f74 1"/>
                <a:gd name="f182" fmla="*/ f147 f74 1"/>
                <a:gd name="f183" fmla="*/ f149 f73 1"/>
                <a:gd name="f184" fmla="*/ f150 f74 1"/>
                <a:gd name="f185" fmla="*/ f151 f73 1"/>
                <a:gd name="f186" fmla="*/ f152 f73 1"/>
                <a:gd name="f187" fmla="*/ f153 f74 1"/>
                <a:gd name="f188" fmla="*/ f154 f73 1"/>
                <a:gd name="f189" fmla="*/ f155 f74 1"/>
                <a:gd name="f190" fmla="*/ f156 f73 1"/>
                <a:gd name="f191" fmla="*/ f157 f74 1"/>
                <a:gd name="f192" fmla="*/ f158 f73 1"/>
                <a:gd name="f193" fmla="*/ f159 f74 1"/>
                <a:gd name="f194" fmla="*/ f160 f73 1"/>
                <a:gd name="f195" fmla="*/ f161 f74 1"/>
                <a:gd name="f196" fmla="*/ f162 f73 1"/>
                <a:gd name="f197" fmla="*/ f163 f74 1"/>
                <a:gd name="f198" fmla="*/ f164 f73 1"/>
                <a:gd name="f199" fmla="*/ f165 f74 1"/>
                <a:gd name="f200" fmla="*/ f166 f73 1"/>
                <a:gd name="f201" fmla="*/ f167 f74 1"/>
                <a:gd name="f202" fmla="*/ f168 f73 1"/>
                <a:gd name="f203" fmla="*/ f169 f74 1"/>
                <a:gd name="f204" fmla="*/ f170 f73 1"/>
                <a:gd name="f205" fmla="*/ f171 f73 1"/>
                <a:gd name="f206" fmla="*/ f172 f73 1"/>
                <a:gd name="f207" fmla="*/ f173 f74 1"/>
                <a:gd name="f208" fmla="*/ f174 f73 1"/>
                <a:gd name="f209" fmla="*/ f175 f73 1"/>
                <a:gd name="f210" fmla="*/ f176 f74 1"/>
                <a:gd name="f211" fmla="*/ f177 f74 1"/>
                <a:gd name="f212" fmla="*/ f178 f7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14">
                  <a:pos x="f183" y="f184"/>
                </a:cxn>
                <a:cxn ang="f114">
                  <a:pos x="f185" y="f184"/>
                </a:cxn>
                <a:cxn ang="f114">
                  <a:pos x="f186" y="f187"/>
                </a:cxn>
                <a:cxn ang="f114">
                  <a:pos x="f188" y="f189"/>
                </a:cxn>
                <a:cxn ang="f114">
                  <a:pos x="f190" y="f191"/>
                </a:cxn>
                <a:cxn ang="f114">
                  <a:pos x="f192" y="f193"/>
                </a:cxn>
                <a:cxn ang="f114">
                  <a:pos x="f194" y="f195"/>
                </a:cxn>
                <a:cxn ang="f114">
                  <a:pos x="f196" y="f197"/>
                </a:cxn>
                <a:cxn ang="f114">
                  <a:pos x="f198" y="f199"/>
                </a:cxn>
                <a:cxn ang="f114">
                  <a:pos x="f200" y="f201"/>
                </a:cxn>
                <a:cxn ang="f114">
                  <a:pos x="f202" y="f203"/>
                </a:cxn>
                <a:cxn ang="f114">
                  <a:pos x="f204" y="f184"/>
                </a:cxn>
                <a:cxn ang="f114">
                  <a:pos x="f205" y="f184"/>
                </a:cxn>
                <a:cxn ang="f114">
                  <a:pos x="f206" y="f207"/>
                </a:cxn>
                <a:cxn ang="f114">
                  <a:pos x="f208" y="f201"/>
                </a:cxn>
                <a:cxn ang="f114">
                  <a:pos x="f209" y="f210"/>
                </a:cxn>
                <a:cxn ang="f114">
                  <a:pos x="f194" y="f211"/>
                </a:cxn>
                <a:cxn ang="f114">
                  <a:pos x="f212" y="f187"/>
                </a:cxn>
              </a:cxnLst>
              <a:rect l="f179" t="f182" r="f180" b="f181"/>
              <a:pathLst>
                <a:path w="4328502" h="2582465">
                  <a:moveTo>
                    <a:pt x="f8" y="f5"/>
                  </a:moveTo>
                  <a:lnTo>
                    <a:pt x="f9" y="f5"/>
                  </a:lnTo>
                  <a:lnTo>
                    <a:pt x="f10" y="f11"/>
                  </a:lnTo>
                  <a:cubicBezTo>
                    <a:pt x="f10" y="f12"/>
                    <a:pt x="f13" y="f14"/>
                    <a:pt x="f15" y="f16"/>
                  </a:cubicBezTo>
                  <a:cubicBezTo>
                    <a:pt x="f17" y="f18"/>
                    <a:pt x="f19" y="f20"/>
                    <a:pt x="f21" y="f22"/>
                  </a:cubicBezTo>
                  <a:cubicBezTo>
                    <a:pt x="f23" y="f24"/>
                    <a:pt x="f25" y="f26"/>
                    <a:pt x="f27" y="f28"/>
                  </a:cubicBezTo>
                  <a:cubicBezTo>
                    <a:pt x="f29" y="f30"/>
                    <a:pt x="f31" y="f32"/>
                    <a:pt x="f33" y="f32"/>
                  </a:cubicBezTo>
                  <a:cubicBezTo>
                    <a:pt x="f34" y="f32"/>
                    <a:pt x="f35" y="f36"/>
                    <a:pt x="f37" y="f38"/>
                  </a:cubicBezTo>
                  <a:cubicBezTo>
                    <a:pt x="f39" y="f40"/>
                    <a:pt x="f41" y="f42"/>
                    <a:pt x="f43" y="f44"/>
                  </a:cubicBezTo>
                  <a:cubicBezTo>
                    <a:pt x="f45" y="f46"/>
                    <a:pt x="f47" y="f48"/>
                    <a:pt x="f47" y="f49"/>
                  </a:cubicBezTo>
                  <a:cubicBezTo>
                    <a:pt x="f47" y="f50"/>
                    <a:pt x="f51" y="f52"/>
                    <a:pt x="f53" y="f54"/>
                  </a:cubicBezTo>
                  <a:lnTo>
                    <a:pt x="f55" y="f5"/>
                  </a:lnTo>
                  <a:lnTo>
                    <a:pt x="f56" y="f5"/>
                  </a:lnTo>
                  <a:lnTo>
                    <a:pt x="f57" y="f58"/>
                  </a:lnTo>
                  <a:cubicBezTo>
                    <a:pt x="f59" y="f60"/>
                    <a:pt x="f6" y="f61"/>
                    <a:pt x="f6" y="f49"/>
                  </a:cubicBezTo>
                  <a:cubicBezTo>
                    <a:pt x="f6" y="f62"/>
                    <a:pt x="f63" y="f64"/>
                    <a:pt x="f65" y="f66"/>
                  </a:cubicBezTo>
                  <a:cubicBezTo>
                    <a:pt x="f67" y="f68"/>
                    <a:pt x="f69" y="f7"/>
                    <a:pt x="f33" y="f7"/>
                  </a:cubicBezTo>
                  <a:cubicBezTo>
                    <a:pt x="f70" y="f7"/>
                    <a:pt x="f5" y="f71"/>
                    <a:pt x="f5" y="f11"/>
                  </a:cubicBez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0" name="Freeform: Shape 16">
              <a:extLst>
                <a:ext uri="{FF2B5EF4-FFF2-40B4-BE49-F238E27FC236}">
                  <a16:creationId xmlns:a16="http://schemas.microsoft.com/office/drawing/2014/main" id="{9EF3D186-63AC-6658-96E8-E18F70D466D0}"/>
                </a:ext>
              </a:extLst>
            </p:cNvPr>
            <p:cNvSpPr/>
            <p:nvPr/>
          </p:nvSpPr>
          <p:spPr>
            <a:xfrm>
              <a:off x="1432563" y="0"/>
              <a:ext cx="4532808" cy="25131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619000"/>
                <a:gd name="f7" fmla="val 2614653"/>
                <a:gd name="f8" fmla="val 22456"/>
                <a:gd name="f9" fmla="val 147678"/>
                <a:gd name="f10" fmla="val 145973"/>
                <a:gd name="f11" fmla="val 79675"/>
                <a:gd name="f12" fmla="val 186942"/>
                <a:gd name="f13" fmla="val 154101"/>
                <a:gd name="f14" fmla="val 296623"/>
                <a:gd name="f15" fmla="val 170195"/>
                <a:gd name="f16" fmla="val 405339"/>
                <a:gd name="f17" fmla="val 181058"/>
                <a:gd name="f18" fmla="val 476072"/>
                <a:gd name="f19" fmla="val 194497"/>
                <a:gd name="f20" fmla="val 544874"/>
                <a:gd name="f21" fmla="val 210108"/>
                <a:gd name="f22" fmla="val 609814"/>
                <a:gd name="f23" fmla="val 227168"/>
                <a:gd name="f24" fmla="val 679662"/>
                <a:gd name="f25" fmla="val 246400"/>
                <a:gd name="f26" fmla="val 747257"/>
                <a:gd name="f27" fmla="val 267242"/>
                <a:gd name="f28" fmla="val 810587"/>
                <a:gd name="f29" fmla="val 288969"/>
                <a:gd name="f30" fmla="val 876814"/>
                <a:gd name="f31" fmla="val 313513"/>
                <a:gd name="f32" fmla="val 942720"/>
                <a:gd name="f33" fmla="val 340148"/>
                <a:gd name="f34" fmla="val 1006533"/>
                <a:gd name="f35" fmla="val 367025"/>
                <a:gd name="f36" fmla="val 1070587"/>
                <a:gd name="f37" fmla="val 396719"/>
                <a:gd name="f38" fmla="val 1134561"/>
                <a:gd name="f39" fmla="val 428344"/>
                <a:gd name="f40" fmla="val 1196765"/>
                <a:gd name="f41" fmla="val 491996"/>
                <a:gd name="f42" fmla="val 1321816"/>
                <a:gd name="f43" fmla="val 564822"/>
                <a:gd name="f44" fmla="val 1443246"/>
                <a:gd name="f45" fmla="val 644970"/>
                <a:gd name="f46" fmla="val 1557594"/>
                <a:gd name="f47" fmla="val 661628"/>
                <a:gd name="f48" fmla="val 1581172"/>
                <a:gd name="f49" fmla="val 683757"/>
                <a:gd name="f50" fmla="val 1612153"/>
                <a:gd name="f51" fmla="val 707335"/>
                <a:gd name="f52" fmla="val 1642893"/>
                <a:gd name="f53" fmla="val 707496"/>
                <a:gd name="f54" fmla="val 1643054"/>
                <a:gd name="f55" fmla="val 707657"/>
                <a:gd name="f56" fmla="val 1643214"/>
                <a:gd name="f57" fmla="val 716347"/>
                <a:gd name="f58" fmla="val 1654963"/>
                <a:gd name="f59" fmla="val 725521"/>
                <a:gd name="f60" fmla="val 1666792"/>
                <a:gd name="f61" fmla="val 734453"/>
                <a:gd name="f62" fmla="val 1678219"/>
                <a:gd name="f63" fmla="val 740006"/>
                <a:gd name="f64" fmla="val 1685301"/>
                <a:gd name="f65" fmla="val 751352"/>
                <a:gd name="f66" fmla="val 1700188"/>
                <a:gd name="f67" fmla="val 762940"/>
                <a:gd name="f68" fmla="val 1714350"/>
                <a:gd name="f69" fmla="val 772757"/>
                <a:gd name="f70" fmla="val 1726340"/>
                <a:gd name="f71" fmla="val 821522"/>
                <a:gd name="f72" fmla="val 1785889"/>
                <a:gd name="f73" fmla="val 867390"/>
                <a:gd name="f74" fmla="val 1838114"/>
                <a:gd name="f75" fmla="val 912937"/>
                <a:gd name="f76" fmla="val 1886074"/>
                <a:gd name="f77" fmla="val 1011432"/>
                <a:gd name="f78" fmla="val 1990525"/>
                <a:gd name="f79" fmla="val 1118217"/>
                <a:gd name="f80" fmla="val 2086204"/>
                <a:gd name="f81" fmla="val 1230392"/>
                <a:gd name="f82" fmla="val 2170617"/>
                <a:gd name="f83" fmla="val 1288492"/>
                <a:gd name="f84" fmla="val 2214313"/>
                <a:gd name="f85" fmla="val 1347959"/>
                <a:gd name="f86" fmla="val 2255111"/>
                <a:gd name="f87" fmla="val 1407025"/>
                <a:gd name="f88" fmla="val 2291725"/>
                <a:gd name="f89" fmla="val 1474700"/>
                <a:gd name="f90" fmla="val 2332765"/>
                <a:gd name="f91" fmla="val 1536341"/>
                <a:gd name="f92" fmla="val 2366482"/>
                <a:gd name="f93" fmla="val 1595567"/>
                <a:gd name="f94" fmla="val 2394808"/>
                <a:gd name="f95" fmla="val 1595808"/>
                <a:gd name="f96" fmla="val 2394888"/>
                <a:gd name="f97" fmla="val 1596050"/>
                <a:gd name="f98" fmla="val 2394969"/>
                <a:gd name="f99" fmla="val 1612868"/>
                <a:gd name="f100" fmla="val 2403338"/>
                <a:gd name="f101" fmla="val 1629928"/>
                <a:gd name="f102" fmla="val 2411063"/>
                <a:gd name="f103" fmla="val 1644493"/>
                <a:gd name="f104" fmla="val 2417581"/>
                <a:gd name="f105" fmla="val 1669036"/>
                <a:gd name="f106" fmla="val 2428686"/>
                <a:gd name="f107" fmla="val 1693660"/>
                <a:gd name="f108" fmla="val 2439147"/>
                <a:gd name="f109" fmla="val 1697523"/>
                <a:gd name="f110" fmla="val 2440756"/>
                <a:gd name="f111" fmla="val 1713214"/>
                <a:gd name="f112" fmla="val 2447275"/>
                <a:gd name="f113" fmla="val 1728102"/>
                <a:gd name="f114" fmla="val 2453471"/>
                <a:gd name="f115" fmla="val 1743310"/>
                <a:gd name="f116" fmla="val 2459104"/>
                <a:gd name="f117" fmla="val 1749507"/>
                <a:gd name="f118" fmla="val 2461437"/>
                <a:gd name="f119" fmla="val 1755703"/>
                <a:gd name="f120" fmla="val 2463771"/>
                <a:gd name="f121" fmla="val 1761899"/>
                <a:gd name="f122" fmla="val 2466185"/>
                <a:gd name="f123" fmla="val 1772843"/>
                <a:gd name="f124" fmla="val 2470450"/>
                <a:gd name="f125" fmla="val 1783224"/>
                <a:gd name="f126" fmla="val 2474393"/>
                <a:gd name="f127" fmla="val 1793685"/>
                <a:gd name="f128" fmla="val 2477934"/>
                <a:gd name="f129" fmla="val 1794007"/>
                <a:gd name="f130" fmla="val 2478014"/>
                <a:gd name="f131" fmla="val 1794329"/>
                <a:gd name="f132" fmla="val 2478175"/>
                <a:gd name="f133" fmla="val 1863131"/>
                <a:gd name="f134" fmla="val 2503041"/>
                <a:gd name="f135" fmla="val 1932657"/>
                <a:gd name="f136" fmla="val 2523641"/>
                <a:gd name="f137" fmla="val 2000977"/>
                <a:gd name="f138" fmla="val 2539413"/>
                <a:gd name="f139" fmla="val 2141639"/>
                <a:gd name="f140" fmla="val 2572326"/>
                <a:gd name="f141" fmla="val 2285761"/>
                <a:gd name="f142" fmla="val 2589063"/>
                <a:gd name="f143" fmla="val 2429240"/>
                <a:gd name="f144" fmla="val 2588983"/>
                <a:gd name="f145" fmla="val 2501824"/>
                <a:gd name="f146" fmla="val 2588500"/>
                <a:gd name="f147" fmla="val 2573041"/>
                <a:gd name="f148" fmla="val 2581580"/>
                <a:gd name="f149" fmla="val 2640394"/>
                <a:gd name="f150" fmla="val 2568383"/>
                <a:gd name="f151" fmla="val 2711691"/>
                <a:gd name="f152" fmla="val 2553656"/>
                <a:gd name="f153" fmla="val 2779608"/>
                <a:gd name="f154" fmla="val 2532573"/>
                <a:gd name="f155" fmla="val 2842214"/>
                <a:gd name="f156" fmla="val 2505535"/>
                <a:gd name="f157" fmla="val 2842536"/>
                <a:gd name="f158" fmla="val 2505374"/>
                <a:gd name="f159" fmla="val 2842858"/>
                <a:gd name="f160" fmla="val 2505213"/>
                <a:gd name="f161" fmla="val 2854124"/>
                <a:gd name="f162" fmla="val 2500626"/>
                <a:gd name="f163" fmla="val 2865229"/>
                <a:gd name="f164" fmla="val 2495476"/>
                <a:gd name="f165" fmla="val 2876977"/>
                <a:gd name="f166" fmla="val 2490004"/>
                <a:gd name="f167" fmla="val 2881564"/>
                <a:gd name="f168" fmla="val 2487912"/>
                <a:gd name="f169" fmla="val 2886151"/>
                <a:gd name="f170" fmla="val 2485739"/>
                <a:gd name="f171" fmla="val 2890818"/>
                <a:gd name="f172" fmla="val 2483647"/>
                <a:gd name="f173" fmla="val 2894761"/>
                <a:gd name="f174" fmla="val 2481716"/>
                <a:gd name="f175" fmla="val 2898624"/>
                <a:gd name="f176" fmla="val 2479785"/>
                <a:gd name="f177" fmla="val 2902486"/>
                <a:gd name="f178" fmla="val 2477853"/>
                <a:gd name="f179" fmla="val 2914718"/>
                <a:gd name="f180" fmla="val 2471738"/>
                <a:gd name="f181" fmla="val 2926306"/>
                <a:gd name="f182" fmla="val 2465944"/>
                <a:gd name="f183" fmla="val 2937732"/>
                <a:gd name="f184" fmla="val 2459667"/>
                <a:gd name="f185" fmla="val 2938054"/>
                <a:gd name="f186" fmla="val 2459506"/>
                <a:gd name="f187" fmla="val 2938376"/>
                <a:gd name="f188" fmla="val 2459345"/>
                <a:gd name="f189" fmla="val 2965817"/>
                <a:gd name="f190" fmla="val 2444941"/>
                <a:gd name="f191" fmla="val 2994223"/>
                <a:gd name="f192" fmla="val 2428364"/>
                <a:gd name="f193" fmla="val 3030515"/>
                <a:gd name="f194" fmla="val 2405430"/>
                <a:gd name="f195" fmla="val 3059082"/>
                <a:gd name="f196" fmla="val 2387566"/>
                <a:gd name="f197" fmla="val 3087005"/>
                <a:gd name="f198" fmla="val 2368494"/>
                <a:gd name="f199" fmla="val 3119917"/>
                <a:gd name="f200" fmla="val 2345640"/>
                <a:gd name="f201" fmla="val 3150174"/>
                <a:gd name="f202" fmla="val 2324155"/>
                <a:gd name="f203" fmla="val 3179787"/>
                <a:gd name="f204" fmla="val 2301945"/>
                <a:gd name="f205" fmla="val 3207630"/>
                <a:gd name="f206" fmla="val 2281023"/>
                <a:gd name="f207" fmla="val 3242957"/>
                <a:gd name="f208" fmla="val 2254387"/>
                <a:gd name="f209" fmla="val 3278605"/>
                <a:gd name="f210" fmla="val 2226464"/>
                <a:gd name="f211" fmla="val 3313046"/>
                <a:gd name="f212" fmla="val 2199506"/>
                <a:gd name="f213" fmla="val 3335658"/>
                <a:gd name="f214" fmla="val 2181803"/>
                <a:gd name="f215" fmla="val 3358995"/>
                <a:gd name="f216" fmla="val 2163456"/>
                <a:gd name="f217" fmla="val 3382170"/>
                <a:gd name="f218" fmla="val 2145591"/>
                <a:gd name="f219" fmla="val 3406392"/>
                <a:gd name="f220" fmla="val 2126842"/>
                <a:gd name="f221" fmla="val 3438339"/>
                <a:gd name="f222" fmla="val 2102137"/>
                <a:gd name="f223" fmla="val 3471251"/>
                <a:gd name="f224" fmla="val 2077433"/>
                <a:gd name="f225" fmla="val 3486782"/>
                <a:gd name="f226" fmla="val 2065684"/>
                <a:gd name="f227" fmla="val 3502956"/>
                <a:gd name="f228" fmla="val 2053935"/>
                <a:gd name="f229" fmla="val 3518568"/>
                <a:gd name="f230" fmla="val 2042589"/>
                <a:gd name="f231" fmla="val 3533374"/>
                <a:gd name="f232" fmla="val 2031806"/>
                <a:gd name="f233" fmla="val 3547456"/>
                <a:gd name="f234" fmla="val 2021586"/>
                <a:gd name="f235" fmla="val 3561056"/>
                <a:gd name="f236" fmla="val 2011366"/>
                <a:gd name="f237" fmla="val 3561217"/>
                <a:gd name="f238" fmla="val 2011206"/>
                <a:gd name="f239" fmla="val 3561378"/>
                <a:gd name="f240" fmla="val 2011045"/>
                <a:gd name="f241" fmla="val 3585599"/>
                <a:gd name="f242" fmla="val 1993422"/>
                <a:gd name="f243" fmla="val 3609902"/>
                <a:gd name="f244" fmla="val 1974592"/>
                <a:gd name="f245" fmla="val 3633399"/>
                <a:gd name="f246" fmla="val 1956405"/>
                <a:gd name="f247" fmla="val 3646998"/>
                <a:gd name="f248" fmla="val 1945864"/>
                <a:gd name="f249" fmla="val 3653597"/>
                <a:gd name="f250" fmla="val 1940553"/>
                <a:gd name="f251" fmla="val 3678865"/>
                <a:gd name="f252" fmla="val 1920113"/>
                <a:gd name="f253" fmla="val 3705018"/>
                <a:gd name="f254" fmla="val 1899110"/>
                <a:gd name="f255" fmla="val 3729883"/>
                <a:gd name="f256" fmla="val 1877625"/>
                <a:gd name="f257" fmla="val 3785247"/>
                <a:gd name="f258" fmla="val 1830389"/>
                <a:gd name="f259" fmla="val 3837713"/>
                <a:gd name="f260" fmla="val 1781785"/>
                <a:gd name="f261" fmla="val 3885835"/>
                <a:gd name="f262" fmla="val 1733261"/>
                <a:gd name="f263" fmla="val 3987790"/>
                <a:gd name="f264" fmla="val 1629937"/>
                <a:gd name="f265" fmla="val 4075101"/>
                <a:gd name="f266" fmla="val 1521221"/>
                <a:gd name="f267" fmla="val 4145190"/>
                <a:gd name="f268" fmla="val 1410333"/>
                <a:gd name="f269" fmla="val 4184541"/>
                <a:gd name="f270" fmla="val 1347566"/>
                <a:gd name="f271" fmla="val 4216327"/>
                <a:gd name="f272" fmla="val 1289467"/>
                <a:gd name="f273" fmla="val 4242318"/>
                <a:gd name="f274" fmla="val 1232494"/>
                <a:gd name="f275" fmla="val 4242399"/>
                <a:gd name="f276" fmla="val 1232333"/>
                <a:gd name="f277" fmla="val 4242480"/>
                <a:gd name="f278" fmla="val 1232172"/>
                <a:gd name="f279" fmla="val 4269759"/>
                <a:gd name="f280" fmla="val 1174233"/>
                <a:gd name="f281" fmla="val 4294463"/>
                <a:gd name="f282" fmla="val 1111064"/>
                <a:gd name="f283" fmla="val 4315868"/>
                <a:gd name="f284" fmla="val 1044434"/>
                <a:gd name="f285" fmla="val 4335584"/>
                <a:gd name="f286" fmla="val 983116"/>
                <a:gd name="f287" fmla="val 4352724"/>
                <a:gd name="f288" fmla="val 917130"/>
                <a:gd name="f289" fmla="val 4366645"/>
                <a:gd name="f290" fmla="val 848408"/>
                <a:gd name="f291" fmla="val 4372922"/>
                <a:gd name="f292" fmla="val 816784"/>
                <a:gd name="f293" fmla="val 4378555"/>
                <a:gd name="f294" fmla="val 783228"/>
                <a:gd name="f295" fmla="val 4383383"/>
                <a:gd name="f296" fmla="val 748947"/>
                <a:gd name="f297" fmla="val 4387890"/>
                <a:gd name="f298" fmla="val 716759"/>
                <a:gd name="f299" fmla="val 4391671"/>
                <a:gd name="f300" fmla="val 683122"/>
                <a:gd name="f301" fmla="val 4394729"/>
                <a:gd name="f302" fmla="val 649083"/>
                <a:gd name="f303" fmla="val 4400684"/>
                <a:gd name="f304" fmla="val 583983"/>
                <a:gd name="f305" fmla="val 4403581"/>
                <a:gd name="f306" fmla="val 516388"/>
                <a:gd name="f307" fmla="val 4403742"/>
                <a:gd name="f308" fmla="val 442355"/>
                <a:gd name="f309" fmla="val 431974"/>
                <a:gd name="f310" fmla="val 4403823"/>
                <a:gd name="f311" fmla="val 427387"/>
                <a:gd name="f312" fmla="val 422881"/>
                <a:gd name="f313" fmla="val 418294"/>
                <a:gd name="f314" fmla="val 407270"/>
                <a:gd name="f315" fmla="val 399062"/>
                <a:gd name="f316" fmla="val 4403420"/>
                <a:gd name="f317" fmla="val 391659"/>
                <a:gd name="f318" fmla="val 391417"/>
                <a:gd name="f319" fmla="val 391176"/>
                <a:gd name="f320" fmla="val 4402776"/>
                <a:gd name="f321" fmla="val 366149"/>
                <a:gd name="f322" fmla="val 4401489"/>
                <a:gd name="f323" fmla="val 340962"/>
                <a:gd name="f324" fmla="val 4400201"/>
                <a:gd name="f325" fmla="val 312315"/>
                <a:gd name="f326" fmla="val 4397546"/>
                <a:gd name="f327" fmla="val 281817"/>
                <a:gd name="f328" fmla="val 4392879"/>
                <a:gd name="f329" fmla="val 242306"/>
                <a:gd name="f330" fmla="val 4385033"/>
                <a:gd name="f331" fmla="val 178131"/>
                <a:gd name="f332" fmla="val 4372439"/>
                <a:gd name="f333" fmla="val 113955"/>
                <a:gd name="f334" fmla="val 4355219"/>
                <a:gd name="f335" fmla="val 50233"/>
                <a:gd name="f336" fmla="val 4337863"/>
                <a:gd name="f337" fmla="val 4596545"/>
                <a:gd name="f338" fmla="val 4607077"/>
                <a:gd name="f339" fmla="val 69014"/>
                <a:gd name="f340" fmla="val 4614961"/>
                <a:gd name="f341" fmla="val 146655"/>
                <a:gd name="f342" fmla="val 225432"/>
                <a:gd name="f343" fmla="val 305153"/>
                <a:gd name="f344" fmla="val 1580689"/>
                <a:gd name="f345" fmla="val 3585036"/>
                <a:gd name="f346" fmla="val 2309500"/>
                <a:gd name="f347" fmla="val 1033964"/>
                <a:gd name="f348" fmla="val 4039"/>
                <a:gd name="f349" fmla="val 11923"/>
                <a:gd name="f350" fmla="+- 0 0 -90"/>
                <a:gd name="f351" fmla="*/ f3 1 4619000"/>
                <a:gd name="f352" fmla="*/ f4 1 2614653"/>
                <a:gd name="f353" fmla="val f5"/>
                <a:gd name="f354" fmla="val f6"/>
                <a:gd name="f355" fmla="val f7"/>
                <a:gd name="f356" fmla="*/ f350 f0 1"/>
                <a:gd name="f357" fmla="+- f355 0 f353"/>
                <a:gd name="f358" fmla="+- f354 0 f353"/>
                <a:gd name="f359" fmla="*/ f356 1 f2"/>
                <a:gd name="f360" fmla="*/ f358 1 4619000"/>
                <a:gd name="f361" fmla="*/ f357 1 2614653"/>
                <a:gd name="f362" fmla="*/ 22456 f358 1"/>
                <a:gd name="f363" fmla="*/ 0 f357 1"/>
                <a:gd name="f364" fmla="*/ 147678 f358 1"/>
                <a:gd name="f365" fmla="*/ 145973 f358 1"/>
                <a:gd name="f366" fmla="*/ 79675 f357 1"/>
                <a:gd name="f367" fmla="*/ 170195 f358 1"/>
                <a:gd name="f368" fmla="*/ 405339 f357 1"/>
                <a:gd name="f369" fmla="*/ 210108 f358 1"/>
                <a:gd name="f370" fmla="*/ 609814 f357 1"/>
                <a:gd name="f371" fmla="*/ 267242 f358 1"/>
                <a:gd name="f372" fmla="*/ 810587 f357 1"/>
                <a:gd name="f373" fmla="*/ 340148 f358 1"/>
                <a:gd name="f374" fmla="*/ 1006533 f357 1"/>
                <a:gd name="f375" fmla="*/ 428344 f358 1"/>
                <a:gd name="f376" fmla="*/ 1196765 f357 1"/>
                <a:gd name="f377" fmla="*/ 644970 f358 1"/>
                <a:gd name="f378" fmla="*/ 1557594 f357 1"/>
                <a:gd name="f379" fmla="*/ 707335 f358 1"/>
                <a:gd name="f380" fmla="*/ 1642893 f357 1"/>
                <a:gd name="f381" fmla="*/ 707496 f358 1"/>
                <a:gd name="f382" fmla="*/ 1643054 f357 1"/>
                <a:gd name="f383" fmla="*/ 707657 f358 1"/>
                <a:gd name="f384" fmla="*/ 1643214 f357 1"/>
                <a:gd name="f385" fmla="*/ 734453 f358 1"/>
                <a:gd name="f386" fmla="*/ 1678219 f357 1"/>
                <a:gd name="f387" fmla="*/ 740006 f358 1"/>
                <a:gd name="f388" fmla="*/ 1685301 f357 1"/>
                <a:gd name="f389" fmla="*/ 772757 f358 1"/>
                <a:gd name="f390" fmla="*/ 1726340 f357 1"/>
                <a:gd name="f391" fmla="*/ 912937 f358 1"/>
                <a:gd name="f392" fmla="*/ 1886074 f357 1"/>
                <a:gd name="f393" fmla="*/ 1230392 f358 1"/>
                <a:gd name="f394" fmla="*/ 2170617 f357 1"/>
                <a:gd name="f395" fmla="*/ 1407025 f358 1"/>
                <a:gd name="f396" fmla="*/ 2291725 f357 1"/>
                <a:gd name="f397" fmla="*/ 1595567 f358 1"/>
                <a:gd name="f398" fmla="*/ 2394808 f357 1"/>
                <a:gd name="f399" fmla="*/ 1595808 f358 1"/>
                <a:gd name="f400" fmla="*/ 2394888 f357 1"/>
                <a:gd name="f401" fmla="*/ 1596050 f358 1"/>
                <a:gd name="f402" fmla="*/ 2394969 f357 1"/>
                <a:gd name="f403" fmla="*/ 1644493 f358 1"/>
                <a:gd name="f404" fmla="*/ 2417581 f357 1"/>
                <a:gd name="f405" fmla="*/ 1669036 f358 1"/>
                <a:gd name="f406" fmla="*/ 2428686 f357 1"/>
                <a:gd name="f407" fmla="*/ 1693660 f358 1"/>
                <a:gd name="f408" fmla="*/ 2439147 f357 1"/>
                <a:gd name="f409" fmla="*/ 1697523 f358 1"/>
                <a:gd name="f410" fmla="*/ 2440756 f357 1"/>
                <a:gd name="f411" fmla="*/ 1743310 f358 1"/>
                <a:gd name="f412" fmla="*/ 2459104 f357 1"/>
                <a:gd name="f413" fmla="*/ 1761899 f358 1"/>
                <a:gd name="f414" fmla="*/ 2466185 f357 1"/>
                <a:gd name="f415" fmla="*/ 1793685 f358 1"/>
                <a:gd name="f416" fmla="*/ 2477934 f357 1"/>
                <a:gd name="f417" fmla="*/ 1794007 f358 1"/>
                <a:gd name="f418" fmla="*/ 2478014 f357 1"/>
                <a:gd name="f419" fmla="*/ 1794329 f358 1"/>
                <a:gd name="f420" fmla="*/ 2478175 f357 1"/>
                <a:gd name="f421" fmla="*/ 2000977 f358 1"/>
                <a:gd name="f422" fmla="*/ 2539413 f357 1"/>
                <a:gd name="f423" fmla="*/ 2429240 f358 1"/>
                <a:gd name="f424" fmla="*/ 2588983 f357 1"/>
                <a:gd name="f425" fmla="*/ 2640394 f358 1"/>
                <a:gd name="f426" fmla="*/ 2568383 f357 1"/>
                <a:gd name="f427" fmla="*/ 2842214 f358 1"/>
                <a:gd name="f428" fmla="*/ 2505535 f357 1"/>
                <a:gd name="f429" fmla="*/ 2842536 f358 1"/>
                <a:gd name="f430" fmla="*/ 2505374 f357 1"/>
                <a:gd name="f431" fmla="*/ 2842858 f358 1"/>
                <a:gd name="f432" fmla="*/ 2505213 f357 1"/>
                <a:gd name="f433" fmla="*/ 2876977 f358 1"/>
                <a:gd name="f434" fmla="*/ 2490004 f357 1"/>
                <a:gd name="f435" fmla="*/ 2890818 f358 1"/>
                <a:gd name="f436" fmla="*/ 2483647 f357 1"/>
                <a:gd name="f437" fmla="*/ 2902486 f358 1"/>
                <a:gd name="f438" fmla="*/ 2477853 f357 1"/>
                <a:gd name="f439" fmla="*/ 2937732 f358 1"/>
                <a:gd name="f440" fmla="*/ 2459667 f357 1"/>
                <a:gd name="f441" fmla="*/ 2938054 f358 1"/>
                <a:gd name="f442" fmla="*/ 2459506 f357 1"/>
                <a:gd name="f443" fmla="*/ 2938376 f358 1"/>
                <a:gd name="f444" fmla="*/ 2459345 f357 1"/>
                <a:gd name="f445" fmla="*/ 3030515 f358 1"/>
                <a:gd name="f446" fmla="*/ 2405430 f357 1"/>
                <a:gd name="f447" fmla="*/ 3119917 f358 1"/>
                <a:gd name="f448" fmla="*/ 2345640 f357 1"/>
                <a:gd name="f449" fmla="*/ 3207630 f358 1"/>
                <a:gd name="f450" fmla="*/ 2281023 f357 1"/>
                <a:gd name="f451" fmla="*/ 3313046 f358 1"/>
                <a:gd name="f452" fmla="*/ 2199506 f357 1"/>
                <a:gd name="f453" fmla="*/ 3382170 f358 1"/>
                <a:gd name="f454" fmla="*/ 2145591 f357 1"/>
                <a:gd name="f455" fmla="*/ 3471251 f358 1"/>
                <a:gd name="f456" fmla="*/ 2077433 f357 1"/>
                <a:gd name="f457" fmla="*/ 3518568 f358 1"/>
                <a:gd name="f458" fmla="*/ 2042589 f357 1"/>
                <a:gd name="f459" fmla="*/ 3561056 f358 1"/>
                <a:gd name="f460" fmla="*/ 2011366 f357 1"/>
                <a:gd name="f461" fmla="*/ 3561217 f358 1"/>
                <a:gd name="f462" fmla="*/ 2011206 f357 1"/>
                <a:gd name="f463" fmla="*/ 3561378 f358 1"/>
                <a:gd name="f464" fmla="*/ 2011045 f357 1"/>
                <a:gd name="f465" fmla="*/ 3633399 f358 1"/>
                <a:gd name="f466" fmla="*/ 1956405 f357 1"/>
                <a:gd name="f467" fmla="*/ 3646998 f358 1"/>
                <a:gd name="f468" fmla="*/ 1945864 f357 1"/>
                <a:gd name="f469" fmla="*/ 3653597 f358 1"/>
                <a:gd name="f470" fmla="*/ 1940553 f357 1"/>
                <a:gd name="f471" fmla="*/ 3729883 f358 1"/>
                <a:gd name="f472" fmla="*/ 1877625 f357 1"/>
                <a:gd name="f473" fmla="*/ 3885835 f358 1"/>
                <a:gd name="f474" fmla="*/ 1733261 f357 1"/>
                <a:gd name="f475" fmla="*/ 4145190 f358 1"/>
                <a:gd name="f476" fmla="*/ 1410333 f357 1"/>
                <a:gd name="f477" fmla="*/ 4242318 f358 1"/>
                <a:gd name="f478" fmla="*/ 1232494 f357 1"/>
                <a:gd name="f479" fmla="*/ 4242399 f358 1"/>
                <a:gd name="f480" fmla="*/ 1232333 f357 1"/>
                <a:gd name="f481" fmla="*/ 4242480 f358 1"/>
                <a:gd name="f482" fmla="*/ 1232172 f357 1"/>
                <a:gd name="f483" fmla="*/ 4315868 f358 1"/>
                <a:gd name="f484" fmla="*/ 1044434 f357 1"/>
                <a:gd name="f485" fmla="*/ 4366645 f358 1"/>
                <a:gd name="f486" fmla="*/ 848408 f357 1"/>
                <a:gd name="f487" fmla="*/ 4383383 f358 1"/>
                <a:gd name="f488" fmla="*/ 748947 f357 1"/>
                <a:gd name="f489" fmla="*/ 4394729 f358 1"/>
                <a:gd name="f490" fmla="*/ 649083 f357 1"/>
                <a:gd name="f491" fmla="*/ 4403742 f358 1"/>
                <a:gd name="f492" fmla="*/ 442355 f357 1"/>
                <a:gd name="f493" fmla="*/ 431974 f357 1"/>
                <a:gd name="f494" fmla="*/ 4403823 f358 1"/>
                <a:gd name="f495" fmla="*/ 418294 f357 1"/>
                <a:gd name="f496" fmla="*/ 4403420 f358 1"/>
                <a:gd name="f497" fmla="*/ 391659 f357 1"/>
                <a:gd name="f498" fmla="*/ 391417 f357 1"/>
                <a:gd name="f499" fmla="*/ 391176 f357 1"/>
                <a:gd name="f500" fmla="*/ 4402776 f358 1"/>
                <a:gd name="f501" fmla="*/ 366149 f357 1"/>
                <a:gd name="f502" fmla="*/ 4401489 f358 1"/>
                <a:gd name="f503" fmla="*/ 340962 f357 1"/>
                <a:gd name="f504" fmla="*/ 4392879 f358 1"/>
                <a:gd name="f505" fmla="*/ 242306 f357 1"/>
                <a:gd name="f506" fmla="*/ 4355219 f358 1"/>
                <a:gd name="f507" fmla="*/ 50233 f357 1"/>
                <a:gd name="f508" fmla="*/ 4337863 f358 1"/>
                <a:gd name="f509" fmla="*/ 4596545 f358 1"/>
                <a:gd name="f510" fmla="*/ 4607077 f358 1"/>
                <a:gd name="f511" fmla="*/ 69014 f357 1"/>
                <a:gd name="f512" fmla="*/ 4619000 f358 1"/>
                <a:gd name="f513" fmla="*/ 305153 f357 1"/>
                <a:gd name="f514" fmla="*/ 2309500 f358 1"/>
                <a:gd name="f515" fmla="*/ 2614653 f357 1"/>
                <a:gd name="f516" fmla="*/ 0 f358 1"/>
                <a:gd name="f517" fmla="*/ 11923 f358 1"/>
                <a:gd name="f518" fmla="+- f359 0 f1"/>
                <a:gd name="f519" fmla="*/ f362 1 4619000"/>
                <a:gd name="f520" fmla="*/ f363 1 2614653"/>
                <a:gd name="f521" fmla="*/ f364 1 4619000"/>
                <a:gd name="f522" fmla="*/ f365 1 4619000"/>
                <a:gd name="f523" fmla="*/ f366 1 2614653"/>
                <a:gd name="f524" fmla="*/ f367 1 4619000"/>
                <a:gd name="f525" fmla="*/ f368 1 2614653"/>
                <a:gd name="f526" fmla="*/ f369 1 4619000"/>
                <a:gd name="f527" fmla="*/ f370 1 2614653"/>
                <a:gd name="f528" fmla="*/ f371 1 4619000"/>
                <a:gd name="f529" fmla="*/ f372 1 2614653"/>
                <a:gd name="f530" fmla="*/ f373 1 4619000"/>
                <a:gd name="f531" fmla="*/ f374 1 2614653"/>
                <a:gd name="f532" fmla="*/ f375 1 4619000"/>
                <a:gd name="f533" fmla="*/ f376 1 2614653"/>
                <a:gd name="f534" fmla="*/ f377 1 4619000"/>
                <a:gd name="f535" fmla="*/ f378 1 2614653"/>
                <a:gd name="f536" fmla="*/ f379 1 4619000"/>
                <a:gd name="f537" fmla="*/ f380 1 2614653"/>
                <a:gd name="f538" fmla="*/ f381 1 4619000"/>
                <a:gd name="f539" fmla="*/ f382 1 2614653"/>
                <a:gd name="f540" fmla="*/ f383 1 4619000"/>
                <a:gd name="f541" fmla="*/ f384 1 2614653"/>
                <a:gd name="f542" fmla="*/ f385 1 4619000"/>
                <a:gd name="f543" fmla="*/ f386 1 2614653"/>
                <a:gd name="f544" fmla="*/ f387 1 4619000"/>
                <a:gd name="f545" fmla="*/ f388 1 2614653"/>
                <a:gd name="f546" fmla="*/ f389 1 4619000"/>
                <a:gd name="f547" fmla="*/ f390 1 2614653"/>
                <a:gd name="f548" fmla="*/ f391 1 4619000"/>
                <a:gd name="f549" fmla="*/ f392 1 2614653"/>
                <a:gd name="f550" fmla="*/ f393 1 4619000"/>
                <a:gd name="f551" fmla="*/ f394 1 2614653"/>
                <a:gd name="f552" fmla="*/ f395 1 4619000"/>
                <a:gd name="f553" fmla="*/ f396 1 2614653"/>
                <a:gd name="f554" fmla="*/ f397 1 4619000"/>
                <a:gd name="f555" fmla="*/ f398 1 2614653"/>
                <a:gd name="f556" fmla="*/ f399 1 4619000"/>
                <a:gd name="f557" fmla="*/ f400 1 2614653"/>
                <a:gd name="f558" fmla="*/ f401 1 4619000"/>
                <a:gd name="f559" fmla="*/ f402 1 2614653"/>
                <a:gd name="f560" fmla="*/ f403 1 4619000"/>
                <a:gd name="f561" fmla="*/ f404 1 2614653"/>
                <a:gd name="f562" fmla="*/ f405 1 4619000"/>
                <a:gd name="f563" fmla="*/ f406 1 2614653"/>
                <a:gd name="f564" fmla="*/ f407 1 4619000"/>
                <a:gd name="f565" fmla="*/ f408 1 2614653"/>
                <a:gd name="f566" fmla="*/ f409 1 4619000"/>
                <a:gd name="f567" fmla="*/ f410 1 2614653"/>
                <a:gd name="f568" fmla="*/ f411 1 4619000"/>
                <a:gd name="f569" fmla="*/ f412 1 2614653"/>
                <a:gd name="f570" fmla="*/ f413 1 4619000"/>
                <a:gd name="f571" fmla="*/ f414 1 2614653"/>
                <a:gd name="f572" fmla="*/ f415 1 4619000"/>
                <a:gd name="f573" fmla="*/ f416 1 2614653"/>
                <a:gd name="f574" fmla="*/ f417 1 4619000"/>
                <a:gd name="f575" fmla="*/ f418 1 2614653"/>
                <a:gd name="f576" fmla="*/ f419 1 4619000"/>
                <a:gd name="f577" fmla="*/ f420 1 2614653"/>
                <a:gd name="f578" fmla="*/ f421 1 4619000"/>
                <a:gd name="f579" fmla="*/ f422 1 2614653"/>
                <a:gd name="f580" fmla="*/ f423 1 4619000"/>
                <a:gd name="f581" fmla="*/ f424 1 2614653"/>
                <a:gd name="f582" fmla="*/ f425 1 4619000"/>
                <a:gd name="f583" fmla="*/ f426 1 2614653"/>
                <a:gd name="f584" fmla="*/ f427 1 4619000"/>
                <a:gd name="f585" fmla="*/ f428 1 2614653"/>
                <a:gd name="f586" fmla="*/ f429 1 4619000"/>
                <a:gd name="f587" fmla="*/ f430 1 2614653"/>
                <a:gd name="f588" fmla="*/ f431 1 4619000"/>
                <a:gd name="f589" fmla="*/ f432 1 2614653"/>
                <a:gd name="f590" fmla="*/ f433 1 4619000"/>
                <a:gd name="f591" fmla="*/ f434 1 2614653"/>
                <a:gd name="f592" fmla="*/ f435 1 4619000"/>
                <a:gd name="f593" fmla="*/ f436 1 2614653"/>
                <a:gd name="f594" fmla="*/ f437 1 4619000"/>
                <a:gd name="f595" fmla="*/ f438 1 2614653"/>
                <a:gd name="f596" fmla="*/ f439 1 4619000"/>
                <a:gd name="f597" fmla="*/ f440 1 2614653"/>
                <a:gd name="f598" fmla="*/ f441 1 4619000"/>
                <a:gd name="f599" fmla="*/ f442 1 2614653"/>
                <a:gd name="f600" fmla="*/ f443 1 4619000"/>
                <a:gd name="f601" fmla="*/ f444 1 2614653"/>
                <a:gd name="f602" fmla="*/ f445 1 4619000"/>
                <a:gd name="f603" fmla="*/ f446 1 2614653"/>
                <a:gd name="f604" fmla="*/ f447 1 4619000"/>
                <a:gd name="f605" fmla="*/ f448 1 2614653"/>
                <a:gd name="f606" fmla="*/ f449 1 4619000"/>
                <a:gd name="f607" fmla="*/ f450 1 2614653"/>
                <a:gd name="f608" fmla="*/ f451 1 4619000"/>
                <a:gd name="f609" fmla="*/ f452 1 2614653"/>
                <a:gd name="f610" fmla="*/ f453 1 4619000"/>
                <a:gd name="f611" fmla="*/ f454 1 2614653"/>
                <a:gd name="f612" fmla="*/ f455 1 4619000"/>
                <a:gd name="f613" fmla="*/ f456 1 2614653"/>
                <a:gd name="f614" fmla="*/ f457 1 4619000"/>
                <a:gd name="f615" fmla="*/ f458 1 2614653"/>
                <a:gd name="f616" fmla="*/ f459 1 4619000"/>
                <a:gd name="f617" fmla="*/ f460 1 2614653"/>
                <a:gd name="f618" fmla="*/ f461 1 4619000"/>
                <a:gd name="f619" fmla="*/ f462 1 2614653"/>
                <a:gd name="f620" fmla="*/ f463 1 4619000"/>
                <a:gd name="f621" fmla="*/ f464 1 2614653"/>
                <a:gd name="f622" fmla="*/ f465 1 4619000"/>
                <a:gd name="f623" fmla="*/ f466 1 2614653"/>
                <a:gd name="f624" fmla="*/ f467 1 4619000"/>
                <a:gd name="f625" fmla="*/ f468 1 2614653"/>
                <a:gd name="f626" fmla="*/ f469 1 4619000"/>
                <a:gd name="f627" fmla="*/ f470 1 2614653"/>
                <a:gd name="f628" fmla="*/ f471 1 4619000"/>
                <a:gd name="f629" fmla="*/ f472 1 2614653"/>
                <a:gd name="f630" fmla="*/ f473 1 4619000"/>
                <a:gd name="f631" fmla="*/ f474 1 2614653"/>
                <a:gd name="f632" fmla="*/ f475 1 4619000"/>
                <a:gd name="f633" fmla="*/ f476 1 2614653"/>
                <a:gd name="f634" fmla="*/ f477 1 4619000"/>
                <a:gd name="f635" fmla="*/ f478 1 2614653"/>
                <a:gd name="f636" fmla="*/ f479 1 4619000"/>
                <a:gd name="f637" fmla="*/ f480 1 2614653"/>
                <a:gd name="f638" fmla="*/ f481 1 4619000"/>
                <a:gd name="f639" fmla="*/ f482 1 2614653"/>
                <a:gd name="f640" fmla="*/ f483 1 4619000"/>
                <a:gd name="f641" fmla="*/ f484 1 2614653"/>
                <a:gd name="f642" fmla="*/ f485 1 4619000"/>
                <a:gd name="f643" fmla="*/ f486 1 2614653"/>
                <a:gd name="f644" fmla="*/ f487 1 4619000"/>
                <a:gd name="f645" fmla="*/ f488 1 2614653"/>
                <a:gd name="f646" fmla="*/ f489 1 4619000"/>
                <a:gd name="f647" fmla="*/ f490 1 2614653"/>
                <a:gd name="f648" fmla="*/ f491 1 4619000"/>
                <a:gd name="f649" fmla="*/ f492 1 2614653"/>
                <a:gd name="f650" fmla="*/ f493 1 2614653"/>
                <a:gd name="f651" fmla="*/ f494 1 4619000"/>
                <a:gd name="f652" fmla="*/ f495 1 2614653"/>
                <a:gd name="f653" fmla="*/ f496 1 4619000"/>
                <a:gd name="f654" fmla="*/ f497 1 2614653"/>
                <a:gd name="f655" fmla="*/ f498 1 2614653"/>
                <a:gd name="f656" fmla="*/ f499 1 2614653"/>
                <a:gd name="f657" fmla="*/ f500 1 4619000"/>
                <a:gd name="f658" fmla="*/ f501 1 2614653"/>
                <a:gd name="f659" fmla="*/ f502 1 4619000"/>
                <a:gd name="f660" fmla="*/ f503 1 2614653"/>
                <a:gd name="f661" fmla="*/ f504 1 4619000"/>
                <a:gd name="f662" fmla="*/ f505 1 2614653"/>
                <a:gd name="f663" fmla="*/ f506 1 4619000"/>
                <a:gd name="f664" fmla="*/ f507 1 2614653"/>
                <a:gd name="f665" fmla="*/ f508 1 4619000"/>
                <a:gd name="f666" fmla="*/ f509 1 4619000"/>
                <a:gd name="f667" fmla="*/ f510 1 4619000"/>
                <a:gd name="f668" fmla="*/ f511 1 2614653"/>
                <a:gd name="f669" fmla="*/ f512 1 4619000"/>
                <a:gd name="f670" fmla="*/ f513 1 2614653"/>
                <a:gd name="f671" fmla="*/ f514 1 4619000"/>
                <a:gd name="f672" fmla="*/ f515 1 2614653"/>
                <a:gd name="f673" fmla="*/ f516 1 4619000"/>
                <a:gd name="f674" fmla="*/ f517 1 4619000"/>
                <a:gd name="f675" fmla="*/ f353 1 f360"/>
                <a:gd name="f676" fmla="*/ f354 1 f360"/>
                <a:gd name="f677" fmla="*/ f353 1 f361"/>
                <a:gd name="f678" fmla="*/ f355 1 f361"/>
                <a:gd name="f679" fmla="*/ f519 1 f360"/>
                <a:gd name="f680" fmla="*/ f520 1 f361"/>
                <a:gd name="f681" fmla="*/ f521 1 f360"/>
                <a:gd name="f682" fmla="*/ f522 1 f360"/>
                <a:gd name="f683" fmla="*/ f523 1 f361"/>
                <a:gd name="f684" fmla="*/ f524 1 f360"/>
                <a:gd name="f685" fmla="*/ f525 1 f361"/>
                <a:gd name="f686" fmla="*/ f526 1 f360"/>
                <a:gd name="f687" fmla="*/ f527 1 f361"/>
                <a:gd name="f688" fmla="*/ f528 1 f360"/>
                <a:gd name="f689" fmla="*/ f529 1 f361"/>
                <a:gd name="f690" fmla="*/ f530 1 f360"/>
                <a:gd name="f691" fmla="*/ f531 1 f361"/>
                <a:gd name="f692" fmla="*/ f532 1 f360"/>
                <a:gd name="f693" fmla="*/ f533 1 f361"/>
                <a:gd name="f694" fmla="*/ f534 1 f360"/>
                <a:gd name="f695" fmla="*/ f535 1 f361"/>
                <a:gd name="f696" fmla="*/ f536 1 f360"/>
                <a:gd name="f697" fmla="*/ f537 1 f361"/>
                <a:gd name="f698" fmla="*/ f538 1 f360"/>
                <a:gd name="f699" fmla="*/ f539 1 f361"/>
                <a:gd name="f700" fmla="*/ f540 1 f360"/>
                <a:gd name="f701" fmla="*/ f541 1 f361"/>
                <a:gd name="f702" fmla="*/ f542 1 f360"/>
                <a:gd name="f703" fmla="*/ f543 1 f361"/>
                <a:gd name="f704" fmla="*/ f544 1 f360"/>
                <a:gd name="f705" fmla="*/ f545 1 f361"/>
                <a:gd name="f706" fmla="*/ f546 1 f360"/>
                <a:gd name="f707" fmla="*/ f547 1 f361"/>
                <a:gd name="f708" fmla="*/ f548 1 f360"/>
                <a:gd name="f709" fmla="*/ f549 1 f361"/>
                <a:gd name="f710" fmla="*/ f550 1 f360"/>
                <a:gd name="f711" fmla="*/ f551 1 f361"/>
                <a:gd name="f712" fmla="*/ f552 1 f360"/>
                <a:gd name="f713" fmla="*/ f553 1 f361"/>
                <a:gd name="f714" fmla="*/ f554 1 f360"/>
                <a:gd name="f715" fmla="*/ f555 1 f361"/>
                <a:gd name="f716" fmla="*/ f556 1 f360"/>
                <a:gd name="f717" fmla="*/ f557 1 f361"/>
                <a:gd name="f718" fmla="*/ f558 1 f360"/>
                <a:gd name="f719" fmla="*/ f559 1 f361"/>
                <a:gd name="f720" fmla="*/ f560 1 f360"/>
                <a:gd name="f721" fmla="*/ f561 1 f361"/>
                <a:gd name="f722" fmla="*/ f562 1 f360"/>
                <a:gd name="f723" fmla="*/ f563 1 f361"/>
                <a:gd name="f724" fmla="*/ f564 1 f360"/>
                <a:gd name="f725" fmla="*/ f565 1 f361"/>
                <a:gd name="f726" fmla="*/ f566 1 f360"/>
                <a:gd name="f727" fmla="*/ f567 1 f361"/>
                <a:gd name="f728" fmla="*/ f568 1 f360"/>
                <a:gd name="f729" fmla="*/ f569 1 f361"/>
                <a:gd name="f730" fmla="*/ f570 1 f360"/>
                <a:gd name="f731" fmla="*/ f571 1 f361"/>
                <a:gd name="f732" fmla="*/ f572 1 f360"/>
                <a:gd name="f733" fmla="*/ f573 1 f361"/>
                <a:gd name="f734" fmla="*/ f574 1 f360"/>
                <a:gd name="f735" fmla="*/ f575 1 f361"/>
                <a:gd name="f736" fmla="*/ f576 1 f360"/>
                <a:gd name="f737" fmla="*/ f577 1 f361"/>
                <a:gd name="f738" fmla="*/ f578 1 f360"/>
                <a:gd name="f739" fmla="*/ f579 1 f361"/>
                <a:gd name="f740" fmla="*/ f580 1 f360"/>
                <a:gd name="f741" fmla="*/ f581 1 f361"/>
                <a:gd name="f742" fmla="*/ f582 1 f360"/>
                <a:gd name="f743" fmla="*/ f583 1 f361"/>
                <a:gd name="f744" fmla="*/ f584 1 f360"/>
                <a:gd name="f745" fmla="*/ f585 1 f361"/>
                <a:gd name="f746" fmla="*/ f586 1 f360"/>
                <a:gd name="f747" fmla="*/ f587 1 f361"/>
                <a:gd name="f748" fmla="*/ f588 1 f360"/>
                <a:gd name="f749" fmla="*/ f589 1 f361"/>
                <a:gd name="f750" fmla="*/ f590 1 f360"/>
                <a:gd name="f751" fmla="*/ f591 1 f361"/>
                <a:gd name="f752" fmla="*/ f592 1 f360"/>
                <a:gd name="f753" fmla="*/ f593 1 f361"/>
                <a:gd name="f754" fmla="*/ f594 1 f360"/>
                <a:gd name="f755" fmla="*/ f595 1 f361"/>
                <a:gd name="f756" fmla="*/ f596 1 f360"/>
                <a:gd name="f757" fmla="*/ f597 1 f361"/>
                <a:gd name="f758" fmla="*/ f598 1 f360"/>
                <a:gd name="f759" fmla="*/ f599 1 f361"/>
                <a:gd name="f760" fmla="*/ f600 1 f360"/>
                <a:gd name="f761" fmla="*/ f601 1 f361"/>
                <a:gd name="f762" fmla="*/ f602 1 f360"/>
                <a:gd name="f763" fmla="*/ f603 1 f361"/>
                <a:gd name="f764" fmla="*/ f604 1 f360"/>
                <a:gd name="f765" fmla="*/ f605 1 f361"/>
                <a:gd name="f766" fmla="*/ f606 1 f360"/>
                <a:gd name="f767" fmla="*/ f607 1 f361"/>
                <a:gd name="f768" fmla="*/ f608 1 f360"/>
                <a:gd name="f769" fmla="*/ f609 1 f361"/>
                <a:gd name="f770" fmla="*/ f610 1 f360"/>
                <a:gd name="f771" fmla="*/ f611 1 f361"/>
                <a:gd name="f772" fmla="*/ f612 1 f360"/>
                <a:gd name="f773" fmla="*/ f613 1 f361"/>
                <a:gd name="f774" fmla="*/ f614 1 f360"/>
                <a:gd name="f775" fmla="*/ f615 1 f361"/>
                <a:gd name="f776" fmla="*/ f616 1 f360"/>
                <a:gd name="f777" fmla="*/ f617 1 f361"/>
                <a:gd name="f778" fmla="*/ f618 1 f360"/>
                <a:gd name="f779" fmla="*/ f619 1 f361"/>
                <a:gd name="f780" fmla="*/ f620 1 f360"/>
                <a:gd name="f781" fmla="*/ f621 1 f361"/>
                <a:gd name="f782" fmla="*/ f622 1 f360"/>
                <a:gd name="f783" fmla="*/ f623 1 f361"/>
                <a:gd name="f784" fmla="*/ f624 1 f360"/>
                <a:gd name="f785" fmla="*/ f625 1 f361"/>
                <a:gd name="f786" fmla="*/ f626 1 f360"/>
                <a:gd name="f787" fmla="*/ f627 1 f361"/>
                <a:gd name="f788" fmla="*/ f628 1 f360"/>
                <a:gd name="f789" fmla="*/ f629 1 f361"/>
                <a:gd name="f790" fmla="*/ f630 1 f360"/>
                <a:gd name="f791" fmla="*/ f631 1 f361"/>
                <a:gd name="f792" fmla="*/ f632 1 f360"/>
                <a:gd name="f793" fmla="*/ f633 1 f361"/>
                <a:gd name="f794" fmla="*/ f634 1 f360"/>
                <a:gd name="f795" fmla="*/ f635 1 f361"/>
                <a:gd name="f796" fmla="*/ f636 1 f360"/>
                <a:gd name="f797" fmla="*/ f637 1 f361"/>
                <a:gd name="f798" fmla="*/ f638 1 f360"/>
                <a:gd name="f799" fmla="*/ f639 1 f361"/>
                <a:gd name="f800" fmla="*/ f640 1 f360"/>
                <a:gd name="f801" fmla="*/ f641 1 f361"/>
                <a:gd name="f802" fmla="*/ f642 1 f360"/>
                <a:gd name="f803" fmla="*/ f643 1 f361"/>
                <a:gd name="f804" fmla="*/ f644 1 f360"/>
                <a:gd name="f805" fmla="*/ f645 1 f361"/>
                <a:gd name="f806" fmla="*/ f646 1 f360"/>
                <a:gd name="f807" fmla="*/ f647 1 f361"/>
                <a:gd name="f808" fmla="*/ f648 1 f360"/>
                <a:gd name="f809" fmla="*/ f649 1 f361"/>
                <a:gd name="f810" fmla="*/ f650 1 f361"/>
                <a:gd name="f811" fmla="*/ f651 1 f360"/>
                <a:gd name="f812" fmla="*/ f652 1 f361"/>
                <a:gd name="f813" fmla="*/ f653 1 f360"/>
                <a:gd name="f814" fmla="*/ f654 1 f361"/>
                <a:gd name="f815" fmla="*/ f655 1 f361"/>
                <a:gd name="f816" fmla="*/ f656 1 f361"/>
                <a:gd name="f817" fmla="*/ f657 1 f360"/>
                <a:gd name="f818" fmla="*/ f658 1 f361"/>
                <a:gd name="f819" fmla="*/ f659 1 f360"/>
                <a:gd name="f820" fmla="*/ f660 1 f361"/>
                <a:gd name="f821" fmla="*/ f661 1 f360"/>
                <a:gd name="f822" fmla="*/ f662 1 f361"/>
                <a:gd name="f823" fmla="*/ f663 1 f360"/>
                <a:gd name="f824" fmla="*/ f664 1 f361"/>
                <a:gd name="f825" fmla="*/ f665 1 f360"/>
                <a:gd name="f826" fmla="*/ f666 1 f360"/>
                <a:gd name="f827" fmla="*/ f667 1 f360"/>
                <a:gd name="f828" fmla="*/ f668 1 f361"/>
                <a:gd name="f829" fmla="*/ f669 1 f360"/>
                <a:gd name="f830" fmla="*/ f670 1 f361"/>
                <a:gd name="f831" fmla="*/ f671 1 f360"/>
                <a:gd name="f832" fmla="*/ f672 1 f361"/>
                <a:gd name="f833" fmla="*/ f673 1 f360"/>
                <a:gd name="f834" fmla="*/ f674 1 f360"/>
                <a:gd name="f835" fmla="*/ f675 f351 1"/>
                <a:gd name="f836" fmla="*/ f676 f351 1"/>
                <a:gd name="f837" fmla="*/ f678 f352 1"/>
                <a:gd name="f838" fmla="*/ f677 f352 1"/>
                <a:gd name="f839" fmla="*/ f679 f351 1"/>
                <a:gd name="f840" fmla="*/ f680 f352 1"/>
                <a:gd name="f841" fmla="*/ f681 f351 1"/>
                <a:gd name="f842" fmla="*/ f682 f351 1"/>
                <a:gd name="f843" fmla="*/ f683 f352 1"/>
                <a:gd name="f844" fmla="*/ f684 f351 1"/>
                <a:gd name="f845" fmla="*/ f685 f352 1"/>
                <a:gd name="f846" fmla="*/ f686 f351 1"/>
                <a:gd name="f847" fmla="*/ f687 f352 1"/>
                <a:gd name="f848" fmla="*/ f688 f351 1"/>
                <a:gd name="f849" fmla="*/ f689 f352 1"/>
                <a:gd name="f850" fmla="*/ f690 f351 1"/>
                <a:gd name="f851" fmla="*/ f691 f352 1"/>
                <a:gd name="f852" fmla="*/ f692 f351 1"/>
                <a:gd name="f853" fmla="*/ f693 f352 1"/>
                <a:gd name="f854" fmla="*/ f694 f351 1"/>
                <a:gd name="f855" fmla="*/ f695 f352 1"/>
                <a:gd name="f856" fmla="*/ f696 f351 1"/>
                <a:gd name="f857" fmla="*/ f697 f352 1"/>
                <a:gd name="f858" fmla="*/ f698 f351 1"/>
                <a:gd name="f859" fmla="*/ f699 f352 1"/>
                <a:gd name="f860" fmla="*/ f700 f351 1"/>
                <a:gd name="f861" fmla="*/ f701 f352 1"/>
                <a:gd name="f862" fmla="*/ f702 f351 1"/>
                <a:gd name="f863" fmla="*/ f703 f352 1"/>
                <a:gd name="f864" fmla="*/ f704 f351 1"/>
                <a:gd name="f865" fmla="*/ f705 f352 1"/>
                <a:gd name="f866" fmla="*/ f706 f351 1"/>
                <a:gd name="f867" fmla="*/ f707 f352 1"/>
                <a:gd name="f868" fmla="*/ f708 f351 1"/>
                <a:gd name="f869" fmla="*/ f709 f352 1"/>
                <a:gd name="f870" fmla="*/ f710 f351 1"/>
                <a:gd name="f871" fmla="*/ f711 f352 1"/>
                <a:gd name="f872" fmla="*/ f712 f351 1"/>
                <a:gd name="f873" fmla="*/ f713 f352 1"/>
                <a:gd name="f874" fmla="*/ f714 f351 1"/>
                <a:gd name="f875" fmla="*/ f715 f352 1"/>
                <a:gd name="f876" fmla="*/ f716 f351 1"/>
                <a:gd name="f877" fmla="*/ f717 f352 1"/>
                <a:gd name="f878" fmla="*/ f718 f351 1"/>
                <a:gd name="f879" fmla="*/ f719 f352 1"/>
                <a:gd name="f880" fmla="*/ f720 f351 1"/>
                <a:gd name="f881" fmla="*/ f721 f352 1"/>
                <a:gd name="f882" fmla="*/ f722 f351 1"/>
                <a:gd name="f883" fmla="*/ f723 f352 1"/>
                <a:gd name="f884" fmla="*/ f724 f351 1"/>
                <a:gd name="f885" fmla="*/ f725 f352 1"/>
                <a:gd name="f886" fmla="*/ f726 f351 1"/>
                <a:gd name="f887" fmla="*/ f727 f352 1"/>
                <a:gd name="f888" fmla="*/ f728 f351 1"/>
                <a:gd name="f889" fmla="*/ f729 f352 1"/>
                <a:gd name="f890" fmla="*/ f730 f351 1"/>
                <a:gd name="f891" fmla="*/ f731 f352 1"/>
                <a:gd name="f892" fmla="*/ f732 f351 1"/>
                <a:gd name="f893" fmla="*/ f733 f352 1"/>
                <a:gd name="f894" fmla="*/ f734 f351 1"/>
                <a:gd name="f895" fmla="*/ f735 f352 1"/>
                <a:gd name="f896" fmla="*/ f736 f351 1"/>
                <a:gd name="f897" fmla="*/ f737 f352 1"/>
                <a:gd name="f898" fmla="*/ f738 f351 1"/>
                <a:gd name="f899" fmla="*/ f739 f352 1"/>
                <a:gd name="f900" fmla="*/ f740 f351 1"/>
                <a:gd name="f901" fmla="*/ f741 f352 1"/>
                <a:gd name="f902" fmla="*/ f742 f351 1"/>
                <a:gd name="f903" fmla="*/ f743 f352 1"/>
                <a:gd name="f904" fmla="*/ f744 f351 1"/>
                <a:gd name="f905" fmla="*/ f745 f352 1"/>
                <a:gd name="f906" fmla="*/ f746 f351 1"/>
                <a:gd name="f907" fmla="*/ f747 f352 1"/>
                <a:gd name="f908" fmla="*/ f748 f351 1"/>
                <a:gd name="f909" fmla="*/ f749 f352 1"/>
                <a:gd name="f910" fmla="*/ f750 f351 1"/>
                <a:gd name="f911" fmla="*/ f751 f352 1"/>
                <a:gd name="f912" fmla="*/ f752 f351 1"/>
                <a:gd name="f913" fmla="*/ f753 f352 1"/>
                <a:gd name="f914" fmla="*/ f754 f351 1"/>
                <a:gd name="f915" fmla="*/ f755 f352 1"/>
                <a:gd name="f916" fmla="*/ f756 f351 1"/>
                <a:gd name="f917" fmla="*/ f757 f352 1"/>
                <a:gd name="f918" fmla="*/ f758 f351 1"/>
                <a:gd name="f919" fmla="*/ f759 f352 1"/>
                <a:gd name="f920" fmla="*/ f760 f351 1"/>
                <a:gd name="f921" fmla="*/ f761 f352 1"/>
                <a:gd name="f922" fmla="*/ f762 f351 1"/>
                <a:gd name="f923" fmla="*/ f763 f352 1"/>
                <a:gd name="f924" fmla="*/ f764 f351 1"/>
                <a:gd name="f925" fmla="*/ f765 f352 1"/>
                <a:gd name="f926" fmla="*/ f766 f351 1"/>
                <a:gd name="f927" fmla="*/ f767 f352 1"/>
                <a:gd name="f928" fmla="*/ f768 f351 1"/>
                <a:gd name="f929" fmla="*/ f769 f352 1"/>
                <a:gd name="f930" fmla="*/ f770 f351 1"/>
                <a:gd name="f931" fmla="*/ f771 f352 1"/>
                <a:gd name="f932" fmla="*/ f772 f351 1"/>
                <a:gd name="f933" fmla="*/ f773 f352 1"/>
                <a:gd name="f934" fmla="*/ f774 f351 1"/>
                <a:gd name="f935" fmla="*/ f775 f352 1"/>
                <a:gd name="f936" fmla="*/ f776 f351 1"/>
                <a:gd name="f937" fmla="*/ f777 f352 1"/>
                <a:gd name="f938" fmla="*/ f778 f351 1"/>
                <a:gd name="f939" fmla="*/ f779 f352 1"/>
                <a:gd name="f940" fmla="*/ f780 f351 1"/>
                <a:gd name="f941" fmla="*/ f781 f352 1"/>
                <a:gd name="f942" fmla="*/ f782 f351 1"/>
                <a:gd name="f943" fmla="*/ f783 f352 1"/>
                <a:gd name="f944" fmla="*/ f784 f351 1"/>
                <a:gd name="f945" fmla="*/ f785 f352 1"/>
                <a:gd name="f946" fmla="*/ f786 f351 1"/>
                <a:gd name="f947" fmla="*/ f787 f352 1"/>
                <a:gd name="f948" fmla="*/ f788 f351 1"/>
                <a:gd name="f949" fmla="*/ f789 f352 1"/>
                <a:gd name="f950" fmla="*/ f790 f351 1"/>
                <a:gd name="f951" fmla="*/ f791 f352 1"/>
                <a:gd name="f952" fmla="*/ f792 f351 1"/>
                <a:gd name="f953" fmla="*/ f793 f352 1"/>
                <a:gd name="f954" fmla="*/ f794 f351 1"/>
                <a:gd name="f955" fmla="*/ f795 f352 1"/>
                <a:gd name="f956" fmla="*/ f796 f351 1"/>
                <a:gd name="f957" fmla="*/ f797 f352 1"/>
                <a:gd name="f958" fmla="*/ f798 f351 1"/>
                <a:gd name="f959" fmla="*/ f799 f352 1"/>
                <a:gd name="f960" fmla="*/ f800 f351 1"/>
                <a:gd name="f961" fmla="*/ f801 f352 1"/>
                <a:gd name="f962" fmla="*/ f802 f351 1"/>
                <a:gd name="f963" fmla="*/ f803 f352 1"/>
                <a:gd name="f964" fmla="*/ f804 f351 1"/>
                <a:gd name="f965" fmla="*/ f805 f352 1"/>
                <a:gd name="f966" fmla="*/ f806 f351 1"/>
                <a:gd name="f967" fmla="*/ f807 f352 1"/>
                <a:gd name="f968" fmla="*/ f808 f351 1"/>
                <a:gd name="f969" fmla="*/ f809 f352 1"/>
                <a:gd name="f970" fmla="*/ f810 f352 1"/>
                <a:gd name="f971" fmla="*/ f811 f351 1"/>
                <a:gd name="f972" fmla="*/ f812 f352 1"/>
                <a:gd name="f973" fmla="*/ f813 f351 1"/>
                <a:gd name="f974" fmla="*/ f814 f352 1"/>
                <a:gd name="f975" fmla="*/ f815 f352 1"/>
                <a:gd name="f976" fmla="*/ f816 f352 1"/>
                <a:gd name="f977" fmla="*/ f817 f351 1"/>
                <a:gd name="f978" fmla="*/ f818 f352 1"/>
                <a:gd name="f979" fmla="*/ f819 f351 1"/>
                <a:gd name="f980" fmla="*/ f820 f352 1"/>
                <a:gd name="f981" fmla="*/ f821 f351 1"/>
                <a:gd name="f982" fmla="*/ f822 f352 1"/>
                <a:gd name="f983" fmla="*/ f823 f351 1"/>
                <a:gd name="f984" fmla="*/ f824 f352 1"/>
                <a:gd name="f985" fmla="*/ f825 f351 1"/>
                <a:gd name="f986" fmla="*/ f826 f351 1"/>
                <a:gd name="f987" fmla="*/ f827 f351 1"/>
                <a:gd name="f988" fmla="*/ f828 f352 1"/>
                <a:gd name="f989" fmla="*/ f829 f351 1"/>
                <a:gd name="f990" fmla="*/ f830 f352 1"/>
                <a:gd name="f991" fmla="*/ f831 f351 1"/>
                <a:gd name="f992" fmla="*/ f832 f352 1"/>
                <a:gd name="f993" fmla="*/ f833 f351 1"/>
                <a:gd name="f994" fmla="*/ f834 f3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18">
                  <a:pos x="f839" y="f840"/>
                </a:cxn>
                <a:cxn ang="f518">
                  <a:pos x="f841" y="f840"/>
                </a:cxn>
                <a:cxn ang="f518">
                  <a:pos x="f842" y="f843"/>
                </a:cxn>
                <a:cxn ang="f518">
                  <a:pos x="f844" y="f845"/>
                </a:cxn>
                <a:cxn ang="f518">
                  <a:pos x="f846" y="f847"/>
                </a:cxn>
                <a:cxn ang="f518">
                  <a:pos x="f848" y="f849"/>
                </a:cxn>
                <a:cxn ang="f518">
                  <a:pos x="f850" y="f851"/>
                </a:cxn>
                <a:cxn ang="f518">
                  <a:pos x="f852" y="f853"/>
                </a:cxn>
                <a:cxn ang="f518">
                  <a:pos x="f854" y="f855"/>
                </a:cxn>
                <a:cxn ang="f518">
                  <a:pos x="f856" y="f857"/>
                </a:cxn>
                <a:cxn ang="f518">
                  <a:pos x="f858" y="f859"/>
                </a:cxn>
                <a:cxn ang="f518">
                  <a:pos x="f860" y="f861"/>
                </a:cxn>
                <a:cxn ang="f518">
                  <a:pos x="f862" y="f863"/>
                </a:cxn>
                <a:cxn ang="f518">
                  <a:pos x="f864" y="f865"/>
                </a:cxn>
                <a:cxn ang="f518">
                  <a:pos x="f866" y="f867"/>
                </a:cxn>
                <a:cxn ang="f518">
                  <a:pos x="f868" y="f869"/>
                </a:cxn>
                <a:cxn ang="f518">
                  <a:pos x="f870" y="f871"/>
                </a:cxn>
                <a:cxn ang="f518">
                  <a:pos x="f872" y="f873"/>
                </a:cxn>
                <a:cxn ang="f518">
                  <a:pos x="f874" y="f875"/>
                </a:cxn>
                <a:cxn ang="f518">
                  <a:pos x="f876" y="f877"/>
                </a:cxn>
                <a:cxn ang="f518">
                  <a:pos x="f878" y="f879"/>
                </a:cxn>
                <a:cxn ang="f518">
                  <a:pos x="f880" y="f881"/>
                </a:cxn>
                <a:cxn ang="f518">
                  <a:pos x="f882" y="f883"/>
                </a:cxn>
                <a:cxn ang="f518">
                  <a:pos x="f884" y="f885"/>
                </a:cxn>
                <a:cxn ang="f518">
                  <a:pos x="f886" y="f887"/>
                </a:cxn>
                <a:cxn ang="f518">
                  <a:pos x="f888" y="f889"/>
                </a:cxn>
                <a:cxn ang="f518">
                  <a:pos x="f890" y="f891"/>
                </a:cxn>
                <a:cxn ang="f518">
                  <a:pos x="f892" y="f893"/>
                </a:cxn>
                <a:cxn ang="f518">
                  <a:pos x="f894" y="f895"/>
                </a:cxn>
                <a:cxn ang="f518">
                  <a:pos x="f896" y="f897"/>
                </a:cxn>
                <a:cxn ang="f518">
                  <a:pos x="f898" y="f899"/>
                </a:cxn>
                <a:cxn ang="f518">
                  <a:pos x="f900" y="f901"/>
                </a:cxn>
                <a:cxn ang="f518">
                  <a:pos x="f902" y="f903"/>
                </a:cxn>
                <a:cxn ang="f518">
                  <a:pos x="f904" y="f905"/>
                </a:cxn>
                <a:cxn ang="f518">
                  <a:pos x="f906" y="f907"/>
                </a:cxn>
                <a:cxn ang="f518">
                  <a:pos x="f908" y="f909"/>
                </a:cxn>
                <a:cxn ang="f518">
                  <a:pos x="f910" y="f911"/>
                </a:cxn>
                <a:cxn ang="f518">
                  <a:pos x="f912" y="f913"/>
                </a:cxn>
                <a:cxn ang="f518">
                  <a:pos x="f914" y="f915"/>
                </a:cxn>
                <a:cxn ang="f518">
                  <a:pos x="f916" y="f917"/>
                </a:cxn>
                <a:cxn ang="f518">
                  <a:pos x="f918" y="f919"/>
                </a:cxn>
                <a:cxn ang="f518">
                  <a:pos x="f920" y="f921"/>
                </a:cxn>
                <a:cxn ang="f518">
                  <a:pos x="f922" y="f923"/>
                </a:cxn>
                <a:cxn ang="f518">
                  <a:pos x="f924" y="f925"/>
                </a:cxn>
                <a:cxn ang="f518">
                  <a:pos x="f926" y="f927"/>
                </a:cxn>
                <a:cxn ang="f518">
                  <a:pos x="f928" y="f929"/>
                </a:cxn>
                <a:cxn ang="f518">
                  <a:pos x="f930" y="f931"/>
                </a:cxn>
                <a:cxn ang="f518">
                  <a:pos x="f932" y="f933"/>
                </a:cxn>
                <a:cxn ang="f518">
                  <a:pos x="f934" y="f935"/>
                </a:cxn>
                <a:cxn ang="f518">
                  <a:pos x="f936" y="f937"/>
                </a:cxn>
                <a:cxn ang="f518">
                  <a:pos x="f938" y="f939"/>
                </a:cxn>
                <a:cxn ang="f518">
                  <a:pos x="f940" y="f941"/>
                </a:cxn>
                <a:cxn ang="f518">
                  <a:pos x="f942" y="f943"/>
                </a:cxn>
                <a:cxn ang="f518">
                  <a:pos x="f944" y="f945"/>
                </a:cxn>
                <a:cxn ang="f518">
                  <a:pos x="f946" y="f947"/>
                </a:cxn>
                <a:cxn ang="f518">
                  <a:pos x="f948" y="f949"/>
                </a:cxn>
                <a:cxn ang="f518">
                  <a:pos x="f950" y="f951"/>
                </a:cxn>
                <a:cxn ang="f518">
                  <a:pos x="f952" y="f953"/>
                </a:cxn>
                <a:cxn ang="f518">
                  <a:pos x="f954" y="f955"/>
                </a:cxn>
                <a:cxn ang="f518">
                  <a:pos x="f956" y="f957"/>
                </a:cxn>
                <a:cxn ang="f518">
                  <a:pos x="f958" y="f959"/>
                </a:cxn>
                <a:cxn ang="f518">
                  <a:pos x="f960" y="f961"/>
                </a:cxn>
                <a:cxn ang="f518">
                  <a:pos x="f962" y="f963"/>
                </a:cxn>
                <a:cxn ang="f518">
                  <a:pos x="f964" y="f965"/>
                </a:cxn>
                <a:cxn ang="f518">
                  <a:pos x="f966" y="f967"/>
                </a:cxn>
                <a:cxn ang="f518">
                  <a:pos x="f968" y="f969"/>
                </a:cxn>
                <a:cxn ang="f518">
                  <a:pos x="f968" y="f970"/>
                </a:cxn>
                <a:cxn ang="f518">
                  <a:pos x="f971" y="f972"/>
                </a:cxn>
                <a:cxn ang="f518">
                  <a:pos x="f973" y="f974"/>
                </a:cxn>
                <a:cxn ang="f518">
                  <a:pos x="f973" y="f975"/>
                </a:cxn>
                <a:cxn ang="f518">
                  <a:pos x="f973" y="f976"/>
                </a:cxn>
                <a:cxn ang="f518">
                  <a:pos x="f977" y="f978"/>
                </a:cxn>
                <a:cxn ang="f518">
                  <a:pos x="f979" y="f980"/>
                </a:cxn>
                <a:cxn ang="f518">
                  <a:pos x="f981" y="f982"/>
                </a:cxn>
                <a:cxn ang="f518">
                  <a:pos x="f983" y="f984"/>
                </a:cxn>
                <a:cxn ang="f518">
                  <a:pos x="f985" y="f840"/>
                </a:cxn>
                <a:cxn ang="f518">
                  <a:pos x="f986" y="f840"/>
                </a:cxn>
                <a:cxn ang="f518">
                  <a:pos x="f987" y="f988"/>
                </a:cxn>
                <a:cxn ang="f518">
                  <a:pos x="f989" y="f990"/>
                </a:cxn>
                <a:cxn ang="f518">
                  <a:pos x="f991" y="f992"/>
                </a:cxn>
                <a:cxn ang="f518">
                  <a:pos x="f993" y="f990"/>
                </a:cxn>
                <a:cxn ang="f518">
                  <a:pos x="f994" y="f988"/>
                </a:cxn>
              </a:cxnLst>
              <a:rect l="f835" t="f838" r="f836" b="f837"/>
              <a:pathLst>
                <a:path w="4619000" h="2614653">
                  <a:moveTo>
                    <a:pt x="f8" y="f5"/>
                  </a:moveTo>
                  <a:lnTo>
                    <a:pt x="f9" y="f5"/>
                  </a:lnTo>
                  <a:lnTo>
                    <a:pt x="f10" y="f11"/>
                  </a:lnTo>
                  <a:cubicBezTo>
                    <a:pt x="f10" y="f12"/>
                    <a:pt x="f13" y="f14"/>
                    <a:pt x="f15" y="f16"/>
                  </a:cubicBezTo>
                  <a:cubicBezTo>
                    <a:pt x="f17" y="f18"/>
                    <a:pt x="f19" y="f20"/>
                    <a:pt x="f21" y="f22"/>
                  </a:cubicBezTo>
                  <a:cubicBezTo>
                    <a:pt x="f23" y="f24"/>
                    <a:pt x="f25" y="f26"/>
                    <a:pt x="f27" y="f28"/>
                  </a:cubicBezTo>
                  <a:cubicBezTo>
                    <a:pt x="f29" y="f30"/>
                    <a:pt x="f31" y="f32"/>
                    <a:pt x="f33" y="f34"/>
                  </a:cubicBezTo>
                  <a:cubicBezTo>
                    <a:pt x="f35" y="f36"/>
                    <a:pt x="f37" y="f38"/>
                    <a:pt x="f39" y="f40"/>
                  </a:cubicBezTo>
                  <a:cubicBezTo>
                    <a:pt x="f41" y="f42"/>
                    <a:pt x="f43" y="f44"/>
                    <a:pt x="f45" y="f46"/>
                  </a:cubicBezTo>
                  <a:cubicBezTo>
                    <a:pt x="f47" y="f48"/>
                    <a:pt x="f49" y="f50"/>
                    <a:pt x="f51" y="f52"/>
                  </a:cubicBezTo>
                  <a:lnTo>
                    <a:pt x="f53" y="f54"/>
                  </a:lnTo>
                  <a:lnTo>
                    <a:pt x="f55" y="f56"/>
                  </a:lnTo>
                  <a:cubicBezTo>
                    <a:pt x="f57" y="f58"/>
                    <a:pt x="f59" y="f60"/>
                    <a:pt x="f61" y="f62"/>
                  </a:cubicBezTo>
                  <a:lnTo>
                    <a:pt x="f63" y="f64"/>
                  </a:lnTo>
                  <a:cubicBezTo>
                    <a:pt x="f65" y="f66"/>
                    <a:pt x="f67" y="f68"/>
                    <a:pt x="f69" y="f70"/>
                  </a:cubicBezTo>
                  <a:cubicBezTo>
                    <a:pt x="f71" y="f72"/>
                    <a:pt x="f73" y="f74"/>
                    <a:pt x="f75" y="f76"/>
                  </a:cubicBezTo>
                  <a:cubicBezTo>
                    <a:pt x="f77" y="f78"/>
                    <a:pt x="f79" y="f80"/>
                    <a:pt x="f81" y="f82"/>
                  </a:cubicBezTo>
                  <a:cubicBezTo>
                    <a:pt x="f83" y="f84"/>
                    <a:pt x="f85" y="f86"/>
                    <a:pt x="f87" y="f88"/>
                  </a:cubicBezTo>
                  <a:cubicBezTo>
                    <a:pt x="f89" y="f90"/>
                    <a:pt x="f91" y="f92"/>
                    <a:pt x="f93" y="f94"/>
                  </a:cubicBezTo>
                  <a:lnTo>
                    <a:pt x="f95" y="f96"/>
                  </a:lnTo>
                  <a:lnTo>
                    <a:pt x="f97" y="f98"/>
                  </a:lnTo>
                  <a:cubicBezTo>
                    <a:pt x="f99" y="f100"/>
                    <a:pt x="f101" y="f102"/>
                    <a:pt x="f103" y="f104"/>
                  </a:cubicBezTo>
                  <a:lnTo>
                    <a:pt x="f105" y="f106"/>
                  </a:lnTo>
                  <a:lnTo>
                    <a:pt x="f107" y="f108"/>
                  </a:lnTo>
                  <a:lnTo>
                    <a:pt x="f109" y="f110"/>
                  </a:lnTo>
                  <a:cubicBezTo>
                    <a:pt x="f111" y="f112"/>
                    <a:pt x="f113" y="f114"/>
                    <a:pt x="f115" y="f116"/>
                  </a:cubicBezTo>
                  <a:cubicBezTo>
                    <a:pt x="f117" y="f118"/>
                    <a:pt x="f119" y="f120"/>
                    <a:pt x="f121" y="f122"/>
                  </a:cubicBezTo>
                  <a:cubicBezTo>
                    <a:pt x="f123" y="f124"/>
                    <a:pt x="f125" y="f126"/>
                    <a:pt x="f127" y="f128"/>
                  </a:cubicBezTo>
                  <a:lnTo>
                    <a:pt x="f129" y="f130"/>
                  </a:lnTo>
                  <a:lnTo>
                    <a:pt x="f131" y="f132"/>
                  </a:lnTo>
                  <a:cubicBezTo>
                    <a:pt x="f133" y="f134"/>
                    <a:pt x="f135" y="f136"/>
                    <a:pt x="f137" y="f138"/>
                  </a:cubicBezTo>
                  <a:cubicBezTo>
                    <a:pt x="f139" y="f140"/>
                    <a:pt x="f141" y="f142"/>
                    <a:pt x="f143" y="f144"/>
                  </a:cubicBezTo>
                  <a:cubicBezTo>
                    <a:pt x="f145" y="f146"/>
                    <a:pt x="f147" y="f148"/>
                    <a:pt x="f149" y="f150"/>
                  </a:cubicBezTo>
                  <a:cubicBezTo>
                    <a:pt x="f151" y="f152"/>
                    <a:pt x="f153" y="f154"/>
                    <a:pt x="f155" y="f156"/>
                  </a:cubicBezTo>
                  <a:lnTo>
                    <a:pt x="f157" y="f158"/>
                  </a:lnTo>
                  <a:lnTo>
                    <a:pt x="f159" y="f160"/>
                  </a:lnTo>
                  <a:cubicBezTo>
                    <a:pt x="f161" y="f162"/>
                    <a:pt x="f163" y="f164"/>
                    <a:pt x="f165" y="f166"/>
                  </a:cubicBezTo>
                  <a:cubicBezTo>
                    <a:pt x="f167" y="f168"/>
                    <a:pt x="f169" y="f170"/>
                    <a:pt x="f171" y="f172"/>
                  </a:cubicBezTo>
                  <a:cubicBezTo>
                    <a:pt x="f173" y="f174"/>
                    <a:pt x="f175" y="f176"/>
                    <a:pt x="f177" y="f178"/>
                  </a:cubicBezTo>
                  <a:cubicBezTo>
                    <a:pt x="f179" y="f180"/>
                    <a:pt x="f181" y="f182"/>
                    <a:pt x="f183" y="f184"/>
                  </a:cubicBezTo>
                  <a:lnTo>
                    <a:pt x="f185" y="f186"/>
                  </a:lnTo>
                  <a:lnTo>
                    <a:pt x="f187" y="f188"/>
                  </a:lnTo>
                  <a:cubicBezTo>
                    <a:pt x="f189" y="f190"/>
                    <a:pt x="f191" y="f192"/>
                    <a:pt x="f193" y="f194"/>
                  </a:cubicBezTo>
                  <a:cubicBezTo>
                    <a:pt x="f195" y="f196"/>
                    <a:pt x="f197" y="f198"/>
                    <a:pt x="f199" y="f200"/>
                  </a:cubicBezTo>
                  <a:cubicBezTo>
                    <a:pt x="f201" y="f202"/>
                    <a:pt x="f203" y="f204"/>
                    <a:pt x="f205" y="f206"/>
                  </a:cubicBezTo>
                  <a:cubicBezTo>
                    <a:pt x="f207" y="f208"/>
                    <a:pt x="f209" y="f210"/>
                    <a:pt x="f211" y="f212"/>
                  </a:cubicBezTo>
                  <a:cubicBezTo>
                    <a:pt x="f213" y="f214"/>
                    <a:pt x="f215" y="f216"/>
                    <a:pt x="f217" y="f218"/>
                  </a:cubicBezTo>
                  <a:cubicBezTo>
                    <a:pt x="f219" y="f220"/>
                    <a:pt x="f221" y="f222"/>
                    <a:pt x="f223" y="f224"/>
                  </a:cubicBezTo>
                  <a:cubicBezTo>
                    <a:pt x="f225" y="f226"/>
                    <a:pt x="f227" y="f228"/>
                    <a:pt x="f229" y="f230"/>
                  </a:cubicBezTo>
                  <a:cubicBezTo>
                    <a:pt x="f231" y="f232"/>
                    <a:pt x="f233" y="f234"/>
                    <a:pt x="f235" y="f236"/>
                  </a:cubicBezTo>
                  <a:lnTo>
                    <a:pt x="f237" y="f238"/>
                  </a:lnTo>
                  <a:lnTo>
                    <a:pt x="f239" y="f240"/>
                  </a:lnTo>
                  <a:cubicBezTo>
                    <a:pt x="f241" y="f242"/>
                    <a:pt x="f243" y="f244"/>
                    <a:pt x="f245" y="f246"/>
                  </a:cubicBezTo>
                  <a:lnTo>
                    <a:pt x="f247" y="f248"/>
                  </a:lnTo>
                  <a:lnTo>
                    <a:pt x="f249" y="f250"/>
                  </a:lnTo>
                  <a:cubicBezTo>
                    <a:pt x="f251" y="f252"/>
                    <a:pt x="f253" y="f254"/>
                    <a:pt x="f255" y="f256"/>
                  </a:cubicBezTo>
                  <a:cubicBezTo>
                    <a:pt x="f257" y="f258"/>
                    <a:pt x="f259" y="f260"/>
                    <a:pt x="f261" y="f262"/>
                  </a:cubicBezTo>
                  <a:cubicBezTo>
                    <a:pt x="f263" y="f264"/>
                    <a:pt x="f265" y="f266"/>
                    <a:pt x="f267" y="f268"/>
                  </a:cubicBezTo>
                  <a:cubicBezTo>
                    <a:pt x="f269" y="f270"/>
                    <a:pt x="f271" y="f272"/>
                    <a:pt x="f273" y="f274"/>
                  </a:cubicBezTo>
                  <a:lnTo>
                    <a:pt x="f275" y="f276"/>
                  </a:lnTo>
                  <a:lnTo>
                    <a:pt x="f277" y="f278"/>
                  </a:lnTo>
                  <a:cubicBezTo>
                    <a:pt x="f279" y="f280"/>
                    <a:pt x="f281" y="f282"/>
                    <a:pt x="f283" y="f284"/>
                  </a:cubicBezTo>
                  <a:cubicBezTo>
                    <a:pt x="f285" y="f286"/>
                    <a:pt x="f287" y="f288"/>
                    <a:pt x="f289" y="f290"/>
                  </a:cubicBezTo>
                  <a:cubicBezTo>
                    <a:pt x="f291" y="f292"/>
                    <a:pt x="f293" y="f294"/>
                    <a:pt x="f295" y="f296"/>
                  </a:cubicBezTo>
                  <a:cubicBezTo>
                    <a:pt x="f297" y="f298"/>
                    <a:pt x="f299" y="f300"/>
                    <a:pt x="f301" y="f302"/>
                  </a:cubicBezTo>
                  <a:cubicBezTo>
                    <a:pt x="f303" y="f304"/>
                    <a:pt x="f305" y="f306"/>
                    <a:pt x="f307" y="f308"/>
                  </a:cubicBezTo>
                  <a:lnTo>
                    <a:pt x="f307" y="f309"/>
                  </a:lnTo>
                  <a:cubicBezTo>
                    <a:pt x="f310" y="f311"/>
                    <a:pt x="f310" y="f312"/>
                    <a:pt x="f310" y="f313"/>
                  </a:cubicBezTo>
                  <a:cubicBezTo>
                    <a:pt x="f310" y="f314"/>
                    <a:pt x="f307" y="f315"/>
                    <a:pt x="f316" y="f317"/>
                  </a:cubicBezTo>
                  <a:lnTo>
                    <a:pt x="f316" y="f318"/>
                  </a:lnTo>
                  <a:lnTo>
                    <a:pt x="f316" y="f319"/>
                  </a:lnTo>
                  <a:lnTo>
                    <a:pt x="f320" y="f321"/>
                  </a:lnTo>
                  <a:lnTo>
                    <a:pt x="f322" y="f323"/>
                  </a:lnTo>
                  <a:cubicBezTo>
                    <a:pt x="f324" y="f325"/>
                    <a:pt x="f326" y="f327"/>
                    <a:pt x="f328" y="f329"/>
                  </a:cubicBezTo>
                  <a:cubicBezTo>
                    <a:pt x="f330" y="f331"/>
                    <a:pt x="f332" y="f333"/>
                    <a:pt x="f334" y="f335"/>
                  </a:cubicBezTo>
                  <a:lnTo>
                    <a:pt x="f336" y="f5"/>
                  </a:lnTo>
                  <a:lnTo>
                    <a:pt x="f337" y="f5"/>
                  </a:lnTo>
                  <a:lnTo>
                    <a:pt x="f338" y="f339"/>
                  </a:lnTo>
                  <a:cubicBezTo>
                    <a:pt x="f340" y="f341"/>
                    <a:pt x="f6" y="f342"/>
                    <a:pt x="f6" y="f343"/>
                  </a:cubicBezTo>
                  <a:cubicBezTo>
                    <a:pt x="f6" y="f344"/>
                    <a:pt x="f345" y="f7"/>
                    <a:pt x="f346" y="f7"/>
                  </a:cubicBezTo>
                  <a:cubicBezTo>
                    <a:pt x="f347" y="f7"/>
                    <a:pt x="f5" y="f344"/>
                    <a:pt x="f5" y="f343"/>
                  </a:cubicBezTo>
                  <a:cubicBezTo>
                    <a:pt x="f5" y="f342"/>
                    <a:pt x="f348" y="f341"/>
                    <a:pt x="f349" y="f339"/>
                  </a:cubicBez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grpSp>
        <p:nvGrpSpPr>
          <p:cNvPr id="11" name="Group 18">
            <a:extLst>
              <a:ext uri="{FF2B5EF4-FFF2-40B4-BE49-F238E27FC236}">
                <a16:creationId xmlns:a16="http://schemas.microsoft.com/office/drawing/2014/main" id="{87D0BF04-695B-EBED-A4EA-CBE44C4DBAC4}"/>
              </a:ext>
            </a:extLst>
          </p:cNvPr>
          <p:cNvGrpSpPr/>
          <p:nvPr/>
        </p:nvGrpSpPr>
        <p:grpSpPr>
          <a:xfrm>
            <a:off x="0" y="2257004"/>
            <a:ext cx="5409233" cy="4597228"/>
            <a:chOff x="0" y="2257004"/>
            <a:chExt cx="5409233" cy="4597228"/>
          </a:xfrm>
        </p:grpSpPr>
        <p:sp>
          <p:nvSpPr>
            <p:cNvPr id="12" name="Freeform: Shape 19">
              <a:extLst>
                <a:ext uri="{FF2B5EF4-FFF2-40B4-BE49-F238E27FC236}">
                  <a16:creationId xmlns:a16="http://schemas.microsoft.com/office/drawing/2014/main" id="{AC20F497-4600-C671-5726-B5319D113411}"/>
                </a:ext>
              </a:extLst>
            </p:cNvPr>
            <p:cNvSpPr/>
            <p:nvPr/>
          </p:nvSpPr>
          <p:spPr>
            <a:xfrm>
              <a:off x="0" y="2275475"/>
              <a:ext cx="5265142" cy="457875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485018"/>
                <a:gd name="f7" fmla="val 4518038"/>
                <a:gd name="f8" fmla="val 1989265"/>
                <a:gd name="f9" fmla="val 2030052"/>
                <a:gd name="f10" fmla="val 2070466"/>
                <a:gd name="f11" fmla="val 606"/>
                <a:gd name="f12" fmla="val 2112245"/>
                <a:gd name="f13" fmla="val 1937"/>
                <a:gd name="f14" fmla="val 2114725"/>
                <a:gd name="f15" fmla="val 2117453"/>
                <a:gd name="f16" fmla="val 2119933"/>
                <a:gd name="f17" fmla="val 4808915"/>
                <a:gd name="f18" fmla="val 5916843"/>
                <a:gd name="f19" fmla="val 2490455"/>
                <a:gd name="f20" fmla="val 5333582"/>
                <a:gd name="f21" fmla="val 4434610"/>
                <a:gd name="f22" fmla="val 5305435"/>
                <a:gd name="f23" fmla="val 4512666"/>
                <a:gd name="f24" fmla="val 4574099"/>
                <a:gd name="f25" fmla="val 4368919"/>
                <a:gd name="f26" fmla="val 4684932"/>
                <a:gd name="f27" fmla="val 4060345"/>
                <a:gd name="f28" fmla="val 4741091"/>
                <a:gd name="f29" fmla="val 3730957"/>
                <a:gd name="f30" fmla="val 3389833"/>
                <a:gd name="f31" fmla="val 3043625"/>
                <a:gd name="f32" fmla="val 4683319"/>
                <a:gd name="f33" fmla="val 2706493"/>
                <a:gd name="f34" fmla="val 4569388"/>
                <a:gd name="f35" fmla="val 2387755"/>
                <a:gd name="f36" fmla="val 4454218"/>
                <a:gd name="f37" fmla="val 2065386"/>
                <a:gd name="f38" fmla="val 4287225"/>
                <a:gd name="f39" fmla="val 1779441"/>
                <a:gd name="f40" fmla="val 4073248"/>
                <a:gd name="f41" fmla="val 1537907"/>
                <a:gd name="f42" fmla="val 3850965"/>
                <a:gd name="f43" fmla="val 1287054"/>
                <a:gd name="f44" fmla="val 3582688"/>
                <a:gd name="f45" fmla="val 1091019"/>
                <a:gd name="f46" fmla="val 3276102"/>
                <a:gd name="f47" fmla="val 955249"/>
                <a:gd name="f48" fmla="val 2935427"/>
                <a:gd name="f49" fmla="val 804470"/>
                <a:gd name="f50" fmla="val 2546399"/>
                <a:gd name="f51" fmla="val 727992"/>
                <a:gd name="f52" fmla="val 2119808"/>
                <a:gd name="f53" fmla="val 2112990"/>
                <a:gd name="f54" fmla="val 2100468"/>
                <a:gd name="f55" fmla="val 2087947"/>
                <a:gd name="f56" fmla="val 727629"/>
                <a:gd name="f57" fmla="val 2054599"/>
                <a:gd name="f58" fmla="val 726541"/>
                <a:gd name="f59" fmla="val 2022241"/>
                <a:gd name="f60" fmla="val 726055"/>
                <a:gd name="f61" fmla="val 1603957"/>
                <a:gd name="f62" fmla="val 1253114"/>
                <a:gd name="f63" fmla="val 799872"/>
                <a:gd name="f64" fmla="val 946901"/>
                <a:gd name="f65" fmla="val 945810"/>
                <a:gd name="f66" fmla="val 667837"/>
                <a:gd name="f67" fmla="val 1078435"/>
                <a:gd name="f68" fmla="val 422869"/>
                <a:gd name="f69" fmla="val 1271444"/>
                <a:gd name="f70" fmla="val 218808"/>
                <a:gd name="f71" fmla="val 1519271"/>
                <a:gd name="f72" fmla="val 168847"/>
                <a:gd name="f73" fmla="val 1579957"/>
                <a:gd name="f74" fmla="val 121614"/>
                <a:gd name="f75" fmla="val 1643495"/>
                <a:gd name="f76" fmla="val 77177"/>
                <a:gd name="f77" fmla="val 1709761"/>
                <a:gd name="f78" fmla="val 1837634"/>
                <a:gd name="f79" fmla="val 701173"/>
                <a:gd name="f80" fmla="val 94238"/>
                <a:gd name="f81" fmla="val 618817"/>
                <a:gd name="f82" fmla="val 583605"/>
                <a:gd name="f83" fmla="val 235740"/>
                <a:gd name="f84" fmla="val 1215977"/>
                <a:gd name="f85" fmla="+- 0 0 -90"/>
                <a:gd name="f86" fmla="*/ f3 1 5485018"/>
                <a:gd name="f87" fmla="*/ f4 1 4518038"/>
                <a:gd name="f88" fmla="val f5"/>
                <a:gd name="f89" fmla="val f6"/>
                <a:gd name="f90" fmla="val f7"/>
                <a:gd name="f91" fmla="*/ f85 f0 1"/>
                <a:gd name="f92" fmla="+- f90 0 f88"/>
                <a:gd name="f93" fmla="+- f89 0 f88"/>
                <a:gd name="f94" fmla="*/ f91 1 f2"/>
                <a:gd name="f95" fmla="*/ f93 1 5485018"/>
                <a:gd name="f96" fmla="*/ f92 1 4518038"/>
                <a:gd name="f97" fmla="*/ 1989265 f93 1"/>
                <a:gd name="f98" fmla="*/ 0 f92 1"/>
                <a:gd name="f99" fmla="*/ 2112245 f93 1"/>
                <a:gd name="f100" fmla="*/ 1937 f92 1"/>
                <a:gd name="f101" fmla="*/ 2119933 f93 1"/>
                <a:gd name="f102" fmla="*/ 5333582 f93 1"/>
                <a:gd name="f103" fmla="*/ 4434610 f92 1"/>
                <a:gd name="f104" fmla="*/ 5305435 f93 1"/>
                <a:gd name="f105" fmla="*/ 4518038 f92 1"/>
                <a:gd name="f106" fmla="*/ 4512666 f93 1"/>
                <a:gd name="f107" fmla="*/ 4574099 f93 1"/>
                <a:gd name="f108" fmla="*/ 4368919 f92 1"/>
                <a:gd name="f109" fmla="*/ 4741091 f93 1"/>
                <a:gd name="f110" fmla="*/ 3389833 f92 1"/>
                <a:gd name="f111" fmla="*/ 4569388 f93 1"/>
                <a:gd name="f112" fmla="*/ 2387755 f92 1"/>
                <a:gd name="f113" fmla="*/ 4073248 f93 1"/>
                <a:gd name="f114" fmla="*/ 1537907 f92 1"/>
                <a:gd name="f115" fmla="*/ 3276102 f93 1"/>
                <a:gd name="f116" fmla="*/ 955249 f92 1"/>
                <a:gd name="f117" fmla="*/ 2119808 f93 1"/>
                <a:gd name="f118" fmla="*/ 727992 f92 1"/>
                <a:gd name="f119" fmla="*/ 2112990 f93 1"/>
                <a:gd name="f120" fmla="*/ 2100468 f93 1"/>
                <a:gd name="f121" fmla="*/ 2087947 f93 1"/>
                <a:gd name="f122" fmla="*/ 727629 f92 1"/>
                <a:gd name="f123" fmla="*/ 726055 f92 1"/>
                <a:gd name="f124" fmla="*/ 946901 f93 1"/>
                <a:gd name="f125" fmla="*/ 945810 f92 1"/>
                <a:gd name="f126" fmla="*/ 218808 f93 1"/>
                <a:gd name="f127" fmla="*/ 1519271 f92 1"/>
                <a:gd name="f128" fmla="*/ 77177 f93 1"/>
                <a:gd name="f129" fmla="*/ 1709761 f92 1"/>
                <a:gd name="f130" fmla="*/ 0 f93 1"/>
                <a:gd name="f131" fmla="*/ 1837634 f92 1"/>
                <a:gd name="f132" fmla="*/ 701173 f92 1"/>
                <a:gd name="f133" fmla="*/ 94238 f93 1"/>
                <a:gd name="f134" fmla="*/ 618817 f92 1"/>
                <a:gd name="f135" fmla="+- f94 0 f1"/>
                <a:gd name="f136" fmla="*/ f97 1 5485018"/>
                <a:gd name="f137" fmla="*/ f98 1 4518038"/>
                <a:gd name="f138" fmla="*/ f99 1 5485018"/>
                <a:gd name="f139" fmla="*/ f100 1 4518038"/>
                <a:gd name="f140" fmla="*/ f101 1 5485018"/>
                <a:gd name="f141" fmla="*/ f102 1 5485018"/>
                <a:gd name="f142" fmla="*/ f103 1 4518038"/>
                <a:gd name="f143" fmla="*/ f104 1 5485018"/>
                <a:gd name="f144" fmla="*/ f105 1 4518038"/>
                <a:gd name="f145" fmla="*/ f106 1 5485018"/>
                <a:gd name="f146" fmla="*/ f107 1 5485018"/>
                <a:gd name="f147" fmla="*/ f108 1 4518038"/>
                <a:gd name="f148" fmla="*/ f109 1 5485018"/>
                <a:gd name="f149" fmla="*/ f110 1 4518038"/>
                <a:gd name="f150" fmla="*/ f111 1 5485018"/>
                <a:gd name="f151" fmla="*/ f112 1 4518038"/>
                <a:gd name="f152" fmla="*/ f113 1 5485018"/>
                <a:gd name="f153" fmla="*/ f114 1 4518038"/>
                <a:gd name="f154" fmla="*/ f115 1 5485018"/>
                <a:gd name="f155" fmla="*/ f116 1 4518038"/>
                <a:gd name="f156" fmla="*/ f117 1 5485018"/>
                <a:gd name="f157" fmla="*/ f118 1 4518038"/>
                <a:gd name="f158" fmla="*/ f119 1 5485018"/>
                <a:gd name="f159" fmla="*/ f120 1 5485018"/>
                <a:gd name="f160" fmla="*/ f121 1 5485018"/>
                <a:gd name="f161" fmla="*/ f122 1 4518038"/>
                <a:gd name="f162" fmla="*/ f123 1 4518038"/>
                <a:gd name="f163" fmla="*/ f124 1 5485018"/>
                <a:gd name="f164" fmla="*/ f125 1 4518038"/>
                <a:gd name="f165" fmla="*/ f126 1 5485018"/>
                <a:gd name="f166" fmla="*/ f127 1 4518038"/>
                <a:gd name="f167" fmla="*/ f128 1 5485018"/>
                <a:gd name="f168" fmla="*/ f129 1 4518038"/>
                <a:gd name="f169" fmla="*/ f130 1 5485018"/>
                <a:gd name="f170" fmla="*/ f131 1 4518038"/>
                <a:gd name="f171" fmla="*/ f132 1 4518038"/>
                <a:gd name="f172" fmla="*/ f133 1 5485018"/>
                <a:gd name="f173" fmla="*/ f134 1 4518038"/>
                <a:gd name="f174" fmla="*/ f88 1 f95"/>
                <a:gd name="f175" fmla="*/ f89 1 f95"/>
                <a:gd name="f176" fmla="*/ f88 1 f96"/>
                <a:gd name="f177" fmla="*/ f90 1 f96"/>
                <a:gd name="f178" fmla="*/ f136 1 f95"/>
                <a:gd name="f179" fmla="*/ f137 1 f96"/>
                <a:gd name="f180" fmla="*/ f138 1 f95"/>
                <a:gd name="f181" fmla="*/ f139 1 f96"/>
                <a:gd name="f182" fmla="*/ f140 1 f95"/>
                <a:gd name="f183" fmla="*/ f141 1 f95"/>
                <a:gd name="f184" fmla="*/ f142 1 f96"/>
                <a:gd name="f185" fmla="*/ f143 1 f95"/>
                <a:gd name="f186" fmla="*/ f144 1 f96"/>
                <a:gd name="f187" fmla="*/ f145 1 f95"/>
                <a:gd name="f188" fmla="*/ f146 1 f95"/>
                <a:gd name="f189" fmla="*/ f147 1 f96"/>
                <a:gd name="f190" fmla="*/ f148 1 f95"/>
                <a:gd name="f191" fmla="*/ f149 1 f96"/>
                <a:gd name="f192" fmla="*/ f150 1 f95"/>
                <a:gd name="f193" fmla="*/ f151 1 f96"/>
                <a:gd name="f194" fmla="*/ f152 1 f95"/>
                <a:gd name="f195" fmla="*/ f153 1 f96"/>
                <a:gd name="f196" fmla="*/ f154 1 f95"/>
                <a:gd name="f197" fmla="*/ f155 1 f96"/>
                <a:gd name="f198" fmla="*/ f156 1 f95"/>
                <a:gd name="f199" fmla="*/ f157 1 f96"/>
                <a:gd name="f200" fmla="*/ f158 1 f95"/>
                <a:gd name="f201" fmla="*/ f159 1 f95"/>
                <a:gd name="f202" fmla="*/ f160 1 f95"/>
                <a:gd name="f203" fmla="*/ f161 1 f96"/>
                <a:gd name="f204" fmla="*/ f162 1 f96"/>
                <a:gd name="f205" fmla="*/ f163 1 f95"/>
                <a:gd name="f206" fmla="*/ f164 1 f96"/>
                <a:gd name="f207" fmla="*/ f165 1 f95"/>
                <a:gd name="f208" fmla="*/ f166 1 f96"/>
                <a:gd name="f209" fmla="*/ f167 1 f95"/>
                <a:gd name="f210" fmla="*/ f168 1 f96"/>
                <a:gd name="f211" fmla="*/ f169 1 f95"/>
                <a:gd name="f212" fmla="*/ f170 1 f96"/>
                <a:gd name="f213" fmla="*/ f171 1 f96"/>
                <a:gd name="f214" fmla="*/ f172 1 f95"/>
                <a:gd name="f215" fmla="*/ f173 1 f96"/>
                <a:gd name="f216" fmla="*/ f174 f86 1"/>
                <a:gd name="f217" fmla="*/ f175 f86 1"/>
                <a:gd name="f218" fmla="*/ f177 f87 1"/>
                <a:gd name="f219" fmla="*/ f176 f87 1"/>
                <a:gd name="f220" fmla="*/ f178 f86 1"/>
                <a:gd name="f221" fmla="*/ f179 f87 1"/>
                <a:gd name="f222" fmla="*/ f180 f86 1"/>
                <a:gd name="f223" fmla="*/ f181 f87 1"/>
                <a:gd name="f224" fmla="*/ f182 f86 1"/>
                <a:gd name="f225" fmla="*/ f183 f86 1"/>
                <a:gd name="f226" fmla="*/ f184 f87 1"/>
                <a:gd name="f227" fmla="*/ f185 f86 1"/>
                <a:gd name="f228" fmla="*/ f186 f87 1"/>
                <a:gd name="f229" fmla="*/ f187 f86 1"/>
                <a:gd name="f230" fmla="*/ f188 f86 1"/>
                <a:gd name="f231" fmla="*/ f189 f87 1"/>
                <a:gd name="f232" fmla="*/ f190 f86 1"/>
                <a:gd name="f233" fmla="*/ f191 f87 1"/>
                <a:gd name="f234" fmla="*/ f192 f86 1"/>
                <a:gd name="f235" fmla="*/ f193 f87 1"/>
                <a:gd name="f236" fmla="*/ f194 f86 1"/>
                <a:gd name="f237" fmla="*/ f195 f87 1"/>
                <a:gd name="f238" fmla="*/ f196 f86 1"/>
                <a:gd name="f239" fmla="*/ f197 f87 1"/>
                <a:gd name="f240" fmla="*/ f198 f86 1"/>
                <a:gd name="f241" fmla="*/ f199 f87 1"/>
                <a:gd name="f242" fmla="*/ f200 f86 1"/>
                <a:gd name="f243" fmla="*/ f201 f86 1"/>
                <a:gd name="f244" fmla="*/ f202 f86 1"/>
                <a:gd name="f245" fmla="*/ f203 f87 1"/>
                <a:gd name="f246" fmla="*/ f204 f87 1"/>
                <a:gd name="f247" fmla="*/ f205 f86 1"/>
                <a:gd name="f248" fmla="*/ f206 f87 1"/>
                <a:gd name="f249" fmla="*/ f207 f86 1"/>
                <a:gd name="f250" fmla="*/ f208 f87 1"/>
                <a:gd name="f251" fmla="*/ f209 f86 1"/>
                <a:gd name="f252" fmla="*/ f210 f87 1"/>
                <a:gd name="f253" fmla="*/ f211 f86 1"/>
                <a:gd name="f254" fmla="*/ f212 f87 1"/>
                <a:gd name="f255" fmla="*/ f213 f87 1"/>
                <a:gd name="f256" fmla="*/ f214 f86 1"/>
                <a:gd name="f257" fmla="*/ f215 f8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35">
                  <a:pos x="f220" y="f221"/>
                </a:cxn>
                <a:cxn ang="f135">
                  <a:pos x="f222" y="f223"/>
                </a:cxn>
                <a:cxn ang="f135">
                  <a:pos x="f224" y="f223"/>
                </a:cxn>
                <a:cxn ang="f135">
                  <a:pos x="f225" y="f226"/>
                </a:cxn>
                <a:cxn ang="f135">
                  <a:pos x="f227" y="f228"/>
                </a:cxn>
                <a:cxn ang="f135">
                  <a:pos x="f229" y="f228"/>
                </a:cxn>
                <a:cxn ang="f135">
                  <a:pos x="f230" y="f231"/>
                </a:cxn>
                <a:cxn ang="f135">
                  <a:pos x="f232" y="f233"/>
                </a:cxn>
                <a:cxn ang="f135">
                  <a:pos x="f234" y="f235"/>
                </a:cxn>
                <a:cxn ang="f135">
                  <a:pos x="f236" y="f237"/>
                </a:cxn>
                <a:cxn ang="f135">
                  <a:pos x="f238" y="f239"/>
                </a:cxn>
                <a:cxn ang="f135">
                  <a:pos x="f240" y="f241"/>
                </a:cxn>
                <a:cxn ang="f135">
                  <a:pos x="f242" y="f241"/>
                </a:cxn>
                <a:cxn ang="f135">
                  <a:pos x="f243" y="f241"/>
                </a:cxn>
                <a:cxn ang="f135">
                  <a:pos x="f244" y="f245"/>
                </a:cxn>
                <a:cxn ang="f135">
                  <a:pos x="f220" y="f246"/>
                </a:cxn>
                <a:cxn ang="f135">
                  <a:pos x="f247" y="f248"/>
                </a:cxn>
                <a:cxn ang="f135">
                  <a:pos x="f249" y="f250"/>
                </a:cxn>
                <a:cxn ang="f135">
                  <a:pos x="f251" y="f252"/>
                </a:cxn>
                <a:cxn ang="f135">
                  <a:pos x="f253" y="f254"/>
                </a:cxn>
                <a:cxn ang="f135">
                  <a:pos x="f253" y="f255"/>
                </a:cxn>
                <a:cxn ang="f135">
                  <a:pos x="f256" y="f257"/>
                </a:cxn>
                <a:cxn ang="f135">
                  <a:pos x="f220" y="f221"/>
                </a:cxn>
              </a:cxnLst>
              <a:rect l="f216" t="f219" r="f217" b="f218"/>
              <a:pathLst>
                <a:path w="5485018" h="4518038">
                  <a:moveTo>
                    <a:pt x="f8" y="f5"/>
                  </a:moveTo>
                  <a:cubicBezTo>
                    <a:pt x="f9" y="f5"/>
                    <a:pt x="f10" y="f11"/>
                    <a:pt x="f12" y="f13"/>
                  </a:cubicBezTo>
                  <a:cubicBezTo>
                    <a:pt x="f14" y="f13"/>
                    <a:pt x="f15" y="f13"/>
                    <a:pt x="f16" y="f13"/>
                  </a:cubicBezTo>
                  <a:cubicBezTo>
                    <a:pt x="f17" y="f13"/>
                    <a:pt x="f18" y="f19"/>
                    <a:pt x="f20" y="f21"/>
                  </a:cubicBezTo>
                  <a:lnTo>
                    <a:pt x="f22" y="f7"/>
                  </a:lnTo>
                  <a:lnTo>
                    <a:pt x="f23" y="f7"/>
                  </a:lnTo>
                  <a:lnTo>
                    <a:pt x="f24" y="f25"/>
                  </a:lnTo>
                  <a:cubicBezTo>
                    <a:pt x="f26" y="f27"/>
                    <a:pt x="f28" y="f29"/>
                    <a:pt x="f28" y="f30"/>
                  </a:cubicBezTo>
                  <a:cubicBezTo>
                    <a:pt x="f28" y="f31"/>
                    <a:pt x="f32" y="f33"/>
                    <a:pt x="f34" y="f35"/>
                  </a:cubicBezTo>
                  <a:cubicBezTo>
                    <a:pt x="f36" y="f37"/>
                    <a:pt x="f38" y="f39"/>
                    <a:pt x="f40" y="f41"/>
                  </a:cubicBezTo>
                  <a:cubicBezTo>
                    <a:pt x="f42" y="f43"/>
                    <a:pt x="f44" y="f45"/>
                    <a:pt x="f46" y="f47"/>
                  </a:cubicBezTo>
                  <a:cubicBezTo>
                    <a:pt x="f48" y="f49"/>
                    <a:pt x="f50" y="f51"/>
                    <a:pt x="f52" y="f51"/>
                  </a:cubicBezTo>
                  <a:lnTo>
                    <a:pt x="f53" y="f51"/>
                  </a:lnTo>
                  <a:lnTo>
                    <a:pt x="f54" y="f51"/>
                  </a:lnTo>
                  <a:lnTo>
                    <a:pt x="f55" y="f56"/>
                  </a:lnTo>
                  <a:cubicBezTo>
                    <a:pt x="f57" y="f58"/>
                    <a:pt x="f59" y="f60"/>
                    <a:pt x="f8" y="f60"/>
                  </a:cubicBezTo>
                  <a:cubicBezTo>
                    <a:pt x="f61" y="f60"/>
                    <a:pt x="f62" y="f63"/>
                    <a:pt x="f64" y="f65"/>
                  </a:cubicBezTo>
                  <a:cubicBezTo>
                    <a:pt x="f66" y="f67"/>
                    <a:pt x="f68" y="f69"/>
                    <a:pt x="f70" y="f71"/>
                  </a:cubicBezTo>
                  <a:cubicBezTo>
                    <a:pt x="f72" y="f73"/>
                    <a:pt x="f74" y="f75"/>
                    <a:pt x="f76" y="f77"/>
                  </a:cubicBezTo>
                  <a:lnTo>
                    <a:pt x="f5" y="f78"/>
                  </a:lnTo>
                  <a:lnTo>
                    <a:pt x="f5" y="f79"/>
                  </a:lnTo>
                  <a:lnTo>
                    <a:pt x="f80" y="f81"/>
                  </a:lnTo>
                  <a:cubicBezTo>
                    <a:pt x="f82" y="f83"/>
                    <a:pt x="f84" y="f5"/>
                    <a:pt x="f8" y="f5"/>
                  </a:cubicBez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3" name="Freeform: Shape 20">
              <a:extLst>
                <a:ext uri="{FF2B5EF4-FFF2-40B4-BE49-F238E27FC236}">
                  <a16:creationId xmlns:a16="http://schemas.microsoft.com/office/drawing/2014/main" id="{DD04A844-4B7B-A38B-BC98-31B6A5CD5675}"/>
                </a:ext>
              </a:extLst>
            </p:cNvPr>
            <p:cNvSpPr/>
            <p:nvPr/>
          </p:nvSpPr>
          <p:spPr>
            <a:xfrm>
              <a:off x="0" y="2275475"/>
              <a:ext cx="5265142" cy="457875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485018"/>
                <a:gd name="f7" fmla="val 4518038"/>
                <a:gd name="f8" fmla="val 1989265"/>
                <a:gd name="f9" fmla="val 2030052"/>
                <a:gd name="f10" fmla="val 2070466"/>
                <a:gd name="f11" fmla="val 606"/>
                <a:gd name="f12" fmla="val 2112245"/>
                <a:gd name="f13" fmla="val 1937"/>
                <a:gd name="f14" fmla="val 2114725"/>
                <a:gd name="f15" fmla="val 2117453"/>
                <a:gd name="f16" fmla="val 2119933"/>
                <a:gd name="f17" fmla="val 4808915"/>
                <a:gd name="f18" fmla="val 5916843"/>
                <a:gd name="f19" fmla="val 2490455"/>
                <a:gd name="f20" fmla="val 5333582"/>
                <a:gd name="f21" fmla="val 4434610"/>
                <a:gd name="f22" fmla="val 5305435"/>
                <a:gd name="f23" fmla="val 4646095"/>
                <a:gd name="f24" fmla="val 4691006"/>
                <a:gd name="f25" fmla="val 4409093"/>
                <a:gd name="f26" fmla="val 4806425"/>
                <a:gd name="f27" fmla="val 4087572"/>
                <a:gd name="f28" fmla="val 4864938"/>
                <a:gd name="f29" fmla="val 3744753"/>
                <a:gd name="f30" fmla="val 3389953"/>
                <a:gd name="f31" fmla="val 3030072"/>
                <a:gd name="f32" fmla="val 4804812"/>
                <a:gd name="f33" fmla="val 2679509"/>
                <a:gd name="f34" fmla="val 4686293"/>
                <a:gd name="f35" fmla="val 2347943"/>
                <a:gd name="f36" fmla="val 4565916"/>
                <a:gd name="f37" fmla="val 2011174"/>
                <a:gd name="f38" fmla="val 4391115"/>
                <a:gd name="f39" fmla="val 1712040"/>
                <a:gd name="f40" fmla="val 4166848"/>
                <a:gd name="f41" fmla="val 1458888"/>
                <a:gd name="f42" fmla="val 3932787"/>
                <a:gd name="f43" fmla="val 1194604"/>
                <a:gd name="f44" fmla="val 3650253"/>
                <a:gd name="f45" fmla="val 988162"/>
                <a:gd name="f46" fmla="val 3327179"/>
                <a:gd name="f47" fmla="val 845129"/>
                <a:gd name="f48" fmla="val 2970387"/>
                <a:gd name="f49" fmla="val 687212"/>
                <a:gd name="f50" fmla="val 2564126"/>
                <a:gd name="f51" fmla="val 607104"/>
                <a:gd name="f52" fmla="val 2119684"/>
                <a:gd name="f53" fmla="val 2113362"/>
                <a:gd name="f54" fmla="val 2102700"/>
                <a:gd name="f55" fmla="val 2092038"/>
                <a:gd name="f56" fmla="val 606740"/>
                <a:gd name="f57" fmla="val 2057202"/>
                <a:gd name="f58" fmla="val 605532"/>
                <a:gd name="f59" fmla="val 2023605"/>
                <a:gd name="f60" fmla="val 605046"/>
                <a:gd name="f61" fmla="val 1584989"/>
                <a:gd name="f62" fmla="val 1215923"/>
                <a:gd name="f63" fmla="val 682977"/>
                <a:gd name="f64" fmla="val 892105"/>
                <a:gd name="f65" fmla="val 837143"/>
                <a:gd name="f66" fmla="val 596554"/>
                <a:gd name="f67" fmla="val 977755"/>
                <a:gd name="f68" fmla="val 337327"/>
                <a:gd name="f69" fmla="val 1181776"/>
                <a:gd name="f70" fmla="val 121738"/>
                <a:gd name="f71" fmla="val 1443641"/>
                <a:gd name="f72" fmla="val 1607393"/>
                <a:gd name="f73" fmla="val 701173"/>
                <a:gd name="f74" fmla="val 94238"/>
                <a:gd name="f75" fmla="val 618817"/>
                <a:gd name="f76" fmla="val 583605"/>
                <a:gd name="f77" fmla="val 235740"/>
                <a:gd name="f78" fmla="val 1215977"/>
                <a:gd name="f79" fmla="+- 0 0 -90"/>
                <a:gd name="f80" fmla="*/ f3 1 5485018"/>
                <a:gd name="f81" fmla="*/ f4 1 4518038"/>
                <a:gd name="f82" fmla="val f5"/>
                <a:gd name="f83" fmla="val f6"/>
                <a:gd name="f84" fmla="val f7"/>
                <a:gd name="f85" fmla="*/ f79 f0 1"/>
                <a:gd name="f86" fmla="+- f84 0 f82"/>
                <a:gd name="f87" fmla="+- f83 0 f82"/>
                <a:gd name="f88" fmla="*/ f85 1 f2"/>
                <a:gd name="f89" fmla="*/ f87 1 5485018"/>
                <a:gd name="f90" fmla="*/ f86 1 4518038"/>
                <a:gd name="f91" fmla="*/ 1989265 f87 1"/>
                <a:gd name="f92" fmla="*/ 0 f86 1"/>
                <a:gd name="f93" fmla="*/ 2112245 f87 1"/>
                <a:gd name="f94" fmla="*/ 1937 f86 1"/>
                <a:gd name="f95" fmla="*/ 2119933 f87 1"/>
                <a:gd name="f96" fmla="*/ 5333582 f87 1"/>
                <a:gd name="f97" fmla="*/ 4434610 f86 1"/>
                <a:gd name="f98" fmla="*/ 5305435 f87 1"/>
                <a:gd name="f99" fmla="*/ 4518038 f86 1"/>
                <a:gd name="f100" fmla="*/ 4646095 f87 1"/>
                <a:gd name="f101" fmla="*/ 4691006 f87 1"/>
                <a:gd name="f102" fmla="*/ 4409093 f86 1"/>
                <a:gd name="f103" fmla="*/ 4864938 f87 1"/>
                <a:gd name="f104" fmla="*/ 3389953 f86 1"/>
                <a:gd name="f105" fmla="*/ 4686293 f87 1"/>
                <a:gd name="f106" fmla="*/ 2347943 f86 1"/>
                <a:gd name="f107" fmla="*/ 4166848 f87 1"/>
                <a:gd name="f108" fmla="*/ 1458888 f86 1"/>
                <a:gd name="f109" fmla="*/ 3327179 f87 1"/>
                <a:gd name="f110" fmla="*/ 845129 f86 1"/>
                <a:gd name="f111" fmla="*/ 2119684 f87 1"/>
                <a:gd name="f112" fmla="*/ 607104 f86 1"/>
                <a:gd name="f113" fmla="*/ 2113362 f87 1"/>
                <a:gd name="f114" fmla="*/ 2102700 f87 1"/>
                <a:gd name="f115" fmla="*/ 2092038 f87 1"/>
                <a:gd name="f116" fmla="*/ 606740 f86 1"/>
                <a:gd name="f117" fmla="*/ 605046 f86 1"/>
                <a:gd name="f118" fmla="*/ 892105 f87 1"/>
                <a:gd name="f119" fmla="*/ 837143 f86 1"/>
                <a:gd name="f120" fmla="*/ 121738 f87 1"/>
                <a:gd name="f121" fmla="*/ 1443641 f86 1"/>
                <a:gd name="f122" fmla="*/ 0 f87 1"/>
                <a:gd name="f123" fmla="*/ 1607393 f86 1"/>
                <a:gd name="f124" fmla="*/ 701173 f86 1"/>
                <a:gd name="f125" fmla="*/ 94238 f87 1"/>
                <a:gd name="f126" fmla="*/ 618817 f86 1"/>
                <a:gd name="f127" fmla="+- f88 0 f1"/>
                <a:gd name="f128" fmla="*/ f91 1 5485018"/>
                <a:gd name="f129" fmla="*/ f92 1 4518038"/>
                <a:gd name="f130" fmla="*/ f93 1 5485018"/>
                <a:gd name="f131" fmla="*/ f94 1 4518038"/>
                <a:gd name="f132" fmla="*/ f95 1 5485018"/>
                <a:gd name="f133" fmla="*/ f96 1 5485018"/>
                <a:gd name="f134" fmla="*/ f97 1 4518038"/>
                <a:gd name="f135" fmla="*/ f98 1 5485018"/>
                <a:gd name="f136" fmla="*/ f99 1 4518038"/>
                <a:gd name="f137" fmla="*/ f100 1 5485018"/>
                <a:gd name="f138" fmla="*/ f101 1 5485018"/>
                <a:gd name="f139" fmla="*/ f102 1 4518038"/>
                <a:gd name="f140" fmla="*/ f103 1 5485018"/>
                <a:gd name="f141" fmla="*/ f104 1 4518038"/>
                <a:gd name="f142" fmla="*/ f105 1 5485018"/>
                <a:gd name="f143" fmla="*/ f106 1 4518038"/>
                <a:gd name="f144" fmla="*/ f107 1 5485018"/>
                <a:gd name="f145" fmla="*/ f108 1 4518038"/>
                <a:gd name="f146" fmla="*/ f109 1 5485018"/>
                <a:gd name="f147" fmla="*/ f110 1 4518038"/>
                <a:gd name="f148" fmla="*/ f111 1 5485018"/>
                <a:gd name="f149" fmla="*/ f112 1 4518038"/>
                <a:gd name="f150" fmla="*/ f113 1 5485018"/>
                <a:gd name="f151" fmla="*/ f114 1 5485018"/>
                <a:gd name="f152" fmla="*/ f115 1 5485018"/>
                <a:gd name="f153" fmla="*/ f116 1 4518038"/>
                <a:gd name="f154" fmla="*/ f117 1 4518038"/>
                <a:gd name="f155" fmla="*/ f118 1 5485018"/>
                <a:gd name="f156" fmla="*/ f119 1 4518038"/>
                <a:gd name="f157" fmla="*/ f120 1 5485018"/>
                <a:gd name="f158" fmla="*/ f121 1 4518038"/>
                <a:gd name="f159" fmla="*/ f122 1 5485018"/>
                <a:gd name="f160" fmla="*/ f123 1 4518038"/>
                <a:gd name="f161" fmla="*/ f124 1 4518038"/>
                <a:gd name="f162" fmla="*/ f125 1 5485018"/>
                <a:gd name="f163" fmla="*/ f126 1 4518038"/>
                <a:gd name="f164" fmla="*/ f82 1 f89"/>
                <a:gd name="f165" fmla="*/ f83 1 f89"/>
                <a:gd name="f166" fmla="*/ f82 1 f90"/>
                <a:gd name="f167" fmla="*/ f84 1 f90"/>
                <a:gd name="f168" fmla="*/ f128 1 f89"/>
                <a:gd name="f169" fmla="*/ f129 1 f90"/>
                <a:gd name="f170" fmla="*/ f130 1 f89"/>
                <a:gd name="f171" fmla="*/ f131 1 f90"/>
                <a:gd name="f172" fmla="*/ f132 1 f89"/>
                <a:gd name="f173" fmla="*/ f133 1 f89"/>
                <a:gd name="f174" fmla="*/ f134 1 f90"/>
                <a:gd name="f175" fmla="*/ f135 1 f89"/>
                <a:gd name="f176" fmla="*/ f136 1 f90"/>
                <a:gd name="f177" fmla="*/ f137 1 f89"/>
                <a:gd name="f178" fmla="*/ f138 1 f89"/>
                <a:gd name="f179" fmla="*/ f139 1 f90"/>
                <a:gd name="f180" fmla="*/ f140 1 f89"/>
                <a:gd name="f181" fmla="*/ f141 1 f90"/>
                <a:gd name="f182" fmla="*/ f142 1 f89"/>
                <a:gd name="f183" fmla="*/ f143 1 f90"/>
                <a:gd name="f184" fmla="*/ f144 1 f89"/>
                <a:gd name="f185" fmla="*/ f145 1 f90"/>
                <a:gd name="f186" fmla="*/ f146 1 f89"/>
                <a:gd name="f187" fmla="*/ f147 1 f90"/>
                <a:gd name="f188" fmla="*/ f148 1 f89"/>
                <a:gd name="f189" fmla="*/ f149 1 f90"/>
                <a:gd name="f190" fmla="*/ f150 1 f89"/>
                <a:gd name="f191" fmla="*/ f151 1 f89"/>
                <a:gd name="f192" fmla="*/ f152 1 f89"/>
                <a:gd name="f193" fmla="*/ f153 1 f90"/>
                <a:gd name="f194" fmla="*/ f154 1 f90"/>
                <a:gd name="f195" fmla="*/ f155 1 f89"/>
                <a:gd name="f196" fmla="*/ f156 1 f90"/>
                <a:gd name="f197" fmla="*/ f157 1 f89"/>
                <a:gd name="f198" fmla="*/ f158 1 f90"/>
                <a:gd name="f199" fmla="*/ f159 1 f89"/>
                <a:gd name="f200" fmla="*/ f160 1 f90"/>
                <a:gd name="f201" fmla="*/ f161 1 f90"/>
                <a:gd name="f202" fmla="*/ f162 1 f89"/>
                <a:gd name="f203" fmla="*/ f163 1 f90"/>
                <a:gd name="f204" fmla="*/ f164 f80 1"/>
                <a:gd name="f205" fmla="*/ f165 f80 1"/>
                <a:gd name="f206" fmla="*/ f167 f81 1"/>
                <a:gd name="f207" fmla="*/ f166 f81 1"/>
                <a:gd name="f208" fmla="*/ f168 f80 1"/>
                <a:gd name="f209" fmla="*/ f169 f81 1"/>
                <a:gd name="f210" fmla="*/ f170 f80 1"/>
                <a:gd name="f211" fmla="*/ f171 f81 1"/>
                <a:gd name="f212" fmla="*/ f172 f80 1"/>
                <a:gd name="f213" fmla="*/ f173 f80 1"/>
                <a:gd name="f214" fmla="*/ f174 f81 1"/>
                <a:gd name="f215" fmla="*/ f175 f80 1"/>
                <a:gd name="f216" fmla="*/ f176 f81 1"/>
                <a:gd name="f217" fmla="*/ f177 f80 1"/>
                <a:gd name="f218" fmla="*/ f178 f80 1"/>
                <a:gd name="f219" fmla="*/ f179 f81 1"/>
                <a:gd name="f220" fmla="*/ f180 f80 1"/>
                <a:gd name="f221" fmla="*/ f181 f81 1"/>
                <a:gd name="f222" fmla="*/ f182 f80 1"/>
                <a:gd name="f223" fmla="*/ f183 f81 1"/>
                <a:gd name="f224" fmla="*/ f184 f80 1"/>
                <a:gd name="f225" fmla="*/ f185 f81 1"/>
                <a:gd name="f226" fmla="*/ f186 f80 1"/>
                <a:gd name="f227" fmla="*/ f187 f81 1"/>
                <a:gd name="f228" fmla="*/ f188 f80 1"/>
                <a:gd name="f229" fmla="*/ f189 f81 1"/>
                <a:gd name="f230" fmla="*/ f190 f80 1"/>
                <a:gd name="f231" fmla="*/ f191 f80 1"/>
                <a:gd name="f232" fmla="*/ f192 f80 1"/>
                <a:gd name="f233" fmla="*/ f193 f81 1"/>
                <a:gd name="f234" fmla="*/ f194 f81 1"/>
                <a:gd name="f235" fmla="*/ f195 f80 1"/>
                <a:gd name="f236" fmla="*/ f196 f81 1"/>
                <a:gd name="f237" fmla="*/ f197 f80 1"/>
                <a:gd name="f238" fmla="*/ f198 f81 1"/>
                <a:gd name="f239" fmla="*/ f199 f80 1"/>
                <a:gd name="f240" fmla="*/ f200 f81 1"/>
                <a:gd name="f241" fmla="*/ f201 f81 1"/>
                <a:gd name="f242" fmla="*/ f202 f80 1"/>
                <a:gd name="f243" fmla="*/ f203 f8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27">
                  <a:pos x="f208" y="f209"/>
                </a:cxn>
                <a:cxn ang="f127">
                  <a:pos x="f210" y="f211"/>
                </a:cxn>
                <a:cxn ang="f127">
                  <a:pos x="f212" y="f211"/>
                </a:cxn>
                <a:cxn ang="f127">
                  <a:pos x="f213" y="f214"/>
                </a:cxn>
                <a:cxn ang="f127">
                  <a:pos x="f215" y="f216"/>
                </a:cxn>
                <a:cxn ang="f127">
                  <a:pos x="f217" y="f216"/>
                </a:cxn>
                <a:cxn ang="f127">
                  <a:pos x="f218" y="f219"/>
                </a:cxn>
                <a:cxn ang="f127">
                  <a:pos x="f220" y="f221"/>
                </a:cxn>
                <a:cxn ang="f127">
                  <a:pos x="f222" y="f223"/>
                </a:cxn>
                <a:cxn ang="f127">
                  <a:pos x="f224" y="f225"/>
                </a:cxn>
                <a:cxn ang="f127">
                  <a:pos x="f226" y="f227"/>
                </a:cxn>
                <a:cxn ang="f127">
                  <a:pos x="f228" y="f229"/>
                </a:cxn>
                <a:cxn ang="f127">
                  <a:pos x="f230" y="f229"/>
                </a:cxn>
                <a:cxn ang="f127">
                  <a:pos x="f231" y="f229"/>
                </a:cxn>
                <a:cxn ang="f127">
                  <a:pos x="f232" y="f233"/>
                </a:cxn>
                <a:cxn ang="f127">
                  <a:pos x="f208" y="f234"/>
                </a:cxn>
                <a:cxn ang="f127">
                  <a:pos x="f235" y="f236"/>
                </a:cxn>
                <a:cxn ang="f127">
                  <a:pos x="f237" y="f238"/>
                </a:cxn>
                <a:cxn ang="f127">
                  <a:pos x="f239" y="f240"/>
                </a:cxn>
                <a:cxn ang="f127">
                  <a:pos x="f239" y="f241"/>
                </a:cxn>
                <a:cxn ang="f127">
                  <a:pos x="f242" y="f243"/>
                </a:cxn>
                <a:cxn ang="f127">
                  <a:pos x="f208" y="f209"/>
                </a:cxn>
              </a:cxnLst>
              <a:rect l="f204" t="f207" r="f205" b="f206"/>
              <a:pathLst>
                <a:path w="5485018" h="4518038">
                  <a:moveTo>
                    <a:pt x="f8" y="f5"/>
                  </a:moveTo>
                  <a:cubicBezTo>
                    <a:pt x="f9" y="f5"/>
                    <a:pt x="f10" y="f11"/>
                    <a:pt x="f12" y="f13"/>
                  </a:cubicBezTo>
                  <a:cubicBezTo>
                    <a:pt x="f14" y="f13"/>
                    <a:pt x="f15" y="f13"/>
                    <a:pt x="f16" y="f13"/>
                  </a:cubicBezTo>
                  <a:cubicBezTo>
                    <a:pt x="f17" y="f13"/>
                    <a:pt x="f18" y="f19"/>
                    <a:pt x="f20" y="f21"/>
                  </a:cubicBezTo>
                  <a:lnTo>
                    <a:pt x="f22" y="f7"/>
                  </a:lnTo>
                  <a:lnTo>
                    <a:pt x="f23" y="f7"/>
                  </a:lnTo>
                  <a:lnTo>
                    <a:pt x="f24" y="f25"/>
                  </a:lnTo>
                  <a:cubicBezTo>
                    <a:pt x="f26" y="f27"/>
                    <a:pt x="f28" y="f29"/>
                    <a:pt x="f28" y="f30"/>
                  </a:cubicBezTo>
                  <a:cubicBezTo>
                    <a:pt x="f28" y="f31"/>
                    <a:pt x="f32" y="f33"/>
                    <a:pt x="f34" y="f35"/>
                  </a:cubicBezTo>
                  <a:cubicBezTo>
                    <a:pt x="f36" y="f37"/>
                    <a:pt x="f38" y="f39"/>
                    <a:pt x="f40" y="f41"/>
                  </a:cubicBezTo>
                  <a:cubicBezTo>
                    <a:pt x="f42" y="f43"/>
                    <a:pt x="f44" y="f45"/>
                    <a:pt x="f46" y="f47"/>
                  </a:cubicBezTo>
                  <a:cubicBezTo>
                    <a:pt x="f48" y="f49"/>
                    <a:pt x="f50" y="f51"/>
                    <a:pt x="f52" y="f51"/>
                  </a:cubicBezTo>
                  <a:lnTo>
                    <a:pt x="f53" y="f51"/>
                  </a:lnTo>
                  <a:lnTo>
                    <a:pt x="f54" y="f51"/>
                  </a:lnTo>
                  <a:lnTo>
                    <a:pt x="f55" y="f56"/>
                  </a:lnTo>
                  <a:cubicBezTo>
                    <a:pt x="f57" y="f58"/>
                    <a:pt x="f59" y="f60"/>
                    <a:pt x="f8" y="f60"/>
                  </a:cubicBezTo>
                  <a:cubicBezTo>
                    <a:pt x="f61" y="f60"/>
                    <a:pt x="f62" y="f63"/>
                    <a:pt x="f64" y="f65"/>
                  </a:cubicBezTo>
                  <a:cubicBezTo>
                    <a:pt x="f66" y="f67"/>
                    <a:pt x="f68" y="f69"/>
                    <a:pt x="f70" y="f71"/>
                  </a:cubicBezTo>
                  <a:lnTo>
                    <a:pt x="f5" y="f72"/>
                  </a:lnTo>
                  <a:lnTo>
                    <a:pt x="f5" y="f73"/>
                  </a:lnTo>
                  <a:lnTo>
                    <a:pt x="f74" y="f75"/>
                  </a:lnTo>
                  <a:cubicBezTo>
                    <a:pt x="f76" y="f77"/>
                    <a:pt x="f78" y="f5"/>
                    <a:pt x="f8" y="f5"/>
                  </a:cubicBez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4" name="Freeform: Shape 21">
              <a:extLst>
                <a:ext uri="{FF2B5EF4-FFF2-40B4-BE49-F238E27FC236}">
                  <a16:creationId xmlns:a16="http://schemas.microsoft.com/office/drawing/2014/main" id="{AEB2D8CE-8B4A-F89F-B950-4456F0007533}"/>
                </a:ext>
              </a:extLst>
            </p:cNvPr>
            <p:cNvSpPr/>
            <p:nvPr/>
          </p:nvSpPr>
          <p:spPr>
            <a:xfrm>
              <a:off x="0" y="2301188"/>
              <a:ext cx="5254846" cy="45530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474293"/>
                <a:gd name="f7" fmla="val 4492666"/>
                <a:gd name="f8" fmla="val 2115592"/>
                <a:gd name="f9" fmla="val 41"/>
                <a:gd name="f10" fmla="val 2546769"/>
                <a:gd name="f11" fmla="val 1129"/>
                <a:gd name="f12" fmla="val 2985634"/>
                <a:gd name="f13" fmla="val 65627"/>
                <a:gd name="f14" fmla="val 3398462"/>
                <a:gd name="f15" fmla="val 218585"/>
                <a:gd name="f16" fmla="val 3475450"/>
                <a:gd name="f17" fmla="val 248231"/>
                <a:gd name="f18" fmla="val 3514006"/>
                <a:gd name="f19" fmla="val 262994"/>
                <a:gd name="f20" fmla="val 3526651"/>
                <a:gd name="f21" fmla="val 268318"/>
                <a:gd name="f22" fmla="val 3539171"/>
                <a:gd name="f23" fmla="val 274006"/>
                <a:gd name="f24" fmla="val 3551818"/>
                <a:gd name="f25" fmla="val 279573"/>
                <a:gd name="f26" fmla="val 3627317"/>
                <a:gd name="f27" fmla="val 313213"/>
                <a:gd name="f28" fmla="val 3665128"/>
                <a:gd name="f29" fmla="val 330033"/>
                <a:gd name="f30" fmla="val 3677650"/>
                <a:gd name="f31" fmla="val 335841"/>
                <a:gd name="f32" fmla="val 3689676"/>
                <a:gd name="f33" fmla="val 342377"/>
                <a:gd name="f34" fmla="val 3702071"/>
                <a:gd name="f35" fmla="val 348669"/>
                <a:gd name="f36" fmla="val 3775959"/>
                <a:gd name="f37" fmla="val 386060"/>
                <a:gd name="f38" fmla="val 3812905"/>
                <a:gd name="f39" fmla="val 404817"/>
                <a:gd name="f40" fmla="val 3825054"/>
                <a:gd name="f41" fmla="val 411352"/>
                <a:gd name="f42" fmla="val 3836832"/>
                <a:gd name="f43" fmla="val 418491"/>
                <a:gd name="f44" fmla="val 3848855"/>
                <a:gd name="f45" fmla="val 425267"/>
                <a:gd name="f46" fmla="val 3920762"/>
                <a:gd name="f47" fmla="val 466653"/>
                <a:gd name="f48" fmla="val 3956712"/>
                <a:gd name="f49" fmla="val 487466"/>
                <a:gd name="f50" fmla="val 3991550"/>
                <a:gd name="f51" fmla="val 509852"/>
                <a:gd name="f52" fmla="val 4178500"/>
                <a:gd name="f53" fmla="val 628078"/>
                <a:gd name="f54" fmla="val 4353674"/>
                <a:gd name="f55" fmla="val 766030"/>
                <a:gd name="f56" fmla="val 4511739"/>
                <a:gd name="f57" fmla="val 921042"/>
                <a:gd name="f58" fmla="val 4669309"/>
                <a:gd name="f59" fmla="val 1076539"/>
                <a:gd name="f60" fmla="val 4811754"/>
                <a:gd name="f61" fmla="val 1247647"/>
                <a:gd name="f62" fmla="val 4933990"/>
                <a:gd name="f63" fmla="val 1431579"/>
                <a:gd name="f64" fmla="val 5056724"/>
                <a:gd name="f65" fmla="val 1615272"/>
                <a:gd name="f66" fmla="val 5159993"/>
                <a:gd name="f67" fmla="val 1811186"/>
                <a:gd name="f68" fmla="val 5244418"/>
                <a:gd name="f69" fmla="val 2014241"/>
                <a:gd name="f70" fmla="val 5327481"/>
                <a:gd name="f71" fmla="val 2217657"/>
                <a:gd name="f72" fmla="val 5396409"/>
                <a:gd name="f73" fmla="val 2427728"/>
                <a:gd name="f74" fmla="val 5433601"/>
                <a:gd name="f75" fmla="val 2643851"/>
                <a:gd name="f76" fmla="val 5452446"/>
                <a:gd name="f77" fmla="val 2751792"/>
                <a:gd name="f78" fmla="val 5463480"/>
                <a:gd name="f79" fmla="val 2860819"/>
                <a:gd name="f80" fmla="val 5469182"/>
                <a:gd name="f81" fmla="val 2969730"/>
                <a:gd name="f82" fmla="val 5471413"/>
                <a:gd name="f83" fmla="val 2996957"/>
                <a:gd name="f84" fmla="val 5471785"/>
                <a:gd name="f85" fmla="val 3024183"/>
                <a:gd name="f86" fmla="val 5472280"/>
                <a:gd name="f87" fmla="val 3051530"/>
                <a:gd name="f88" fmla="val 5473893"/>
                <a:gd name="f89" fmla="val 3133213"/>
                <a:gd name="f90" fmla="val 5474883"/>
                <a:gd name="f91" fmla="val 3160441"/>
                <a:gd name="f92" fmla="val 5473770"/>
                <a:gd name="f93" fmla="val 3187667"/>
                <a:gd name="f94" fmla="val 5473396"/>
                <a:gd name="f95" fmla="val 3214894"/>
                <a:gd name="f96" fmla="val 3296455"/>
                <a:gd name="f97" fmla="val 5463726"/>
                <a:gd name="f98" fmla="val 3513909"/>
                <a:gd name="f99" fmla="val 5421452"/>
                <a:gd name="f100" fmla="val 3728700"/>
                <a:gd name="f101" fmla="val 5370003"/>
                <a:gd name="f102" fmla="val 3937439"/>
                <a:gd name="f103" fmla="val 5356367"/>
                <a:gd name="f104" fmla="val 3989595"/>
                <a:gd name="f105" fmla="val 5343100"/>
                <a:gd name="f106" fmla="val 4041629"/>
                <a:gd name="f107" fmla="val 5330578"/>
                <a:gd name="f108" fmla="val 4093542"/>
                <a:gd name="f109" fmla="val 5309380"/>
                <a:gd name="f110" fmla="val 4170988"/>
                <a:gd name="f111" fmla="val 5289173"/>
                <a:gd name="f112" fmla="val 4248555"/>
                <a:gd name="f113" fmla="val 5266983"/>
                <a:gd name="f114" fmla="val 4325639"/>
                <a:gd name="f115" fmla="val 5259667"/>
                <a:gd name="f116" fmla="val 4351292"/>
                <a:gd name="f117" fmla="val 5253096"/>
                <a:gd name="f118" fmla="val 4377187"/>
                <a:gd name="f119" fmla="val 5245039"/>
                <a:gd name="f120" fmla="val 4402599"/>
                <a:gd name="f121" fmla="val 5216062"/>
                <a:gd name="f122" fmla="val 4901582"/>
                <a:gd name="f123" fmla="val 4912791"/>
                <a:gd name="f124" fmla="val 4462983"/>
                <a:gd name="f125" fmla="val 4921718"/>
                <a:gd name="f126" fmla="val 4440114"/>
                <a:gd name="f127" fmla="val 4927669"/>
                <a:gd name="f128" fmla="val 4416273"/>
                <a:gd name="f129" fmla="val 4934983"/>
                <a:gd name="f130" fmla="val 4393040"/>
                <a:gd name="f131" fmla="val 4956181"/>
                <a:gd name="f132" fmla="val 4322734"/>
                <a:gd name="f133" fmla="val 4968704"/>
                <a:gd name="f134" fmla="val 4275420"/>
                <a:gd name="f135" fmla="val 4979862"/>
                <a:gd name="f136" fmla="val 4227742"/>
                <a:gd name="f137" fmla="val 4990895"/>
                <a:gd name="f138" fmla="val 4180064"/>
                <a:gd name="f139" fmla="val 5000067"/>
                <a:gd name="f140" fmla="val 4131903"/>
                <a:gd name="f141" fmla="val 5007506"/>
                <a:gd name="f142" fmla="val 4083498"/>
                <a:gd name="f143" fmla="val 5014697"/>
                <a:gd name="f144" fmla="val 4035216"/>
                <a:gd name="f145" fmla="val 5019284"/>
                <a:gd name="f146" fmla="val 3986327"/>
                <a:gd name="f147" fmla="val 5023871"/>
                <a:gd name="f148" fmla="val 3937683"/>
                <a:gd name="f149" fmla="val 5026474"/>
                <a:gd name="f150" fmla="val 3888915"/>
                <a:gd name="f151" fmla="val 5034534"/>
                <a:gd name="f152" fmla="val 3693002"/>
                <a:gd name="f153" fmla="val 5016310"/>
                <a:gd name="f154" fmla="val 3498298"/>
                <a:gd name="f155" fmla="val 4998580"/>
                <a:gd name="f156" fmla="val 3307225"/>
                <a:gd name="f157" fmla="val 4990770"/>
                <a:gd name="f158" fmla="val 3235586"/>
                <a:gd name="f159" fmla="val 4988167"/>
                <a:gd name="f160" fmla="val 3211748"/>
                <a:gd name="f161" fmla="val 4986182"/>
                <a:gd name="f162" fmla="val 3187910"/>
                <a:gd name="f163" fmla="val 4982093"/>
                <a:gd name="f164" fmla="val 3164190"/>
                <a:gd name="f165" fmla="val 4971556"/>
                <a:gd name="f166" fmla="val 3093158"/>
                <a:gd name="f167" fmla="val 4968084"/>
                <a:gd name="f168" fmla="val 3069442"/>
                <a:gd name="f169" fmla="val 4964735"/>
                <a:gd name="f170" fmla="val 3045844"/>
                <a:gd name="f171" fmla="val 4960024"/>
                <a:gd name="f172" fmla="val 3022368"/>
                <a:gd name="f173" fmla="val 4946883"/>
                <a:gd name="f174" fmla="val 2951941"/>
                <a:gd name="f175" fmla="val 4940685"/>
                <a:gd name="f176" fmla="val 2916728"/>
                <a:gd name="f177" fmla="val 4938454"/>
                <a:gd name="f178" fmla="val 2904988"/>
                <a:gd name="f179" fmla="val 4935603"/>
                <a:gd name="f180" fmla="val 2893372"/>
                <a:gd name="f181" fmla="val 4933123"/>
                <a:gd name="f182" fmla="val 2881754"/>
                <a:gd name="f183" fmla="val 4927915"/>
                <a:gd name="f184" fmla="val 2858522"/>
                <a:gd name="f185" fmla="val 4923205"/>
                <a:gd name="f186" fmla="val 2835167"/>
                <a:gd name="f187" fmla="val 4918494"/>
                <a:gd name="f188" fmla="val 2811812"/>
                <a:gd name="f189" fmla="val 4911553"/>
                <a:gd name="f190" fmla="val 2776841"/>
                <a:gd name="f191" fmla="val 4903494"/>
                <a:gd name="f192" fmla="val 2742111"/>
                <a:gd name="f193" fmla="val 4862335"/>
                <a:gd name="f194" fmla="val 2556724"/>
                <a:gd name="f195" fmla="val 4819069"/>
                <a:gd name="f196" fmla="val 2371579"/>
                <a:gd name="f197" fmla="val 4755594"/>
                <a:gd name="f198" fmla="val 2192244"/>
                <a:gd name="f199" fmla="val 4693607"/>
                <a:gd name="f200" fmla="val 2012547"/>
                <a:gd name="f201" fmla="val 4616123"/>
                <a:gd name="f202" fmla="val 1837930"/>
                <a:gd name="f203" fmla="val 4523888"/>
                <a:gd name="f204" fmla="val 1671057"/>
                <a:gd name="f205" fmla="val 4489176"/>
                <a:gd name="f206" fmla="val 1608376"/>
                <a:gd name="f207" fmla="val 4451613"/>
                <a:gd name="f208" fmla="val 1547507"/>
                <a:gd name="f209" fmla="val 4439092"/>
                <a:gd name="f210" fmla="val 1527178"/>
                <a:gd name="f211" fmla="val 4427065"/>
                <a:gd name="f212" fmla="val 1506485"/>
                <a:gd name="f213" fmla="val 4414049"/>
                <a:gd name="f214" fmla="val 1486398"/>
                <a:gd name="f215" fmla="val 4373758"/>
                <a:gd name="f216" fmla="val 1427104"/>
                <a:gd name="f217" fmla="val 4360121"/>
                <a:gd name="f218" fmla="val 1407499"/>
                <a:gd name="f219" fmla="val 4347475"/>
                <a:gd name="f220" fmla="val 1387050"/>
                <a:gd name="f221" fmla="val 4332971"/>
                <a:gd name="f222" fmla="val 1367930"/>
                <a:gd name="f223" fmla="val 4289828"/>
                <a:gd name="f224" fmla="val 1310450"/>
                <a:gd name="f225" fmla="val 4268258"/>
                <a:gd name="f226" fmla="val 1281651"/>
                <a:gd name="f227" fmla="val 4257471"/>
                <a:gd name="f228" fmla="val 1267250"/>
                <a:gd name="f229" fmla="val 4245941"/>
                <a:gd name="f230" fmla="val 1253455"/>
                <a:gd name="f231" fmla="val 4199824"/>
                <a:gd name="f232" fmla="val 1198154"/>
                <a:gd name="f233" fmla="val 4076223"/>
                <a:gd name="f234" fmla="val 1051127"/>
                <a:gd name="f235" fmla="val 3936878"/>
                <a:gd name="f236" fmla="val 915598"/>
                <a:gd name="f237" fmla="val 3782406"/>
                <a:gd name="f238" fmla="val 797372"/>
                <a:gd name="f239" fmla="val 3705172"/>
                <a:gd name="f240" fmla="val 738198"/>
                <a:gd name="f241" fmla="val 3624465"/>
                <a:gd name="f242" fmla="val 683017"/>
                <a:gd name="f243" fmla="val 3540661"/>
                <a:gd name="f244" fmla="val 632194"/>
                <a:gd name="f245" fmla="val 3456483"/>
                <a:gd name="f246" fmla="val 582217"/>
                <a:gd name="f247" fmla="val 3369578"/>
                <a:gd name="f248" fmla="val 535749"/>
                <a:gd name="f249" fmla="val 3279449"/>
                <a:gd name="f250" fmla="val 495211"/>
                <a:gd name="f251" fmla="val 3099688"/>
                <a:gd name="f252" fmla="val 413287"/>
                <a:gd name="f253" fmla="val 2908894"/>
                <a:gd name="f254" fmla="val 352421"/>
                <a:gd name="f255" fmla="val 2712893"/>
                <a:gd name="f256" fmla="val 311278"/>
                <a:gd name="f257" fmla="val 2639377"/>
                <a:gd name="f258" fmla="val 295787"/>
                <a:gd name="f259" fmla="val 2614706"/>
                <a:gd name="f260" fmla="val 291552"/>
                <a:gd name="f261" fmla="val 2589789"/>
                <a:gd name="f262" fmla="val 288163"/>
                <a:gd name="f263" fmla="val 2564993"/>
                <a:gd name="f264" fmla="val 284291"/>
                <a:gd name="f265" fmla="val 2515280"/>
                <a:gd name="f266" fmla="val 277031"/>
                <a:gd name="f267" fmla="val 2465817"/>
                <a:gd name="f268" fmla="val 268198"/>
                <a:gd name="f269" fmla="val 2415482"/>
                <a:gd name="f270" fmla="val 264446"/>
                <a:gd name="f271" fmla="val 2340231"/>
                <a:gd name="f272" fmla="val 257428"/>
                <a:gd name="f273" fmla="val 2315188"/>
                <a:gd name="f274" fmla="val 255129"/>
                <a:gd name="f275" fmla="val 2290147"/>
                <a:gd name="f276" fmla="val 252466"/>
                <a:gd name="f277" fmla="val 2264732"/>
                <a:gd name="f278" fmla="val 251982"/>
                <a:gd name="f279" fmla="val 2112989"/>
                <a:gd name="f280" fmla="val 245811"/>
                <a:gd name="f281" fmla="val 1910292"/>
                <a:gd name="f282" fmla="val 242179"/>
                <a:gd name="f283" fmla="val 1709334"/>
                <a:gd name="f284" fmla="val 261422"/>
                <a:gd name="f285" fmla="val 1515068"/>
                <a:gd name="f286" fmla="val 306677"/>
                <a:gd name="f287" fmla="val 1320802"/>
                <a:gd name="f288" fmla="val 351572"/>
                <a:gd name="f289" fmla="val 1135214"/>
                <a:gd name="f290" fmla="val 423574"/>
                <a:gd name="f291" fmla="val 963016"/>
                <a:gd name="f292" fmla="val 513967"/>
                <a:gd name="f293" fmla="val 790695"/>
                <a:gd name="f294" fmla="val 604482"/>
                <a:gd name="f295" fmla="val 631639"/>
                <a:gd name="f296" fmla="val 713754"/>
                <a:gd name="f297" fmla="val 485101"/>
                <a:gd name="f298" fmla="val 835489"/>
                <a:gd name="f299" fmla="val 447290"/>
                <a:gd name="f300" fmla="val 864410"/>
                <a:gd name="f301" fmla="val 413445"/>
                <a:gd name="f302" fmla="val 898292"/>
                <a:gd name="f303" fmla="val 377616"/>
                <a:gd name="f304" fmla="val 929391"/>
                <a:gd name="f305" fmla="val 350963"/>
                <a:gd name="f306" fmla="val 952869"/>
                <a:gd name="f307" fmla="val 342160"/>
                <a:gd name="f308" fmla="val 960855"/>
                <a:gd name="f309" fmla="val 333854"/>
                <a:gd name="f310" fmla="val 969326"/>
                <a:gd name="f311" fmla="val 325177"/>
                <a:gd name="f312" fmla="val 977433"/>
                <a:gd name="f313" fmla="val 307943"/>
                <a:gd name="f314" fmla="val 993770"/>
                <a:gd name="f315" fmla="val 290712"/>
                <a:gd name="f316" fmla="val 1010106"/>
                <a:gd name="f317" fmla="val 273108"/>
                <a:gd name="f318" fmla="val 1026079"/>
                <a:gd name="f319" fmla="val 264431"/>
                <a:gd name="f320" fmla="val 1034187"/>
                <a:gd name="f321" fmla="val 255379"/>
                <a:gd name="f322" fmla="val 1041931"/>
                <a:gd name="f323" fmla="val 246950"/>
                <a:gd name="f324" fmla="val 1050280"/>
                <a:gd name="f325" fmla="val 221907"/>
                <a:gd name="f326" fmla="val 1075572"/>
                <a:gd name="f327" fmla="val 171698"/>
                <a:gd name="f328" fmla="val 1126154"/>
                <a:gd name="f329" fmla="val 154467"/>
                <a:gd name="f330" fmla="val 1142611"/>
                <a:gd name="f331" fmla="val 139340"/>
                <a:gd name="f332" fmla="val 1161005"/>
                <a:gd name="f333" fmla="val 123596"/>
                <a:gd name="f334" fmla="val 1178793"/>
                <a:gd name="f335" fmla="val 76734"/>
                <a:gd name="f336" fmla="val 1232642"/>
                <a:gd name="f337" fmla="val 1334855"/>
                <a:gd name="f338" fmla="val 663435"/>
                <a:gd name="f339" fmla="val 16483"/>
                <a:gd name="f340" fmla="val 648530"/>
                <a:gd name="f341" fmla="val 27021"/>
                <a:gd name="f342" fmla="val 639332"/>
                <a:gd name="f343" fmla="val 37312"/>
                <a:gd name="f344" fmla="val 629893"/>
                <a:gd name="f345" fmla="val 48220"/>
                <a:gd name="f346" fmla="val 620940"/>
                <a:gd name="f347" fmla="val 81570"/>
                <a:gd name="f348" fmla="val 595043"/>
                <a:gd name="f349" fmla="val 126324"/>
                <a:gd name="f350" fmla="val 560920"/>
                <a:gd name="f351" fmla="val 170334"/>
                <a:gd name="f352" fmla="val 526189"/>
                <a:gd name="f353" fmla="val 217693"/>
                <a:gd name="f354" fmla="val 495573"/>
                <a:gd name="f355" fmla="val 403528"/>
                <a:gd name="f356" fmla="val 368636"/>
                <a:gd name="f357" fmla="val 607091"/>
                <a:gd name="f358" fmla="val 267955"/>
                <a:gd name="f359" fmla="val 817844"/>
                <a:gd name="f360" fmla="val 193898"/>
                <a:gd name="f361" fmla="val 1028722"/>
                <a:gd name="f362" fmla="val 119356"/>
                <a:gd name="f363" fmla="val 1246293"/>
                <a:gd name="f364" fmla="val 71921"/>
                <a:gd name="f365" fmla="val 1463494"/>
                <a:gd name="f366" fmla="val 41427"/>
                <a:gd name="f367" fmla="val 1681315"/>
                <a:gd name="f368" fmla="val 11537"/>
                <a:gd name="f369" fmla="val 1899630"/>
                <a:gd name="f370" fmla="val -805"/>
                <a:gd name="f371" fmla="+- 0 0 -90"/>
                <a:gd name="f372" fmla="*/ f3 1 5474293"/>
                <a:gd name="f373" fmla="*/ f4 1 4492666"/>
                <a:gd name="f374" fmla="val f5"/>
                <a:gd name="f375" fmla="val f6"/>
                <a:gd name="f376" fmla="val f7"/>
                <a:gd name="f377" fmla="*/ f371 f0 1"/>
                <a:gd name="f378" fmla="+- f376 0 f374"/>
                <a:gd name="f379" fmla="+- f375 0 f374"/>
                <a:gd name="f380" fmla="*/ f377 1 f2"/>
                <a:gd name="f381" fmla="*/ f379 1 5474293"/>
                <a:gd name="f382" fmla="*/ f378 1 4492666"/>
                <a:gd name="f383" fmla="*/ 2115592 f379 1"/>
                <a:gd name="f384" fmla="*/ 41 f378 1"/>
                <a:gd name="f385" fmla="*/ 3398462 f379 1"/>
                <a:gd name="f386" fmla="*/ 218585 f378 1"/>
                <a:gd name="f387" fmla="*/ 3475450 f379 1"/>
                <a:gd name="f388" fmla="*/ 248231 f378 1"/>
                <a:gd name="f389" fmla="*/ 3514006 f379 1"/>
                <a:gd name="f390" fmla="*/ 262994 f378 1"/>
                <a:gd name="f391" fmla="*/ 3551818 f379 1"/>
                <a:gd name="f392" fmla="*/ 279573 f378 1"/>
                <a:gd name="f393" fmla="*/ 3627317 f379 1"/>
                <a:gd name="f394" fmla="*/ 313213 f378 1"/>
                <a:gd name="f395" fmla="*/ 3665128 f379 1"/>
                <a:gd name="f396" fmla="*/ 330033 f378 1"/>
                <a:gd name="f397" fmla="*/ 3702071 f379 1"/>
                <a:gd name="f398" fmla="*/ 348669 f378 1"/>
                <a:gd name="f399" fmla="*/ 3775959 f379 1"/>
                <a:gd name="f400" fmla="*/ 386060 f378 1"/>
                <a:gd name="f401" fmla="*/ 3812905 f379 1"/>
                <a:gd name="f402" fmla="*/ 404817 f378 1"/>
                <a:gd name="f403" fmla="*/ 3848855 f379 1"/>
                <a:gd name="f404" fmla="*/ 425267 f378 1"/>
                <a:gd name="f405" fmla="*/ 3920762 f379 1"/>
                <a:gd name="f406" fmla="*/ 466653 f378 1"/>
                <a:gd name="f407" fmla="*/ 3956712 f379 1"/>
                <a:gd name="f408" fmla="*/ 487466 f378 1"/>
                <a:gd name="f409" fmla="*/ 3991550 f379 1"/>
                <a:gd name="f410" fmla="*/ 509852 f378 1"/>
                <a:gd name="f411" fmla="*/ 4511739 f379 1"/>
                <a:gd name="f412" fmla="*/ 921042 f378 1"/>
                <a:gd name="f413" fmla="*/ 4933990 f379 1"/>
                <a:gd name="f414" fmla="*/ 1431579 f378 1"/>
                <a:gd name="f415" fmla="*/ 5244418 f379 1"/>
                <a:gd name="f416" fmla="*/ 2014241 f378 1"/>
                <a:gd name="f417" fmla="*/ 5433601 f379 1"/>
                <a:gd name="f418" fmla="*/ 2643851 f378 1"/>
                <a:gd name="f419" fmla="*/ 5469182 f379 1"/>
                <a:gd name="f420" fmla="*/ 2969730 f378 1"/>
                <a:gd name="f421" fmla="*/ 5472280 f379 1"/>
                <a:gd name="f422" fmla="*/ 3051530 f378 1"/>
                <a:gd name="f423" fmla="*/ 5473893 f379 1"/>
                <a:gd name="f424" fmla="*/ 3133213 f378 1"/>
                <a:gd name="f425" fmla="*/ 5473396 f379 1"/>
                <a:gd name="f426" fmla="*/ 3214894 f378 1"/>
                <a:gd name="f427" fmla="*/ 5471413 f379 1"/>
                <a:gd name="f428" fmla="*/ 3296455 f378 1"/>
                <a:gd name="f429" fmla="*/ 5370003 f379 1"/>
                <a:gd name="f430" fmla="*/ 3937439 f378 1"/>
                <a:gd name="f431" fmla="*/ 5330578 f379 1"/>
                <a:gd name="f432" fmla="*/ 4093542 f378 1"/>
                <a:gd name="f433" fmla="*/ 5309380 f379 1"/>
                <a:gd name="f434" fmla="*/ 4170988 f378 1"/>
                <a:gd name="f435" fmla="*/ 5289173 f379 1"/>
                <a:gd name="f436" fmla="*/ 4248555 f378 1"/>
                <a:gd name="f437" fmla="*/ 5266983 f379 1"/>
                <a:gd name="f438" fmla="*/ 4325639 f378 1"/>
                <a:gd name="f439" fmla="*/ 5245039 f379 1"/>
                <a:gd name="f440" fmla="*/ 4402599 f378 1"/>
                <a:gd name="f441" fmla="*/ 5216062 f379 1"/>
                <a:gd name="f442" fmla="*/ 4492666 f378 1"/>
                <a:gd name="f443" fmla="*/ 4901582 f379 1"/>
                <a:gd name="f444" fmla="*/ 4912791 f379 1"/>
                <a:gd name="f445" fmla="*/ 4462983 f378 1"/>
                <a:gd name="f446" fmla="*/ 4934983 f379 1"/>
                <a:gd name="f447" fmla="*/ 4393040 f378 1"/>
                <a:gd name="f448" fmla="*/ 4956181 f379 1"/>
                <a:gd name="f449" fmla="*/ 4322734 f378 1"/>
                <a:gd name="f450" fmla="*/ 4990895 f379 1"/>
                <a:gd name="f451" fmla="*/ 4180064 f378 1"/>
                <a:gd name="f452" fmla="*/ 5014697 f379 1"/>
                <a:gd name="f453" fmla="*/ 4035216 f378 1"/>
                <a:gd name="f454" fmla="*/ 5026474 f379 1"/>
                <a:gd name="f455" fmla="*/ 3888915 f378 1"/>
                <a:gd name="f456" fmla="*/ 4998580 f379 1"/>
                <a:gd name="f457" fmla="*/ 3307225 f378 1"/>
                <a:gd name="f458" fmla="*/ 4990770 f379 1"/>
                <a:gd name="f459" fmla="*/ 3235586 f378 1"/>
                <a:gd name="f460" fmla="*/ 4982093 f379 1"/>
                <a:gd name="f461" fmla="*/ 3164190 f378 1"/>
                <a:gd name="f462" fmla="*/ 4971556 f379 1"/>
                <a:gd name="f463" fmla="*/ 3093158 f378 1"/>
                <a:gd name="f464" fmla="*/ 4960024 f379 1"/>
                <a:gd name="f465" fmla="*/ 3022368 f378 1"/>
                <a:gd name="f466" fmla="*/ 4946883 f379 1"/>
                <a:gd name="f467" fmla="*/ 2951941 f378 1"/>
                <a:gd name="f468" fmla="*/ 4940685 f379 1"/>
                <a:gd name="f469" fmla="*/ 2916728 f378 1"/>
                <a:gd name="f470" fmla="*/ 4933123 f379 1"/>
                <a:gd name="f471" fmla="*/ 2881754 f378 1"/>
                <a:gd name="f472" fmla="*/ 4918494 f379 1"/>
                <a:gd name="f473" fmla="*/ 2811812 f378 1"/>
                <a:gd name="f474" fmla="*/ 4911553 f379 1"/>
                <a:gd name="f475" fmla="*/ 2776841 f378 1"/>
                <a:gd name="f476" fmla="*/ 4903494 f379 1"/>
                <a:gd name="f477" fmla="*/ 2742111 f378 1"/>
                <a:gd name="f478" fmla="*/ 4755594 f379 1"/>
                <a:gd name="f479" fmla="*/ 2192244 f378 1"/>
                <a:gd name="f480" fmla="*/ 4523888 f379 1"/>
                <a:gd name="f481" fmla="*/ 1671057 f378 1"/>
                <a:gd name="f482" fmla="*/ 4489176 f379 1"/>
                <a:gd name="f483" fmla="*/ 1608376 f378 1"/>
                <a:gd name="f484" fmla="*/ 4451613 f379 1"/>
                <a:gd name="f485" fmla="*/ 1547507 f378 1"/>
                <a:gd name="f486" fmla="*/ 4414049 f379 1"/>
                <a:gd name="f487" fmla="*/ 1486398 f378 1"/>
                <a:gd name="f488" fmla="*/ 4373758 f379 1"/>
                <a:gd name="f489" fmla="*/ 1427104 f378 1"/>
                <a:gd name="f490" fmla="*/ 4332971 f379 1"/>
                <a:gd name="f491" fmla="*/ 1367930 f378 1"/>
                <a:gd name="f492" fmla="*/ 4289828 f379 1"/>
                <a:gd name="f493" fmla="*/ 1310450 f378 1"/>
                <a:gd name="f494" fmla="*/ 4268258 f379 1"/>
                <a:gd name="f495" fmla="*/ 1281651 f378 1"/>
                <a:gd name="f496" fmla="*/ 4257471 f379 1"/>
                <a:gd name="f497" fmla="*/ 1267250 f378 1"/>
                <a:gd name="f498" fmla="*/ 4245941 f379 1"/>
                <a:gd name="f499" fmla="*/ 1253455 f378 1"/>
                <a:gd name="f500" fmla="*/ 4199824 f379 1"/>
                <a:gd name="f501" fmla="*/ 1198154 f378 1"/>
                <a:gd name="f502" fmla="*/ 3782406 f379 1"/>
                <a:gd name="f503" fmla="*/ 797372 f378 1"/>
                <a:gd name="f504" fmla="*/ 3540661 f379 1"/>
                <a:gd name="f505" fmla="*/ 632194 f378 1"/>
                <a:gd name="f506" fmla="*/ 3279449 f379 1"/>
                <a:gd name="f507" fmla="*/ 495211 f378 1"/>
                <a:gd name="f508" fmla="*/ 2712893 f379 1"/>
                <a:gd name="f509" fmla="*/ 311278 f378 1"/>
                <a:gd name="f510" fmla="*/ 2639377 f379 1"/>
                <a:gd name="f511" fmla="*/ 295787 f378 1"/>
                <a:gd name="f512" fmla="*/ 2564993 f379 1"/>
                <a:gd name="f513" fmla="*/ 284291 f378 1"/>
                <a:gd name="f514" fmla="*/ 2415482 f379 1"/>
                <a:gd name="f515" fmla="*/ 264446 f378 1"/>
                <a:gd name="f516" fmla="*/ 2340231 f379 1"/>
                <a:gd name="f517" fmla="*/ 257428 f378 1"/>
                <a:gd name="f518" fmla="*/ 2264732 f379 1"/>
                <a:gd name="f519" fmla="*/ 251982 f378 1"/>
                <a:gd name="f520" fmla="*/ 2112989 f379 1"/>
                <a:gd name="f521" fmla="*/ 245811 f378 1"/>
                <a:gd name="f522" fmla="*/ 1515068 f379 1"/>
                <a:gd name="f523" fmla="*/ 306677 f378 1"/>
                <a:gd name="f524" fmla="*/ 963016 f379 1"/>
                <a:gd name="f525" fmla="*/ 513967 f378 1"/>
                <a:gd name="f526" fmla="*/ 485101 f379 1"/>
                <a:gd name="f527" fmla="*/ 835489 f378 1"/>
                <a:gd name="f528" fmla="*/ 377616 f379 1"/>
                <a:gd name="f529" fmla="*/ 929391 f378 1"/>
                <a:gd name="f530" fmla="*/ 350963 f379 1"/>
                <a:gd name="f531" fmla="*/ 952869 f378 1"/>
                <a:gd name="f532" fmla="*/ 325177 f379 1"/>
                <a:gd name="f533" fmla="*/ 977433 f378 1"/>
                <a:gd name="f534" fmla="*/ 273108 f379 1"/>
                <a:gd name="f535" fmla="*/ 1026079 f378 1"/>
                <a:gd name="f536" fmla="*/ 246950 f379 1"/>
                <a:gd name="f537" fmla="*/ 1050280 f378 1"/>
                <a:gd name="f538" fmla="*/ 221907 f379 1"/>
                <a:gd name="f539" fmla="*/ 1075572 f378 1"/>
                <a:gd name="f540" fmla="*/ 171698 f379 1"/>
                <a:gd name="f541" fmla="*/ 1126154 f378 1"/>
                <a:gd name="f542" fmla="*/ 123596 f379 1"/>
                <a:gd name="f543" fmla="*/ 1178793 f378 1"/>
                <a:gd name="f544" fmla="*/ 76734 f379 1"/>
                <a:gd name="f545" fmla="*/ 1232642 f378 1"/>
                <a:gd name="f546" fmla="*/ 0 f379 1"/>
                <a:gd name="f547" fmla="*/ 1334855 f378 1"/>
                <a:gd name="f548" fmla="*/ 663435 f378 1"/>
                <a:gd name="f549" fmla="*/ 16483 f379 1"/>
                <a:gd name="f550" fmla="*/ 648530 f378 1"/>
                <a:gd name="f551" fmla="*/ 48220 f379 1"/>
                <a:gd name="f552" fmla="*/ 620940 f378 1"/>
                <a:gd name="f553" fmla="*/ 81570 f379 1"/>
                <a:gd name="f554" fmla="*/ 595043 f378 1"/>
                <a:gd name="f555" fmla="*/ 217693 f379 1"/>
                <a:gd name="f556" fmla="*/ 495573 f378 1"/>
                <a:gd name="f557" fmla="*/ 817844 f379 1"/>
                <a:gd name="f558" fmla="*/ 193898 f378 1"/>
                <a:gd name="f559" fmla="*/ 1463494 f379 1"/>
                <a:gd name="f560" fmla="*/ 41427 f378 1"/>
                <a:gd name="f561" fmla="+- f380 0 f1"/>
                <a:gd name="f562" fmla="*/ f383 1 5474293"/>
                <a:gd name="f563" fmla="*/ f384 1 4492666"/>
                <a:gd name="f564" fmla="*/ f385 1 5474293"/>
                <a:gd name="f565" fmla="*/ f386 1 4492666"/>
                <a:gd name="f566" fmla="*/ f387 1 5474293"/>
                <a:gd name="f567" fmla="*/ f388 1 4492666"/>
                <a:gd name="f568" fmla="*/ f389 1 5474293"/>
                <a:gd name="f569" fmla="*/ f390 1 4492666"/>
                <a:gd name="f570" fmla="*/ f391 1 5474293"/>
                <a:gd name="f571" fmla="*/ f392 1 4492666"/>
                <a:gd name="f572" fmla="*/ f393 1 5474293"/>
                <a:gd name="f573" fmla="*/ f394 1 4492666"/>
                <a:gd name="f574" fmla="*/ f395 1 5474293"/>
                <a:gd name="f575" fmla="*/ f396 1 4492666"/>
                <a:gd name="f576" fmla="*/ f397 1 5474293"/>
                <a:gd name="f577" fmla="*/ f398 1 4492666"/>
                <a:gd name="f578" fmla="*/ f399 1 5474293"/>
                <a:gd name="f579" fmla="*/ f400 1 4492666"/>
                <a:gd name="f580" fmla="*/ f401 1 5474293"/>
                <a:gd name="f581" fmla="*/ f402 1 4492666"/>
                <a:gd name="f582" fmla="*/ f403 1 5474293"/>
                <a:gd name="f583" fmla="*/ f404 1 4492666"/>
                <a:gd name="f584" fmla="*/ f405 1 5474293"/>
                <a:gd name="f585" fmla="*/ f406 1 4492666"/>
                <a:gd name="f586" fmla="*/ f407 1 5474293"/>
                <a:gd name="f587" fmla="*/ f408 1 4492666"/>
                <a:gd name="f588" fmla="*/ f409 1 5474293"/>
                <a:gd name="f589" fmla="*/ f410 1 4492666"/>
                <a:gd name="f590" fmla="*/ f411 1 5474293"/>
                <a:gd name="f591" fmla="*/ f412 1 4492666"/>
                <a:gd name="f592" fmla="*/ f413 1 5474293"/>
                <a:gd name="f593" fmla="*/ f414 1 4492666"/>
                <a:gd name="f594" fmla="*/ f415 1 5474293"/>
                <a:gd name="f595" fmla="*/ f416 1 4492666"/>
                <a:gd name="f596" fmla="*/ f417 1 5474293"/>
                <a:gd name="f597" fmla="*/ f418 1 4492666"/>
                <a:gd name="f598" fmla="*/ f419 1 5474293"/>
                <a:gd name="f599" fmla="*/ f420 1 4492666"/>
                <a:gd name="f600" fmla="*/ f421 1 5474293"/>
                <a:gd name="f601" fmla="*/ f422 1 4492666"/>
                <a:gd name="f602" fmla="*/ f423 1 5474293"/>
                <a:gd name="f603" fmla="*/ f424 1 4492666"/>
                <a:gd name="f604" fmla="*/ f425 1 5474293"/>
                <a:gd name="f605" fmla="*/ f426 1 4492666"/>
                <a:gd name="f606" fmla="*/ f427 1 5474293"/>
                <a:gd name="f607" fmla="*/ f428 1 4492666"/>
                <a:gd name="f608" fmla="*/ f429 1 5474293"/>
                <a:gd name="f609" fmla="*/ f430 1 4492666"/>
                <a:gd name="f610" fmla="*/ f431 1 5474293"/>
                <a:gd name="f611" fmla="*/ f432 1 4492666"/>
                <a:gd name="f612" fmla="*/ f433 1 5474293"/>
                <a:gd name="f613" fmla="*/ f434 1 4492666"/>
                <a:gd name="f614" fmla="*/ f435 1 5474293"/>
                <a:gd name="f615" fmla="*/ f436 1 4492666"/>
                <a:gd name="f616" fmla="*/ f437 1 5474293"/>
                <a:gd name="f617" fmla="*/ f438 1 4492666"/>
                <a:gd name="f618" fmla="*/ f439 1 5474293"/>
                <a:gd name="f619" fmla="*/ f440 1 4492666"/>
                <a:gd name="f620" fmla="*/ f441 1 5474293"/>
                <a:gd name="f621" fmla="*/ f442 1 4492666"/>
                <a:gd name="f622" fmla="*/ f443 1 5474293"/>
                <a:gd name="f623" fmla="*/ f444 1 5474293"/>
                <a:gd name="f624" fmla="*/ f445 1 4492666"/>
                <a:gd name="f625" fmla="*/ f446 1 5474293"/>
                <a:gd name="f626" fmla="*/ f447 1 4492666"/>
                <a:gd name="f627" fmla="*/ f448 1 5474293"/>
                <a:gd name="f628" fmla="*/ f449 1 4492666"/>
                <a:gd name="f629" fmla="*/ f450 1 5474293"/>
                <a:gd name="f630" fmla="*/ f451 1 4492666"/>
                <a:gd name="f631" fmla="*/ f452 1 5474293"/>
                <a:gd name="f632" fmla="*/ f453 1 4492666"/>
                <a:gd name="f633" fmla="*/ f454 1 5474293"/>
                <a:gd name="f634" fmla="*/ f455 1 4492666"/>
                <a:gd name="f635" fmla="*/ f456 1 5474293"/>
                <a:gd name="f636" fmla="*/ f457 1 4492666"/>
                <a:gd name="f637" fmla="*/ f458 1 5474293"/>
                <a:gd name="f638" fmla="*/ f459 1 4492666"/>
                <a:gd name="f639" fmla="*/ f460 1 5474293"/>
                <a:gd name="f640" fmla="*/ f461 1 4492666"/>
                <a:gd name="f641" fmla="*/ f462 1 5474293"/>
                <a:gd name="f642" fmla="*/ f463 1 4492666"/>
                <a:gd name="f643" fmla="*/ f464 1 5474293"/>
                <a:gd name="f644" fmla="*/ f465 1 4492666"/>
                <a:gd name="f645" fmla="*/ f466 1 5474293"/>
                <a:gd name="f646" fmla="*/ f467 1 4492666"/>
                <a:gd name="f647" fmla="*/ f468 1 5474293"/>
                <a:gd name="f648" fmla="*/ f469 1 4492666"/>
                <a:gd name="f649" fmla="*/ f470 1 5474293"/>
                <a:gd name="f650" fmla="*/ f471 1 4492666"/>
                <a:gd name="f651" fmla="*/ f472 1 5474293"/>
                <a:gd name="f652" fmla="*/ f473 1 4492666"/>
                <a:gd name="f653" fmla="*/ f474 1 5474293"/>
                <a:gd name="f654" fmla="*/ f475 1 4492666"/>
                <a:gd name="f655" fmla="*/ f476 1 5474293"/>
                <a:gd name="f656" fmla="*/ f477 1 4492666"/>
                <a:gd name="f657" fmla="*/ f478 1 5474293"/>
                <a:gd name="f658" fmla="*/ f479 1 4492666"/>
                <a:gd name="f659" fmla="*/ f480 1 5474293"/>
                <a:gd name="f660" fmla="*/ f481 1 4492666"/>
                <a:gd name="f661" fmla="*/ f482 1 5474293"/>
                <a:gd name="f662" fmla="*/ f483 1 4492666"/>
                <a:gd name="f663" fmla="*/ f484 1 5474293"/>
                <a:gd name="f664" fmla="*/ f485 1 4492666"/>
                <a:gd name="f665" fmla="*/ f486 1 5474293"/>
                <a:gd name="f666" fmla="*/ f487 1 4492666"/>
                <a:gd name="f667" fmla="*/ f488 1 5474293"/>
                <a:gd name="f668" fmla="*/ f489 1 4492666"/>
                <a:gd name="f669" fmla="*/ f490 1 5474293"/>
                <a:gd name="f670" fmla="*/ f491 1 4492666"/>
                <a:gd name="f671" fmla="*/ f492 1 5474293"/>
                <a:gd name="f672" fmla="*/ f493 1 4492666"/>
                <a:gd name="f673" fmla="*/ f494 1 5474293"/>
                <a:gd name="f674" fmla="*/ f495 1 4492666"/>
                <a:gd name="f675" fmla="*/ f496 1 5474293"/>
                <a:gd name="f676" fmla="*/ f497 1 4492666"/>
                <a:gd name="f677" fmla="*/ f498 1 5474293"/>
                <a:gd name="f678" fmla="*/ f499 1 4492666"/>
                <a:gd name="f679" fmla="*/ f500 1 5474293"/>
                <a:gd name="f680" fmla="*/ f501 1 4492666"/>
                <a:gd name="f681" fmla="*/ f502 1 5474293"/>
                <a:gd name="f682" fmla="*/ f503 1 4492666"/>
                <a:gd name="f683" fmla="*/ f504 1 5474293"/>
                <a:gd name="f684" fmla="*/ f505 1 4492666"/>
                <a:gd name="f685" fmla="*/ f506 1 5474293"/>
                <a:gd name="f686" fmla="*/ f507 1 4492666"/>
                <a:gd name="f687" fmla="*/ f508 1 5474293"/>
                <a:gd name="f688" fmla="*/ f509 1 4492666"/>
                <a:gd name="f689" fmla="*/ f510 1 5474293"/>
                <a:gd name="f690" fmla="*/ f511 1 4492666"/>
                <a:gd name="f691" fmla="*/ f512 1 5474293"/>
                <a:gd name="f692" fmla="*/ f513 1 4492666"/>
                <a:gd name="f693" fmla="*/ f514 1 5474293"/>
                <a:gd name="f694" fmla="*/ f515 1 4492666"/>
                <a:gd name="f695" fmla="*/ f516 1 5474293"/>
                <a:gd name="f696" fmla="*/ f517 1 4492666"/>
                <a:gd name="f697" fmla="*/ f518 1 5474293"/>
                <a:gd name="f698" fmla="*/ f519 1 4492666"/>
                <a:gd name="f699" fmla="*/ f520 1 5474293"/>
                <a:gd name="f700" fmla="*/ f521 1 4492666"/>
                <a:gd name="f701" fmla="*/ f522 1 5474293"/>
                <a:gd name="f702" fmla="*/ f523 1 4492666"/>
                <a:gd name="f703" fmla="*/ f524 1 5474293"/>
                <a:gd name="f704" fmla="*/ f525 1 4492666"/>
                <a:gd name="f705" fmla="*/ f526 1 5474293"/>
                <a:gd name="f706" fmla="*/ f527 1 4492666"/>
                <a:gd name="f707" fmla="*/ f528 1 5474293"/>
                <a:gd name="f708" fmla="*/ f529 1 4492666"/>
                <a:gd name="f709" fmla="*/ f530 1 5474293"/>
                <a:gd name="f710" fmla="*/ f531 1 4492666"/>
                <a:gd name="f711" fmla="*/ f532 1 5474293"/>
                <a:gd name="f712" fmla="*/ f533 1 4492666"/>
                <a:gd name="f713" fmla="*/ f534 1 5474293"/>
                <a:gd name="f714" fmla="*/ f535 1 4492666"/>
                <a:gd name="f715" fmla="*/ f536 1 5474293"/>
                <a:gd name="f716" fmla="*/ f537 1 4492666"/>
                <a:gd name="f717" fmla="*/ f538 1 5474293"/>
                <a:gd name="f718" fmla="*/ f539 1 4492666"/>
                <a:gd name="f719" fmla="*/ f540 1 5474293"/>
                <a:gd name="f720" fmla="*/ f541 1 4492666"/>
                <a:gd name="f721" fmla="*/ f542 1 5474293"/>
                <a:gd name="f722" fmla="*/ f543 1 4492666"/>
                <a:gd name="f723" fmla="*/ f544 1 5474293"/>
                <a:gd name="f724" fmla="*/ f545 1 4492666"/>
                <a:gd name="f725" fmla="*/ f546 1 5474293"/>
                <a:gd name="f726" fmla="*/ f547 1 4492666"/>
                <a:gd name="f727" fmla="*/ f548 1 4492666"/>
                <a:gd name="f728" fmla="*/ f549 1 5474293"/>
                <a:gd name="f729" fmla="*/ f550 1 4492666"/>
                <a:gd name="f730" fmla="*/ f551 1 5474293"/>
                <a:gd name="f731" fmla="*/ f552 1 4492666"/>
                <a:gd name="f732" fmla="*/ f553 1 5474293"/>
                <a:gd name="f733" fmla="*/ f554 1 4492666"/>
                <a:gd name="f734" fmla="*/ f555 1 5474293"/>
                <a:gd name="f735" fmla="*/ f556 1 4492666"/>
                <a:gd name="f736" fmla="*/ f557 1 5474293"/>
                <a:gd name="f737" fmla="*/ f558 1 4492666"/>
                <a:gd name="f738" fmla="*/ f559 1 5474293"/>
                <a:gd name="f739" fmla="*/ f560 1 4492666"/>
                <a:gd name="f740" fmla="*/ f374 1 f381"/>
                <a:gd name="f741" fmla="*/ f375 1 f381"/>
                <a:gd name="f742" fmla="*/ f374 1 f382"/>
                <a:gd name="f743" fmla="*/ f376 1 f382"/>
                <a:gd name="f744" fmla="*/ f562 1 f381"/>
                <a:gd name="f745" fmla="*/ f563 1 f382"/>
                <a:gd name="f746" fmla="*/ f564 1 f381"/>
                <a:gd name="f747" fmla="*/ f565 1 f382"/>
                <a:gd name="f748" fmla="*/ f566 1 f381"/>
                <a:gd name="f749" fmla="*/ f567 1 f382"/>
                <a:gd name="f750" fmla="*/ f568 1 f381"/>
                <a:gd name="f751" fmla="*/ f569 1 f382"/>
                <a:gd name="f752" fmla="*/ f570 1 f381"/>
                <a:gd name="f753" fmla="*/ f571 1 f382"/>
                <a:gd name="f754" fmla="*/ f572 1 f381"/>
                <a:gd name="f755" fmla="*/ f573 1 f382"/>
                <a:gd name="f756" fmla="*/ f574 1 f381"/>
                <a:gd name="f757" fmla="*/ f575 1 f382"/>
                <a:gd name="f758" fmla="*/ f576 1 f381"/>
                <a:gd name="f759" fmla="*/ f577 1 f382"/>
                <a:gd name="f760" fmla="*/ f578 1 f381"/>
                <a:gd name="f761" fmla="*/ f579 1 f382"/>
                <a:gd name="f762" fmla="*/ f580 1 f381"/>
                <a:gd name="f763" fmla="*/ f581 1 f382"/>
                <a:gd name="f764" fmla="*/ f582 1 f381"/>
                <a:gd name="f765" fmla="*/ f583 1 f382"/>
                <a:gd name="f766" fmla="*/ f584 1 f381"/>
                <a:gd name="f767" fmla="*/ f585 1 f382"/>
                <a:gd name="f768" fmla="*/ f586 1 f381"/>
                <a:gd name="f769" fmla="*/ f587 1 f382"/>
                <a:gd name="f770" fmla="*/ f588 1 f381"/>
                <a:gd name="f771" fmla="*/ f589 1 f382"/>
                <a:gd name="f772" fmla="*/ f590 1 f381"/>
                <a:gd name="f773" fmla="*/ f591 1 f382"/>
                <a:gd name="f774" fmla="*/ f592 1 f381"/>
                <a:gd name="f775" fmla="*/ f593 1 f382"/>
                <a:gd name="f776" fmla="*/ f594 1 f381"/>
                <a:gd name="f777" fmla="*/ f595 1 f382"/>
                <a:gd name="f778" fmla="*/ f596 1 f381"/>
                <a:gd name="f779" fmla="*/ f597 1 f382"/>
                <a:gd name="f780" fmla="*/ f598 1 f381"/>
                <a:gd name="f781" fmla="*/ f599 1 f382"/>
                <a:gd name="f782" fmla="*/ f600 1 f381"/>
                <a:gd name="f783" fmla="*/ f601 1 f382"/>
                <a:gd name="f784" fmla="*/ f602 1 f381"/>
                <a:gd name="f785" fmla="*/ f603 1 f382"/>
                <a:gd name="f786" fmla="*/ f604 1 f381"/>
                <a:gd name="f787" fmla="*/ f605 1 f382"/>
                <a:gd name="f788" fmla="*/ f606 1 f381"/>
                <a:gd name="f789" fmla="*/ f607 1 f382"/>
                <a:gd name="f790" fmla="*/ f608 1 f381"/>
                <a:gd name="f791" fmla="*/ f609 1 f382"/>
                <a:gd name="f792" fmla="*/ f610 1 f381"/>
                <a:gd name="f793" fmla="*/ f611 1 f382"/>
                <a:gd name="f794" fmla="*/ f612 1 f381"/>
                <a:gd name="f795" fmla="*/ f613 1 f382"/>
                <a:gd name="f796" fmla="*/ f614 1 f381"/>
                <a:gd name="f797" fmla="*/ f615 1 f382"/>
                <a:gd name="f798" fmla="*/ f616 1 f381"/>
                <a:gd name="f799" fmla="*/ f617 1 f382"/>
                <a:gd name="f800" fmla="*/ f618 1 f381"/>
                <a:gd name="f801" fmla="*/ f619 1 f382"/>
                <a:gd name="f802" fmla="*/ f620 1 f381"/>
                <a:gd name="f803" fmla="*/ f621 1 f382"/>
                <a:gd name="f804" fmla="*/ f622 1 f381"/>
                <a:gd name="f805" fmla="*/ f623 1 f381"/>
                <a:gd name="f806" fmla="*/ f624 1 f382"/>
                <a:gd name="f807" fmla="*/ f625 1 f381"/>
                <a:gd name="f808" fmla="*/ f626 1 f382"/>
                <a:gd name="f809" fmla="*/ f627 1 f381"/>
                <a:gd name="f810" fmla="*/ f628 1 f382"/>
                <a:gd name="f811" fmla="*/ f629 1 f381"/>
                <a:gd name="f812" fmla="*/ f630 1 f382"/>
                <a:gd name="f813" fmla="*/ f631 1 f381"/>
                <a:gd name="f814" fmla="*/ f632 1 f382"/>
                <a:gd name="f815" fmla="*/ f633 1 f381"/>
                <a:gd name="f816" fmla="*/ f634 1 f382"/>
                <a:gd name="f817" fmla="*/ f635 1 f381"/>
                <a:gd name="f818" fmla="*/ f636 1 f382"/>
                <a:gd name="f819" fmla="*/ f637 1 f381"/>
                <a:gd name="f820" fmla="*/ f638 1 f382"/>
                <a:gd name="f821" fmla="*/ f639 1 f381"/>
                <a:gd name="f822" fmla="*/ f640 1 f382"/>
                <a:gd name="f823" fmla="*/ f641 1 f381"/>
                <a:gd name="f824" fmla="*/ f642 1 f382"/>
                <a:gd name="f825" fmla="*/ f643 1 f381"/>
                <a:gd name="f826" fmla="*/ f644 1 f382"/>
                <a:gd name="f827" fmla="*/ f645 1 f381"/>
                <a:gd name="f828" fmla="*/ f646 1 f382"/>
                <a:gd name="f829" fmla="*/ f647 1 f381"/>
                <a:gd name="f830" fmla="*/ f648 1 f382"/>
                <a:gd name="f831" fmla="*/ f649 1 f381"/>
                <a:gd name="f832" fmla="*/ f650 1 f382"/>
                <a:gd name="f833" fmla="*/ f651 1 f381"/>
                <a:gd name="f834" fmla="*/ f652 1 f382"/>
                <a:gd name="f835" fmla="*/ f653 1 f381"/>
                <a:gd name="f836" fmla="*/ f654 1 f382"/>
                <a:gd name="f837" fmla="*/ f655 1 f381"/>
                <a:gd name="f838" fmla="*/ f656 1 f382"/>
                <a:gd name="f839" fmla="*/ f657 1 f381"/>
                <a:gd name="f840" fmla="*/ f658 1 f382"/>
                <a:gd name="f841" fmla="*/ f659 1 f381"/>
                <a:gd name="f842" fmla="*/ f660 1 f382"/>
                <a:gd name="f843" fmla="*/ f661 1 f381"/>
                <a:gd name="f844" fmla="*/ f662 1 f382"/>
                <a:gd name="f845" fmla="*/ f663 1 f381"/>
                <a:gd name="f846" fmla="*/ f664 1 f382"/>
                <a:gd name="f847" fmla="*/ f665 1 f381"/>
                <a:gd name="f848" fmla="*/ f666 1 f382"/>
                <a:gd name="f849" fmla="*/ f667 1 f381"/>
                <a:gd name="f850" fmla="*/ f668 1 f382"/>
                <a:gd name="f851" fmla="*/ f669 1 f381"/>
                <a:gd name="f852" fmla="*/ f670 1 f382"/>
                <a:gd name="f853" fmla="*/ f671 1 f381"/>
                <a:gd name="f854" fmla="*/ f672 1 f382"/>
                <a:gd name="f855" fmla="*/ f673 1 f381"/>
                <a:gd name="f856" fmla="*/ f674 1 f382"/>
                <a:gd name="f857" fmla="*/ f675 1 f381"/>
                <a:gd name="f858" fmla="*/ f676 1 f382"/>
                <a:gd name="f859" fmla="*/ f677 1 f381"/>
                <a:gd name="f860" fmla="*/ f678 1 f382"/>
                <a:gd name="f861" fmla="*/ f679 1 f381"/>
                <a:gd name="f862" fmla="*/ f680 1 f382"/>
                <a:gd name="f863" fmla="*/ f681 1 f381"/>
                <a:gd name="f864" fmla="*/ f682 1 f382"/>
                <a:gd name="f865" fmla="*/ f683 1 f381"/>
                <a:gd name="f866" fmla="*/ f684 1 f382"/>
                <a:gd name="f867" fmla="*/ f685 1 f381"/>
                <a:gd name="f868" fmla="*/ f686 1 f382"/>
                <a:gd name="f869" fmla="*/ f687 1 f381"/>
                <a:gd name="f870" fmla="*/ f688 1 f382"/>
                <a:gd name="f871" fmla="*/ f689 1 f381"/>
                <a:gd name="f872" fmla="*/ f690 1 f382"/>
                <a:gd name="f873" fmla="*/ f691 1 f381"/>
                <a:gd name="f874" fmla="*/ f692 1 f382"/>
                <a:gd name="f875" fmla="*/ f693 1 f381"/>
                <a:gd name="f876" fmla="*/ f694 1 f382"/>
                <a:gd name="f877" fmla="*/ f695 1 f381"/>
                <a:gd name="f878" fmla="*/ f696 1 f382"/>
                <a:gd name="f879" fmla="*/ f697 1 f381"/>
                <a:gd name="f880" fmla="*/ f698 1 f382"/>
                <a:gd name="f881" fmla="*/ f699 1 f381"/>
                <a:gd name="f882" fmla="*/ f700 1 f382"/>
                <a:gd name="f883" fmla="*/ f701 1 f381"/>
                <a:gd name="f884" fmla="*/ f702 1 f382"/>
                <a:gd name="f885" fmla="*/ f703 1 f381"/>
                <a:gd name="f886" fmla="*/ f704 1 f382"/>
                <a:gd name="f887" fmla="*/ f705 1 f381"/>
                <a:gd name="f888" fmla="*/ f706 1 f382"/>
                <a:gd name="f889" fmla="*/ f707 1 f381"/>
                <a:gd name="f890" fmla="*/ f708 1 f382"/>
                <a:gd name="f891" fmla="*/ f709 1 f381"/>
                <a:gd name="f892" fmla="*/ f710 1 f382"/>
                <a:gd name="f893" fmla="*/ f711 1 f381"/>
                <a:gd name="f894" fmla="*/ f712 1 f382"/>
                <a:gd name="f895" fmla="*/ f713 1 f381"/>
                <a:gd name="f896" fmla="*/ f714 1 f382"/>
                <a:gd name="f897" fmla="*/ f715 1 f381"/>
                <a:gd name="f898" fmla="*/ f716 1 f382"/>
                <a:gd name="f899" fmla="*/ f717 1 f381"/>
                <a:gd name="f900" fmla="*/ f718 1 f382"/>
                <a:gd name="f901" fmla="*/ f719 1 f381"/>
                <a:gd name="f902" fmla="*/ f720 1 f382"/>
                <a:gd name="f903" fmla="*/ f721 1 f381"/>
                <a:gd name="f904" fmla="*/ f722 1 f382"/>
                <a:gd name="f905" fmla="*/ f723 1 f381"/>
                <a:gd name="f906" fmla="*/ f724 1 f382"/>
                <a:gd name="f907" fmla="*/ f725 1 f381"/>
                <a:gd name="f908" fmla="*/ f726 1 f382"/>
                <a:gd name="f909" fmla="*/ f727 1 f382"/>
                <a:gd name="f910" fmla="*/ f728 1 f381"/>
                <a:gd name="f911" fmla="*/ f729 1 f382"/>
                <a:gd name="f912" fmla="*/ f730 1 f381"/>
                <a:gd name="f913" fmla="*/ f731 1 f382"/>
                <a:gd name="f914" fmla="*/ f732 1 f381"/>
                <a:gd name="f915" fmla="*/ f733 1 f382"/>
                <a:gd name="f916" fmla="*/ f734 1 f381"/>
                <a:gd name="f917" fmla="*/ f735 1 f382"/>
                <a:gd name="f918" fmla="*/ f736 1 f381"/>
                <a:gd name="f919" fmla="*/ f737 1 f382"/>
                <a:gd name="f920" fmla="*/ f738 1 f381"/>
                <a:gd name="f921" fmla="*/ f739 1 f382"/>
                <a:gd name="f922" fmla="*/ f740 f372 1"/>
                <a:gd name="f923" fmla="*/ f741 f372 1"/>
                <a:gd name="f924" fmla="*/ f743 f373 1"/>
                <a:gd name="f925" fmla="*/ f742 f373 1"/>
                <a:gd name="f926" fmla="*/ f744 f372 1"/>
                <a:gd name="f927" fmla="*/ f745 f373 1"/>
                <a:gd name="f928" fmla="*/ f746 f372 1"/>
                <a:gd name="f929" fmla="*/ f747 f373 1"/>
                <a:gd name="f930" fmla="*/ f748 f372 1"/>
                <a:gd name="f931" fmla="*/ f749 f373 1"/>
                <a:gd name="f932" fmla="*/ f750 f372 1"/>
                <a:gd name="f933" fmla="*/ f751 f373 1"/>
                <a:gd name="f934" fmla="*/ f752 f372 1"/>
                <a:gd name="f935" fmla="*/ f753 f373 1"/>
                <a:gd name="f936" fmla="*/ f754 f372 1"/>
                <a:gd name="f937" fmla="*/ f755 f373 1"/>
                <a:gd name="f938" fmla="*/ f756 f372 1"/>
                <a:gd name="f939" fmla="*/ f757 f373 1"/>
                <a:gd name="f940" fmla="*/ f758 f372 1"/>
                <a:gd name="f941" fmla="*/ f759 f373 1"/>
                <a:gd name="f942" fmla="*/ f760 f372 1"/>
                <a:gd name="f943" fmla="*/ f761 f373 1"/>
                <a:gd name="f944" fmla="*/ f762 f372 1"/>
                <a:gd name="f945" fmla="*/ f763 f373 1"/>
                <a:gd name="f946" fmla="*/ f764 f372 1"/>
                <a:gd name="f947" fmla="*/ f765 f373 1"/>
                <a:gd name="f948" fmla="*/ f766 f372 1"/>
                <a:gd name="f949" fmla="*/ f767 f373 1"/>
                <a:gd name="f950" fmla="*/ f768 f372 1"/>
                <a:gd name="f951" fmla="*/ f769 f373 1"/>
                <a:gd name="f952" fmla="*/ f770 f372 1"/>
                <a:gd name="f953" fmla="*/ f771 f373 1"/>
                <a:gd name="f954" fmla="*/ f772 f372 1"/>
                <a:gd name="f955" fmla="*/ f773 f373 1"/>
                <a:gd name="f956" fmla="*/ f774 f372 1"/>
                <a:gd name="f957" fmla="*/ f775 f373 1"/>
                <a:gd name="f958" fmla="*/ f776 f372 1"/>
                <a:gd name="f959" fmla="*/ f777 f373 1"/>
                <a:gd name="f960" fmla="*/ f778 f372 1"/>
                <a:gd name="f961" fmla="*/ f779 f373 1"/>
                <a:gd name="f962" fmla="*/ f780 f372 1"/>
                <a:gd name="f963" fmla="*/ f781 f373 1"/>
                <a:gd name="f964" fmla="*/ f782 f372 1"/>
                <a:gd name="f965" fmla="*/ f783 f373 1"/>
                <a:gd name="f966" fmla="*/ f784 f372 1"/>
                <a:gd name="f967" fmla="*/ f785 f373 1"/>
                <a:gd name="f968" fmla="*/ f786 f372 1"/>
                <a:gd name="f969" fmla="*/ f787 f373 1"/>
                <a:gd name="f970" fmla="*/ f788 f372 1"/>
                <a:gd name="f971" fmla="*/ f789 f373 1"/>
                <a:gd name="f972" fmla="*/ f790 f372 1"/>
                <a:gd name="f973" fmla="*/ f791 f373 1"/>
                <a:gd name="f974" fmla="*/ f792 f372 1"/>
                <a:gd name="f975" fmla="*/ f793 f373 1"/>
                <a:gd name="f976" fmla="*/ f794 f372 1"/>
                <a:gd name="f977" fmla="*/ f795 f373 1"/>
                <a:gd name="f978" fmla="*/ f796 f372 1"/>
                <a:gd name="f979" fmla="*/ f797 f373 1"/>
                <a:gd name="f980" fmla="*/ f798 f372 1"/>
                <a:gd name="f981" fmla="*/ f799 f373 1"/>
                <a:gd name="f982" fmla="*/ f800 f372 1"/>
                <a:gd name="f983" fmla="*/ f801 f373 1"/>
                <a:gd name="f984" fmla="*/ f802 f372 1"/>
                <a:gd name="f985" fmla="*/ f803 f373 1"/>
                <a:gd name="f986" fmla="*/ f804 f372 1"/>
                <a:gd name="f987" fmla="*/ f805 f372 1"/>
                <a:gd name="f988" fmla="*/ f806 f373 1"/>
                <a:gd name="f989" fmla="*/ f807 f372 1"/>
                <a:gd name="f990" fmla="*/ f808 f373 1"/>
                <a:gd name="f991" fmla="*/ f809 f372 1"/>
                <a:gd name="f992" fmla="*/ f810 f373 1"/>
                <a:gd name="f993" fmla="*/ f811 f372 1"/>
                <a:gd name="f994" fmla="*/ f812 f373 1"/>
                <a:gd name="f995" fmla="*/ f813 f372 1"/>
                <a:gd name="f996" fmla="*/ f814 f373 1"/>
                <a:gd name="f997" fmla="*/ f815 f372 1"/>
                <a:gd name="f998" fmla="*/ f816 f373 1"/>
                <a:gd name="f999" fmla="*/ f817 f372 1"/>
                <a:gd name="f1000" fmla="*/ f818 f373 1"/>
                <a:gd name="f1001" fmla="*/ f819 f372 1"/>
                <a:gd name="f1002" fmla="*/ f820 f373 1"/>
                <a:gd name="f1003" fmla="*/ f821 f372 1"/>
                <a:gd name="f1004" fmla="*/ f822 f373 1"/>
                <a:gd name="f1005" fmla="*/ f823 f372 1"/>
                <a:gd name="f1006" fmla="*/ f824 f373 1"/>
                <a:gd name="f1007" fmla="*/ f825 f372 1"/>
                <a:gd name="f1008" fmla="*/ f826 f373 1"/>
                <a:gd name="f1009" fmla="*/ f827 f372 1"/>
                <a:gd name="f1010" fmla="*/ f828 f373 1"/>
                <a:gd name="f1011" fmla="*/ f829 f372 1"/>
                <a:gd name="f1012" fmla="*/ f830 f373 1"/>
                <a:gd name="f1013" fmla="*/ f831 f372 1"/>
                <a:gd name="f1014" fmla="*/ f832 f373 1"/>
                <a:gd name="f1015" fmla="*/ f833 f372 1"/>
                <a:gd name="f1016" fmla="*/ f834 f373 1"/>
                <a:gd name="f1017" fmla="*/ f835 f372 1"/>
                <a:gd name="f1018" fmla="*/ f836 f373 1"/>
                <a:gd name="f1019" fmla="*/ f837 f372 1"/>
                <a:gd name="f1020" fmla="*/ f838 f373 1"/>
                <a:gd name="f1021" fmla="*/ f839 f372 1"/>
                <a:gd name="f1022" fmla="*/ f840 f373 1"/>
                <a:gd name="f1023" fmla="*/ f841 f372 1"/>
                <a:gd name="f1024" fmla="*/ f842 f373 1"/>
                <a:gd name="f1025" fmla="*/ f843 f372 1"/>
                <a:gd name="f1026" fmla="*/ f844 f373 1"/>
                <a:gd name="f1027" fmla="*/ f845 f372 1"/>
                <a:gd name="f1028" fmla="*/ f846 f373 1"/>
                <a:gd name="f1029" fmla="*/ f847 f372 1"/>
                <a:gd name="f1030" fmla="*/ f848 f373 1"/>
                <a:gd name="f1031" fmla="*/ f849 f372 1"/>
                <a:gd name="f1032" fmla="*/ f850 f373 1"/>
                <a:gd name="f1033" fmla="*/ f851 f372 1"/>
                <a:gd name="f1034" fmla="*/ f852 f373 1"/>
                <a:gd name="f1035" fmla="*/ f853 f372 1"/>
                <a:gd name="f1036" fmla="*/ f854 f373 1"/>
                <a:gd name="f1037" fmla="*/ f855 f372 1"/>
                <a:gd name="f1038" fmla="*/ f856 f373 1"/>
                <a:gd name="f1039" fmla="*/ f857 f372 1"/>
                <a:gd name="f1040" fmla="*/ f858 f373 1"/>
                <a:gd name="f1041" fmla="*/ f859 f372 1"/>
                <a:gd name="f1042" fmla="*/ f860 f373 1"/>
                <a:gd name="f1043" fmla="*/ f861 f372 1"/>
                <a:gd name="f1044" fmla="*/ f862 f373 1"/>
                <a:gd name="f1045" fmla="*/ f863 f372 1"/>
                <a:gd name="f1046" fmla="*/ f864 f373 1"/>
                <a:gd name="f1047" fmla="*/ f865 f372 1"/>
                <a:gd name="f1048" fmla="*/ f866 f373 1"/>
                <a:gd name="f1049" fmla="*/ f867 f372 1"/>
                <a:gd name="f1050" fmla="*/ f868 f373 1"/>
                <a:gd name="f1051" fmla="*/ f869 f372 1"/>
                <a:gd name="f1052" fmla="*/ f870 f373 1"/>
                <a:gd name="f1053" fmla="*/ f871 f372 1"/>
                <a:gd name="f1054" fmla="*/ f872 f373 1"/>
                <a:gd name="f1055" fmla="*/ f873 f372 1"/>
                <a:gd name="f1056" fmla="*/ f874 f373 1"/>
                <a:gd name="f1057" fmla="*/ f875 f372 1"/>
                <a:gd name="f1058" fmla="*/ f876 f373 1"/>
                <a:gd name="f1059" fmla="*/ f877 f372 1"/>
                <a:gd name="f1060" fmla="*/ f878 f373 1"/>
                <a:gd name="f1061" fmla="*/ f879 f372 1"/>
                <a:gd name="f1062" fmla="*/ f880 f373 1"/>
                <a:gd name="f1063" fmla="*/ f881 f372 1"/>
                <a:gd name="f1064" fmla="*/ f882 f373 1"/>
                <a:gd name="f1065" fmla="*/ f883 f372 1"/>
                <a:gd name="f1066" fmla="*/ f884 f373 1"/>
                <a:gd name="f1067" fmla="*/ f885 f372 1"/>
                <a:gd name="f1068" fmla="*/ f886 f373 1"/>
                <a:gd name="f1069" fmla="*/ f887 f372 1"/>
                <a:gd name="f1070" fmla="*/ f888 f373 1"/>
                <a:gd name="f1071" fmla="*/ f889 f372 1"/>
                <a:gd name="f1072" fmla="*/ f890 f373 1"/>
                <a:gd name="f1073" fmla="*/ f891 f372 1"/>
                <a:gd name="f1074" fmla="*/ f892 f373 1"/>
                <a:gd name="f1075" fmla="*/ f893 f372 1"/>
                <a:gd name="f1076" fmla="*/ f894 f373 1"/>
                <a:gd name="f1077" fmla="*/ f895 f372 1"/>
                <a:gd name="f1078" fmla="*/ f896 f373 1"/>
                <a:gd name="f1079" fmla="*/ f897 f372 1"/>
                <a:gd name="f1080" fmla="*/ f898 f373 1"/>
                <a:gd name="f1081" fmla="*/ f899 f372 1"/>
                <a:gd name="f1082" fmla="*/ f900 f373 1"/>
                <a:gd name="f1083" fmla="*/ f901 f372 1"/>
                <a:gd name="f1084" fmla="*/ f902 f373 1"/>
                <a:gd name="f1085" fmla="*/ f903 f372 1"/>
                <a:gd name="f1086" fmla="*/ f904 f373 1"/>
                <a:gd name="f1087" fmla="*/ f905 f372 1"/>
                <a:gd name="f1088" fmla="*/ f906 f373 1"/>
                <a:gd name="f1089" fmla="*/ f907 f372 1"/>
                <a:gd name="f1090" fmla="*/ f908 f373 1"/>
                <a:gd name="f1091" fmla="*/ f909 f373 1"/>
                <a:gd name="f1092" fmla="*/ f910 f372 1"/>
                <a:gd name="f1093" fmla="*/ f911 f373 1"/>
                <a:gd name="f1094" fmla="*/ f912 f372 1"/>
                <a:gd name="f1095" fmla="*/ f913 f373 1"/>
                <a:gd name="f1096" fmla="*/ f914 f372 1"/>
                <a:gd name="f1097" fmla="*/ f915 f373 1"/>
                <a:gd name="f1098" fmla="*/ f916 f372 1"/>
                <a:gd name="f1099" fmla="*/ f917 f373 1"/>
                <a:gd name="f1100" fmla="*/ f918 f372 1"/>
                <a:gd name="f1101" fmla="*/ f919 f373 1"/>
                <a:gd name="f1102" fmla="*/ f920 f372 1"/>
                <a:gd name="f1103" fmla="*/ f921 f37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61">
                  <a:pos x="f926" y="f927"/>
                </a:cxn>
                <a:cxn ang="f561">
                  <a:pos x="f928" y="f929"/>
                </a:cxn>
                <a:cxn ang="f561">
                  <a:pos x="f930" y="f931"/>
                </a:cxn>
                <a:cxn ang="f561">
                  <a:pos x="f932" y="f933"/>
                </a:cxn>
                <a:cxn ang="f561">
                  <a:pos x="f934" y="f935"/>
                </a:cxn>
                <a:cxn ang="f561">
                  <a:pos x="f936" y="f937"/>
                </a:cxn>
                <a:cxn ang="f561">
                  <a:pos x="f938" y="f939"/>
                </a:cxn>
                <a:cxn ang="f561">
                  <a:pos x="f940" y="f941"/>
                </a:cxn>
                <a:cxn ang="f561">
                  <a:pos x="f942" y="f943"/>
                </a:cxn>
                <a:cxn ang="f561">
                  <a:pos x="f944" y="f945"/>
                </a:cxn>
                <a:cxn ang="f561">
                  <a:pos x="f946" y="f947"/>
                </a:cxn>
                <a:cxn ang="f561">
                  <a:pos x="f948" y="f949"/>
                </a:cxn>
                <a:cxn ang="f561">
                  <a:pos x="f950" y="f951"/>
                </a:cxn>
                <a:cxn ang="f561">
                  <a:pos x="f952" y="f953"/>
                </a:cxn>
                <a:cxn ang="f561">
                  <a:pos x="f954" y="f955"/>
                </a:cxn>
                <a:cxn ang="f561">
                  <a:pos x="f956" y="f957"/>
                </a:cxn>
                <a:cxn ang="f561">
                  <a:pos x="f958" y="f959"/>
                </a:cxn>
                <a:cxn ang="f561">
                  <a:pos x="f960" y="f961"/>
                </a:cxn>
                <a:cxn ang="f561">
                  <a:pos x="f962" y="f963"/>
                </a:cxn>
                <a:cxn ang="f561">
                  <a:pos x="f964" y="f965"/>
                </a:cxn>
                <a:cxn ang="f561">
                  <a:pos x="f966" y="f967"/>
                </a:cxn>
                <a:cxn ang="f561">
                  <a:pos x="f968" y="f969"/>
                </a:cxn>
                <a:cxn ang="f561">
                  <a:pos x="f970" y="f971"/>
                </a:cxn>
                <a:cxn ang="f561">
                  <a:pos x="f972" y="f973"/>
                </a:cxn>
                <a:cxn ang="f561">
                  <a:pos x="f974" y="f975"/>
                </a:cxn>
                <a:cxn ang="f561">
                  <a:pos x="f976" y="f977"/>
                </a:cxn>
                <a:cxn ang="f561">
                  <a:pos x="f978" y="f979"/>
                </a:cxn>
                <a:cxn ang="f561">
                  <a:pos x="f980" y="f981"/>
                </a:cxn>
                <a:cxn ang="f561">
                  <a:pos x="f982" y="f983"/>
                </a:cxn>
                <a:cxn ang="f561">
                  <a:pos x="f984" y="f985"/>
                </a:cxn>
                <a:cxn ang="f561">
                  <a:pos x="f986" y="f985"/>
                </a:cxn>
                <a:cxn ang="f561">
                  <a:pos x="f987" y="f988"/>
                </a:cxn>
                <a:cxn ang="f561">
                  <a:pos x="f989" y="f990"/>
                </a:cxn>
                <a:cxn ang="f561">
                  <a:pos x="f991" y="f992"/>
                </a:cxn>
                <a:cxn ang="f561">
                  <a:pos x="f993" y="f994"/>
                </a:cxn>
                <a:cxn ang="f561">
                  <a:pos x="f995" y="f996"/>
                </a:cxn>
                <a:cxn ang="f561">
                  <a:pos x="f997" y="f998"/>
                </a:cxn>
                <a:cxn ang="f561">
                  <a:pos x="f999" y="f1000"/>
                </a:cxn>
                <a:cxn ang="f561">
                  <a:pos x="f1001" y="f1002"/>
                </a:cxn>
                <a:cxn ang="f561">
                  <a:pos x="f1003" y="f1004"/>
                </a:cxn>
                <a:cxn ang="f561">
                  <a:pos x="f1005" y="f1006"/>
                </a:cxn>
                <a:cxn ang="f561">
                  <a:pos x="f1007" y="f1008"/>
                </a:cxn>
                <a:cxn ang="f561">
                  <a:pos x="f1009" y="f1010"/>
                </a:cxn>
                <a:cxn ang="f561">
                  <a:pos x="f1011" y="f1012"/>
                </a:cxn>
                <a:cxn ang="f561">
                  <a:pos x="f1013" y="f1014"/>
                </a:cxn>
                <a:cxn ang="f561">
                  <a:pos x="f1015" y="f1016"/>
                </a:cxn>
                <a:cxn ang="f561">
                  <a:pos x="f1017" y="f1018"/>
                </a:cxn>
                <a:cxn ang="f561">
                  <a:pos x="f1019" y="f1020"/>
                </a:cxn>
                <a:cxn ang="f561">
                  <a:pos x="f1021" y="f1022"/>
                </a:cxn>
                <a:cxn ang="f561">
                  <a:pos x="f1023" y="f1024"/>
                </a:cxn>
                <a:cxn ang="f561">
                  <a:pos x="f1025" y="f1026"/>
                </a:cxn>
                <a:cxn ang="f561">
                  <a:pos x="f1027" y="f1028"/>
                </a:cxn>
                <a:cxn ang="f561">
                  <a:pos x="f1029" y="f1030"/>
                </a:cxn>
                <a:cxn ang="f561">
                  <a:pos x="f1031" y="f1032"/>
                </a:cxn>
                <a:cxn ang="f561">
                  <a:pos x="f1033" y="f1034"/>
                </a:cxn>
                <a:cxn ang="f561">
                  <a:pos x="f1035" y="f1036"/>
                </a:cxn>
                <a:cxn ang="f561">
                  <a:pos x="f1037" y="f1038"/>
                </a:cxn>
                <a:cxn ang="f561">
                  <a:pos x="f1039" y="f1040"/>
                </a:cxn>
                <a:cxn ang="f561">
                  <a:pos x="f1041" y="f1042"/>
                </a:cxn>
                <a:cxn ang="f561">
                  <a:pos x="f1043" y="f1044"/>
                </a:cxn>
                <a:cxn ang="f561">
                  <a:pos x="f1045" y="f1046"/>
                </a:cxn>
                <a:cxn ang="f561">
                  <a:pos x="f1047" y="f1048"/>
                </a:cxn>
                <a:cxn ang="f561">
                  <a:pos x="f1049" y="f1050"/>
                </a:cxn>
                <a:cxn ang="f561">
                  <a:pos x="f1051" y="f1052"/>
                </a:cxn>
                <a:cxn ang="f561">
                  <a:pos x="f1053" y="f1054"/>
                </a:cxn>
                <a:cxn ang="f561">
                  <a:pos x="f1055" y="f1056"/>
                </a:cxn>
                <a:cxn ang="f561">
                  <a:pos x="f1057" y="f1058"/>
                </a:cxn>
                <a:cxn ang="f561">
                  <a:pos x="f1059" y="f1060"/>
                </a:cxn>
                <a:cxn ang="f561">
                  <a:pos x="f1061" y="f1062"/>
                </a:cxn>
                <a:cxn ang="f561">
                  <a:pos x="f1063" y="f1064"/>
                </a:cxn>
                <a:cxn ang="f561">
                  <a:pos x="f1065" y="f1066"/>
                </a:cxn>
                <a:cxn ang="f561">
                  <a:pos x="f1067" y="f1068"/>
                </a:cxn>
                <a:cxn ang="f561">
                  <a:pos x="f1069" y="f1070"/>
                </a:cxn>
                <a:cxn ang="f561">
                  <a:pos x="f1071" y="f1072"/>
                </a:cxn>
                <a:cxn ang="f561">
                  <a:pos x="f1073" y="f1074"/>
                </a:cxn>
                <a:cxn ang="f561">
                  <a:pos x="f1075" y="f1076"/>
                </a:cxn>
                <a:cxn ang="f561">
                  <a:pos x="f1077" y="f1078"/>
                </a:cxn>
                <a:cxn ang="f561">
                  <a:pos x="f1079" y="f1080"/>
                </a:cxn>
                <a:cxn ang="f561">
                  <a:pos x="f1081" y="f1082"/>
                </a:cxn>
                <a:cxn ang="f561">
                  <a:pos x="f1083" y="f1084"/>
                </a:cxn>
                <a:cxn ang="f561">
                  <a:pos x="f1085" y="f1086"/>
                </a:cxn>
                <a:cxn ang="f561">
                  <a:pos x="f1087" y="f1088"/>
                </a:cxn>
                <a:cxn ang="f561">
                  <a:pos x="f1089" y="f1090"/>
                </a:cxn>
                <a:cxn ang="f561">
                  <a:pos x="f1089" y="f1091"/>
                </a:cxn>
                <a:cxn ang="f561">
                  <a:pos x="f1092" y="f1093"/>
                </a:cxn>
                <a:cxn ang="f561">
                  <a:pos x="f1094" y="f1095"/>
                </a:cxn>
                <a:cxn ang="f561">
                  <a:pos x="f1096" y="f1097"/>
                </a:cxn>
                <a:cxn ang="f561">
                  <a:pos x="f1098" y="f1099"/>
                </a:cxn>
                <a:cxn ang="f561">
                  <a:pos x="f1100" y="f1101"/>
                </a:cxn>
                <a:cxn ang="f561">
                  <a:pos x="f1102" y="f1103"/>
                </a:cxn>
                <a:cxn ang="f561">
                  <a:pos x="f926" y="f927"/>
                </a:cxn>
              </a:cxnLst>
              <a:rect l="f922" t="f925" r="f923" b="f924"/>
              <a:pathLst>
                <a:path w="5474293" h="4492666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lnTo>
                    <a:pt x="f16" y="f17"/>
                  </a:lnTo>
                  <a:lnTo>
                    <a:pt x="f18" y="f19"/>
                  </a:lnTo>
                  <a:cubicBezTo>
                    <a:pt x="f20" y="f21"/>
                    <a:pt x="f22" y="f23"/>
                    <a:pt x="f24" y="f25"/>
                  </a:cubicBezTo>
                  <a:lnTo>
                    <a:pt x="f26" y="f27"/>
                  </a:lnTo>
                  <a:lnTo>
                    <a:pt x="f28" y="f29"/>
                  </a:lnTo>
                  <a:cubicBezTo>
                    <a:pt x="f30" y="f31"/>
                    <a:pt x="f32" y="f33"/>
                    <a:pt x="f34" y="f35"/>
                  </a:cubicBezTo>
                  <a:lnTo>
                    <a:pt x="f36" y="f37"/>
                  </a:lnTo>
                  <a:lnTo>
                    <a:pt x="f38" y="f39"/>
                  </a:lnTo>
                  <a:cubicBezTo>
                    <a:pt x="f40" y="f41"/>
                    <a:pt x="f42" y="f43"/>
                    <a:pt x="f44" y="f45"/>
                  </a:cubicBez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cubicBezTo>
                    <a:pt x="f52" y="f53"/>
                    <a:pt x="f54" y="f55"/>
                    <a:pt x="f56" y="f57"/>
                  </a:cubicBezTo>
                  <a:cubicBezTo>
                    <a:pt x="f58" y="f59"/>
                    <a:pt x="f60" y="f61"/>
                    <a:pt x="f62" y="f63"/>
                  </a:cubicBezTo>
                  <a:cubicBezTo>
                    <a:pt x="f64" y="f65"/>
                    <a:pt x="f66" y="f67"/>
                    <a:pt x="f68" y="f69"/>
                  </a:cubicBezTo>
                  <a:cubicBezTo>
                    <a:pt x="f70" y="f71"/>
                    <a:pt x="f72" y="f73"/>
                    <a:pt x="f74" y="f75"/>
                  </a:cubicBezTo>
                  <a:cubicBezTo>
                    <a:pt x="f76" y="f77"/>
                    <a:pt x="f78" y="f79"/>
                    <a:pt x="f80" y="f81"/>
                  </a:cubicBezTo>
                  <a:cubicBezTo>
                    <a:pt x="f82" y="f83"/>
                    <a:pt x="f84" y="f85"/>
                    <a:pt x="f86" y="f87"/>
                  </a:cubicBezTo>
                  <a:lnTo>
                    <a:pt x="f88" y="f89"/>
                  </a:lnTo>
                  <a:cubicBezTo>
                    <a:pt x="f90" y="f91"/>
                    <a:pt x="f92" y="f93"/>
                    <a:pt x="f94" y="f95"/>
                  </a:cubicBezTo>
                  <a:lnTo>
                    <a:pt x="f82" y="f96"/>
                  </a:lnTo>
                  <a:cubicBezTo>
                    <a:pt x="f97" y="f98"/>
                    <a:pt x="f99" y="f100"/>
                    <a:pt x="f101" y="f102"/>
                  </a:cubicBezTo>
                  <a:cubicBezTo>
                    <a:pt x="f103" y="f104"/>
                    <a:pt x="f105" y="f106"/>
                    <a:pt x="f107" y="f108"/>
                  </a:cubicBezTo>
                  <a:lnTo>
                    <a:pt x="f109" y="f110"/>
                  </a:lnTo>
                  <a:lnTo>
                    <a:pt x="f111" y="f112"/>
                  </a:lnTo>
                  <a:lnTo>
                    <a:pt x="f113" y="f114"/>
                  </a:lnTo>
                  <a:cubicBezTo>
                    <a:pt x="f115" y="f116"/>
                    <a:pt x="f117" y="f118"/>
                    <a:pt x="f119" y="f120"/>
                  </a:cubicBezTo>
                  <a:lnTo>
                    <a:pt x="f121" y="f7"/>
                  </a:lnTo>
                  <a:lnTo>
                    <a:pt x="f122" y="f7"/>
                  </a:lnTo>
                  <a:lnTo>
                    <a:pt x="f123" y="f124"/>
                  </a:lnTo>
                  <a:cubicBezTo>
                    <a:pt x="f125" y="f126"/>
                    <a:pt x="f127" y="f128"/>
                    <a:pt x="f129" y="f130"/>
                  </a:cubicBezTo>
                  <a:lnTo>
                    <a:pt x="f131" y="f132"/>
                  </a:lnTo>
                  <a:cubicBezTo>
                    <a:pt x="f133" y="f134"/>
                    <a:pt x="f135" y="f136"/>
                    <a:pt x="f137" y="f138"/>
                  </a:cubicBezTo>
                  <a:cubicBezTo>
                    <a:pt x="f139" y="f140"/>
                    <a:pt x="f141" y="f142"/>
                    <a:pt x="f143" y="f144"/>
                  </a:cubicBezTo>
                  <a:cubicBezTo>
                    <a:pt x="f145" y="f146"/>
                    <a:pt x="f147" y="f148"/>
                    <a:pt x="f149" y="f150"/>
                  </a:cubicBezTo>
                  <a:cubicBezTo>
                    <a:pt x="f151" y="f152"/>
                    <a:pt x="f153" y="f154"/>
                    <a:pt x="f155" y="f156"/>
                  </a:cubicBezTo>
                  <a:lnTo>
                    <a:pt x="f157" y="f158"/>
                  </a:lnTo>
                  <a:cubicBezTo>
                    <a:pt x="f159" y="f160"/>
                    <a:pt x="f161" y="f162"/>
                    <a:pt x="f163" y="f164"/>
                  </a:cubicBezTo>
                  <a:lnTo>
                    <a:pt x="f165" y="f166"/>
                  </a:lnTo>
                  <a:cubicBezTo>
                    <a:pt x="f167" y="f168"/>
                    <a:pt x="f169" y="f170"/>
                    <a:pt x="f171" y="f172"/>
                  </a:cubicBezTo>
                  <a:lnTo>
                    <a:pt x="f173" y="f174"/>
                  </a:lnTo>
                  <a:lnTo>
                    <a:pt x="f175" y="f176"/>
                  </a:lnTo>
                  <a:cubicBezTo>
                    <a:pt x="f177" y="f178"/>
                    <a:pt x="f179" y="f180"/>
                    <a:pt x="f181" y="f182"/>
                  </a:cubicBezTo>
                  <a:cubicBezTo>
                    <a:pt x="f183" y="f184"/>
                    <a:pt x="f185" y="f186"/>
                    <a:pt x="f187" y="f188"/>
                  </a:cubicBezTo>
                  <a:lnTo>
                    <a:pt x="f189" y="f190"/>
                  </a:lnTo>
                  <a:lnTo>
                    <a:pt x="f191" y="f192"/>
                  </a:lnTo>
                  <a:cubicBezTo>
                    <a:pt x="f193" y="f194"/>
                    <a:pt x="f195" y="f196"/>
                    <a:pt x="f197" y="f198"/>
                  </a:cubicBezTo>
                  <a:cubicBezTo>
                    <a:pt x="f199" y="f200"/>
                    <a:pt x="f201" y="f202"/>
                    <a:pt x="f203" y="f204"/>
                  </a:cubicBezTo>
                  <a:lnTo>
                    <a:pt x="f205" y="f206"/>
                  </a:lnTo>
                  <a:lnTo>
                    <a:pt x="f207" y="f208"/>
                  </a:lnTo>
                  <a:cubicBezTo>
                    <a:pt x="f209" y="f210"/>
                    <a:pt x="f211" y="f212"/>
                    <a:pt x="f213" y="f214"/>
                  </a:cubicBezTo>
                  <a:lnTo>
                    <a:pt x="f215" y="f216"/>
                  </a:lnTo>
                  <a:cubicBezTo>
                    <a:pt x="f217" y="f218"/>
                    <a:pt x="f219" y="f220"/>
                    <a:pt x="f221" y="f222"/>
                  </a:cubicBezTo>
                  <a:lnTo>
                    <a:pt x="f223" y="f224"/>
                  </a:lnTo>
                  <a:lnTo>
                    <a:pt x="f225" y="f226"/>
                  </a:lnTo>
                  <a:lnTo>
                    <a:pt x="f227" y="f228"/>
                  </a:lnTo>
                  <a:lnTo>
                    <a:pt x="f229" y="f230"/>
                  </a:lnTo>
                  <a:lnTo>
                    <a:pt x="f231" y="f232"/>
                  </a:lnTo>
                  <a:cubicBezTo>
                    <a:pt x="f233" y="f234"/>
                    <a:pt x="f235" y="f236"/>
                    <a:pt x="f237" y="f238"/>
                  </a:cubicBezTo>
                  <a:cubicBezTo>
                    <a:pt x="f239" y="f240"/>
                    <a:pt x="f241" y="f242"/>
                    <a:pt x="f243" y="f244"/>
                  </a:cubicBezTo>
                  <a:cubicBezTo>
                    <a:pt x="f245" y="f246"/>
                    <a:pt x="f247" y="f248"/>
                    <a:pt x="f249" y="f250"/>
                  </a:cubicBezTo>
                  <a:cubicBezTo>
                    <a:pt x="f251" y="f252"/>
                    <a:pt x="f253" y="f254"/>
                    <a:pt x="f255" y="f256"/>
                  </a:cubicBezTo>
                  <a:lnTo>
                    <a:pt x="f257" y="f258"/>
                  </a:lnTo>
                  <a:cubicBezTo>
                    <a:pt x="f259" y="f260"/>
                    <a:pt x="f261" y="f262"/>
                    <a:pt x="f263" y="f264"/>
                  </a:cubicBezTo>
                  <a:cubicBezTo>
                    <a:pt x="f265" y="f266"/>
                    <a:pt x="f267" y="f268"/>
                    <a:pt x="f269" y="f270"/>
                  </a:cubicBezTo>
                  <a:lnTo>
                    <a:pt x="f271" y="f272"/>
                  </a:lnTo>
                  <a:cubicBezTo>
                    <a:pt x="f273" y="f274"/>
                    <a:pt x="f275" y="f276"/>
                    <a:pt x="f277" y="f278"/>
                  </a:cubicBezTo>
                  <a:lnTo>
                    <a:pt x="f279" y="f280"/>
                  </a:lnTo>
                  <a:cubicBezTo>
                    <a:pt x="f281" y="f282"/>
                    <a:pt x="f283" y="f284"/>
                    <a:pt x="f285" y="f286"/>
                  </a:cubicBezTo>
                  <a:cubicBezTo>
                    <a:pt x="f287" y="f288"/>
                    <a:pt x="f289" y="f290"/>
                    <a:pt x="f291" y="f292"/>
                  </a:cubicBezTo>
                  <a:cubicBezTo>
                    <a:pt x="f293" y="f294"/>
                    <a:pt x="f295" y="f296"/>
                    <a:pt x="f297" y="f298"/>
                  </a:cubicBezTo>
                  <a:cubicBezTo>
                    <a:pt x="f299" y="f300"/>
                    <a:pt x="f301" y="f302"/>
                    <a:pt x="f303" y="f304"/>
                  </a:cubicBezTo>
                  <a:lnTo>
                    <a:pt x="f305" y="f306"/>
                  </a:lnTo>
                  <a:cubicBezTo>
                    <a:pt x="f307" y="f308"/>
                    <a:pt x="f309" y="f310"/>
                    <a:pt x="f311" y="f312"/>
                  </a:cubicBezTo>
                  <a:cubicBezTo>
                    <a:pt x="f313" y="f314"/>
                    <a:pt x="f315" y="f316"/>
                    <a:pt x="f317" y="f318"/>
                  </a:cubicBezTo>
                  <a:cubicBezTo>
                    <a:pt x="f319" y="f320"/>
                    <a:pt x="f321" y="f322"/>
                    <a:pt x="f323" y="f324"/>
                  </a:cubicBezTo>
                  <a:lnTo>
                    <a:pt x="f325" y="f326"/>
                  </a:lnTo>
                  <a:lnTo>
                    <a:pt x="f327" y="f328"/>
                  </a:lnTo>
                  <a:cubicBezTo>
                    <a:pt x="f329" y="f330"/>
                    <a:pt x="f331" y="f332"/>
                    <a:pt x="f333" y="f334"/>
                  </a:cubicBezTo>
                  <a:lnTo>
                    <a:pt x="f335" y="f336"/>
                  </a:lnTo>
                  <a:lnTo>
                    <a:pt x="f5" y="f337"/>
                  </a:lnTo>
                  <a:lnTo>
                    <a:pt x="f5" y="f338"/>
                  </a:lnTo>
                  <a:lnTo>
                    <a:pt x="f339" y="f340"/>
                  </a:lnTo>
                  <a:cubicBezTo>
                    <a:pt x="f341" y="f342"/>
                    <a:pt x="f343" y="f344"/>
                    <a:pt x="f345" y="f346"/>
                  </a:cubicBezTo>
                  <a:lnTo>
                    <a:pt x="f347" y="f348"/>
                  </a:lnTo>
                  <a:cubicBezTo>
                    <a:pt x="f349" y="f350"/>
                    <a:pt x="f351" y="f352"/>
                    <a:pt x="f353" y="f354"/>
                  </a:cubicBezTo>
                  <a:cubicBezTo>
                    <a:pt x="f355" y="f356"/>
                    <a:pt x="f357" y="f358"/>
                    <a:pt x="f359" y="f360"/>
                  </a:cubicBezTo>
                  <a:cubicBezTo>
                    <a:pt x="f361" y="f362"/>
                    <a:pt x="f363" y="f364"/>
                    <a:pt x="f365" y="f366"/>
                  </a:cubicBezTo>
                  <a:cubicBezTo>
                    <a:pt x="f367" y="f368"/>
                    <a:pt x="f369" y="f370"/>
                    <a:pt x="f8" y="f9"/>
                  </a:cubicBez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5" name="Freeform: Shape 22">
              <a:extLst>
                <a:ext uri="{FF2B5EF4-FFF2-40B4-BE49-F238E27FC236}">
                  <a16:creationId xmlns:a16="http://schemas.microsoft.com/office/drawing/2014/main" id="{28ADC197-8033-7ABC-A3CC-B55100BE7E15}"/>
                </a:ext>
              </a:extLst>
            </p:cNvPr>
            <p:cNvSpPr/>
            <p:nvPr/>
          </p:nvSpPr>
          <p:spPr>
            <a:xfrm>
              <a:off x="0" y="2267382"/>
              <a:ext cx="5236896" cy="458684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455589"/>
                <a:gd name="f7" fmla="val 4526023"/>
                <a:gd name="f8" fmla="val 1959882"/>
                <a:gd name="f9" fmla="val 2000792"/>
                <a:gd name="f10" fmla="val 2041209"/>
                <a:gd name="f11" fmla="val 606"/>
                <a:gd name="f12" fmla="val 2082862"/>
                <a:gd name="f13" fmla="val 1937"/>
                <a:gd name="f14" fmla="val 2085342"/>
                <a:gd name="f15" fmla="val 2088070"/>
                <a:gd name="f16" fmla="val 2090550"/>
                <a:gd name="f17" fmla="val 4779457"/>
                <a:gd name="f18" fmla="val 5887402"/>
                <a:gd name="f19" fmla="val 2490455"/>
                <a:gd name="f20" fmla="val 5304164"/>
                <a:gd name="f21" fmla="val 4434610"/>
                <a:gd name="f22" fmla="val 5273324"/>
                <a:gd name="f23" fmla="val 4480043"/>
                <a:gd name="f24" fmla="val 4544716"/>
                <a:gd name="f25" fmla="val 4369040"/>
                <a:gd name="f26" fmla="val 4655547"/>
                <a:gd name="f27" fmla="val 4060465"/>
                <a:gd name="f28" fmla="val 4711707"/>
                <a:gd name="f29" fmla="val 3731077"/>
                <a:gd name="f30" fmla="val 3389953"/>
                <a:gd name="f31" fmla="val 3043625"/>
                <a:gd name="f32" fmla="val 4653936"/>
                <a:gd name="f33" fmla="val 2706493"/>
                <a:gd name="f34" fmla="val 4540005"/>
                <a:gd name="f35" fmla="val 2387756"/>
                <a:gd name="f36" fmla="val 4424835"/>
                <a:gd name="f37" fmla="val 2065386"/>
                <a:gd name="f38" fmla="val 4257842"/>
                <a:gd name="f39" fmla="val 1779441"/>
                <a:gd name="f40" fmla="val 4043865"/>
                <a:gd name="f41" fmla="val 1537907"/>
                <a:gd name="f42" fmla="val 3821582"/>
                <a:gd name="f43" fmla="val 1287054"/>
                <a:gd name="f44" fmla="val 3553305"/>
                <a:gd name="f45" fmla="val 1091020"/>
                <a:gd name="f46" fmla="val 3246721"/>
                <a:gd name="f47" fmla="val 955249"/>
                <a:gd name="f48" fmla="val 2906044"/>
                <a:gd name="f49" fmla="val 804470"/>
                <a:gd name="f50" fmla="val 2517016"/>
                <a:gd name="f51" fmla="val 727992"/>
                <a:gd name="f52" fmla="val 2090425"/>
                <a:gd name="f53" fmla="val 2083606"/>
                <a:gd name="f54" fmla="val 2071085"/>
                <a:gd name="f55" fmla="val 2058564"/>
                <a:gd name="f56" fmla="val 727630"/>
                <a:gd name="f57" fmla="val 2025216"/>
                <a:gd name="f58" fmla="val 726541"/>
                <a:gd name="f59" fmla="val 1992858"/>
                <a:gd name="f60" fmla="val 726055"/>
                <a:gd name="f61" fmla="val 1574698"/>
                <a:gd name="f62" fmla="val 1223854"/>
                <a:gd name="f63" fmla="val 799992"/>
                <a:gd name="f64" fmla="val 917394"/>
                <a:gd name="f65" fmla="val 945930"/>
                <a:gd name="f66" fmla="val 638454"/>
                <a:gd name="f67" fmla="val 1078555"/>
                <a:gd name="f68" fmla="val 393486"/>
                <a:gd name="f69" fmla="val 1271566"/>
                <a:gd name="f70" fmla="val 189425"/>
                <a:gd name="f71" fmla="val 1519394"/>
                <a:gd name="f72" fmla="val 139464"/>
                <a:gd name="f73" fmla="val 1580080"/>
                <a:gd name="f74" fmla="val 92231"/>
                <a:gd name="f75" fmla="val 1643617"/>
                <a:gd name="f76" fmla="val 47794"/>
                <a:gd name="f77" fmla="val 1709883"/>
                <a:gd name="f78" fmla="val 1789072"/>
                <a:gd name="f79" fmla="val 675495"/>
                <a:gd name="f80" fmla="val 64855"/>
                <a:gd name="f81" fmla="val 618817"/>
                <a:gd name="f82" fmla="val 554222"/>
                <a:gd name="f83" fmla="val 235740"/>
                <a:gd name="f84" fmla="val 1186594"/>
                <a:gd name="f85" fmla="+- 0 0 -90"/>
                <a:gd name="f86" fmla="*/ f3 1 5455589"/>
                <a:gd name="f87" fmla="*/ f4 1 4526023"/>
                <a:gd name="f88" fmla="val f5"/>
                <a:gd name="f89" fmla="val f6"/>
                <a:gd name="f90" fmla="val f7"/>
                <a:gd name="f91" fmla="*/ f85 f0 1"/>
                <a:gd name="f92" fmla="+- f90 0 f88"/>
                <a:gd name="f93" fmla="+- f89 0 f88"/>
                <a:gd name="f94" fmla="*/ f91 1 f2"/>
                <a:gd name="f95" fmla="*/ f93 1 5455589"/>
                <a:gd name="f96" fmla="*/ f92 1 4526023"/>
                <a:gd name="f97" fmla="*/ 1959882 f93 1"/>
                <a:gd name="f98" fmla="*/ 0 f92 1"/>
                <a:gd name="f99" fmla="*/ 2082862 f93 1"/>
                <a:gd name="f100" fmla="*/ 1937 f92 1"/>
                <a:gd name="f101" fmla="*/ 2090550 f93 1"/>
                <a:gd name="f102" fmla="*/ 5304164 f93 1"/>
                <a:gd name="f103" fmla="*/ 4434610 f92 1"/>
                <a:gd name="f104" fmla="*/ 5273324 f93 1"/>
                <a:gd name="f105" fmla="*/ 4526023 f92 1"/>
                <a:gd name="f106" fmla="*/ 4480043 f93 1"/>
                <a:gd name="f107" fmla="*/ 4544716 f93 1"/>
                <a:gd name="f108" fmla="*/ 4369040 f92 1"/>
                <a:gd name="f109" fmla="*/ 4711707 f93 1"/>
                <a:gd name="f110" fmla="*/ 3389953 f92 1"/>
                <a:gd name="f111" fmla="*/ 4540005 f93 1"/>
                <a:gd name="f112" fmla="*/ 2387756 f92 1"/>
                <a:gd name="f113" fmla="*/ 4043865 f93 1"/>
                <a:gd name="f114" fmla="*/ 1537907 f92 1"/>
                <a:gd name="f115" fmla="*/ 3246721 f93 1"/>
                <a:gd name="f116" fmla="*/ 955249 f92 1"/>
                <a:gd name="f117" fmla="*/ 2090425 f93 1"/>
                <a:gd name="f118" fmla="*/ 727992 f92 1"/>
                <a:gd name="f119" fmla="*/ 2083606 f93 1"/>
                <a:gd name="f120" fmla="*/ 2071085 f93 1"/>
                <a:gd name="f121" fmla="*/ 2058564 f93 1"/>
                <a:gd name="f122" fmla="*/ 727630 f92 1"/>
                <a:gd name="f123" fmla="*/ 726055 f92 1"/>
                <a:gd name="f124" fmla="*/ 917394 f93 1"/>
                <a:gd name="f125" fmla="*/ 945930 f92 1"/>
                <a:gd name="f126" fmla="*/ 189425 f93 1"/>
                <a:gd name="f127" fmla="*/ 1519394 f92 1"/>
                <a:gd name="f128" fmla="*/ 47794 f93 1"/>
                <a:gd name="f129" fmla="*/ 1709883 f92 1"/>
                <a:gd name="f130" fmla="*/ 0 f93 1"/>
                <a:gd name="f131" fmla="*/ 1789072 f92 1"/>
                <a:gd name="f132" fmla="*/ 675495 f92 1"/>
                <a:gd name="f133" fmla="*/ 64855 f93 1"/>
                <a:gd name="f134" fmla="*/ 618817 f92 1"/>
                <a:gd name="f135" fmla="+- f94 0 f1"/>
                <a:gd name="f136" fmla="*/ f97 1 5455589"/>
                <a:gd name="f137" fmla="*/ f98 1 4526023"/>
                <a:gd name="f138" fmla="*/ f99 1 5455589"/>
                <a:gd name="f139" fmla="*/ f100 1 4526023"/>
                <a:gd name="f140" fmla="*/ f101 1 5455589"/>
                <a:gd name="f141" fmla="*/ f102 1 5455589"/>
                <a:gd name="f142" fmla="*/ f103 1 4526023"/>
                <a:gd name="f143" fmla="*/ f104 1 5455589"/>
                <a:gd name="f144" fmla="*/ f105 1 4526023"/>
                <a:gd name="f145" fmla="*/ f106 1 5455589"/>
                <a:gd name="f146" fmla="*/ f107 1 5455589"/>
                <a:gd name="f147" fmla="*/ f108 1 4526023"/>
                <a:gd name="f148" fmla="*/ f109 1 5455589"/>
                <a:gd name="f149" fmla="*/ f110 1 4526023"/>
                <a:gd name="f150" fmla="*/ f111 1 5455589"/>
                <a:gd name="f151" fmla="*/ f112 1 4526023"/>
                <a:gd name="f152" fmla="*/ f113 1 5455589"/>
                <a:gd name="f153" fmla="*/ f114 1 4526023"/>
                <a:gd name="f154" fmla="*/ f115 1 5455589"/>
                <a:gd name="f155" fmla="*/ f116 1 4526023"/>
                <a:gd name="f156" fmla="*/ f117 1 5455589"/>
                <a:gd name="f157" fmla="*/ f118 1 4526023"/>
                <a:gd name="f158" fmla="*/ f119 1 5455589"/>
                <a:gd name="f159" fmla="*/ f120 1 5455589"/>
                <a:gd name="f160" fmla="*/ f121 1 5455589"/>
                <a:gd name="f161" fmla="*/ f122 1 4526023"/>
                <a:gd name="f162" fmla="*/ f123 1 4526023"/>
                <a:gd name="f163" fmla="*/ f124 1 5455589"/>
                <a:gd name="f164" fmla="*/ f125 1 4526023"/>
                <a:gd name="f165" fmla="*/ f126 1 5455589"/>
                <a:gd name="f166" fmla="*/ f127 1 4526023"/>
                <a:gd name="f167" fmla="*/ f128 1 5455589"/>
                <a:gd name="f168" fmla="*/ f129 1 4526023"/>
                <a:gd name="f169" fmla="*/ f130 1 5455589"/>
                <a:gd name="f170" fmla="*/ f131 1 4526023"/>
                <a:gd name="f171" fmla="*/ f132 1 4526023"/>
                <a:gd name="f172" fmla="*/ f133 1 5455589"/>
                <a:gd name="f173" fmla="*/ f134 1 4526023"/>
                <a:gd name="f174" fmla="*/ f88 1 f95"/>
                <a:gd name="f175" fmla="*/ f89 1 f95"/>
                <a:gd name="f176" fmla="*/ f88 1 f96"/>
                <a:gd name="f177" fmla="*/ f90 1 f96"/>
                <a:gd name="f178" fmla="*/ f136 1 f95"/>
                <a:gd name="f179" fmla="*/ f137 1 f96"/>
                <a:gd name="f180" fmla="*/ f138 1 f95"/>
                <a:gd name="f181" fmla="*/ f139 1 f96"/>
                <a:gd name="f182" fmla="*/ f140 1 f95"/>
                <a:gd name="f183" fmla="*/ f141 1 f95"/>
                <a:gd name="f184" fmla="*/ f142 1 f96"/>
                <a:gd name="f185" fmla="*/ f143 1 f95"/>
                <a:gd name="f186" fmla="*/ f144 1 f96"/>
                <a:gd name="f187" fmla="*/ f145 1 f95"/>
                <a:gd name="f188" fmla="*/ f146 1 f95"/>
                <a:gd name="f189" fmla="*/ f147 1 f96"/>
                <a:gd name="f190" fmla="*/ f148 1 f95"/>
                <a:gd name="f191" fmla="*/ f149 1 f96"/>
                <a:gd name="f192" fmla="*/ f150 1 f95"/>
                <a:gd name="f193" fmla="*/ f151 1 f96"/>
                <a:gd name="f194" fmla="*/ f152 1 f95"/>
                <a:gd name="f195" fmla="*/ f153 1 f96"/>
                <a:gd name="f196" fmla="*/ f154 1 f95"/>
                <a:gd name="f197" fmla="*/ f155 1 f96"/>
                <a:gd name="f198" fmla="*/ f156 1 f95"/>
                <a:gd name="f199" fmla="*/ f157 1 f96"/>
                <a:gd name="f200" fmla="*/ f158 1 f95"/>
                <a:gd name="f201" fmla="*/ f159 1 f95"/>
                <a:gd name="f202" fmla="*/ f160 1 f95"/>
                <a:gd name="f203" fmla="*/ f161 1 f96"/>
                <a:gd name="f204" fmla="*/ f162 1 f96"/>
                <a:gd name="f205" fmla="*/ f163 1 f95"/>
                <a:gd name="f206" fmla="*/ f164 1 f96"/>
                <a:gd name="f207" fmla="*/ f165 1 f95"/>
                <a:gd name="f208" fmla="*/ f166 1 f96"/>
                <a:gd name="f209" fmla="*/ f167 1 f95"/>
                <a:gd name="f210" fmla="*/ f168 1 f96"/>
                <a:gd name="f211" fmla="*/ f169 1 f95"/>
                <a:gd name="f212" fmla="*/ f170 1 f96"/>
                <a:gd name="f213" fmla="*/ f171 1 f96"/>
                <a:gd name="f214" fmla="*/ f172 1 f95"/>
                <a:gd name="f215" fmla="*/ f173 1 f96"/>
                <a:gd name="f216" fmla="*/ f174 f86 1"/>
                <a:gd name="f217" fmla="*/ f175 f86 1"/>
                <a:gd name="f218" fmla="*/ f177 f87 1"/>
                <a:gd name="f219" fmla="*/ f176 f87 1"/>
                <a:gd name="f220" fmla="*/ f178 f86 1"/>
                <a:gd name="f221" fmla="*/ f179 f87 1"/>
                <a:gd name="f222" fmla="*/ f180 f86 1"/>
                <a:gd name="f223" fmla="*/ f181 f87 1"/>
                <a:gd name="f224" fmla="*/ f182 f86 1"/>
                <a:gd name="f225" fmla="*/ f183 f86 1"/>
                <a:gd name="f226" fmla="*/ f184 f87 1"/>
                <a:gd name="f227" fmla="*/ f185 f86 1"/>
                <a:gd name="f228" fmla="*/ f186 f87 1"/>
                <a:gd name="f229" fmla="*/ f187 f86 1"/>
                <a:gd name="f230" fmla="*/ f188 f86 1"/>
                <a:gd name="f231" fmla="*/ f189 f87 1"/>
                <a:gd name="f232" fmla="*/ f190 f86 1"/>
                <a:gd name="f233" fmla="*/ f191 f87 1"/>
                <a:gd name="f234" fmla="*/ f192 f86 1"/>
                <a:gd name="f235" fmla="*/ f193 f87 1"/>
                <a:gd name="f236" fmla="*/ f194 f86 1"/>
                <a:gd name="f237" fmla="*/ f195 f87 1"/>
                <a:gd name="f238" fmla="*/ f196 f86 1"/>
                <a:gd name="f239" fmla="*/ f197 f87 1"/>
                <a:gd name="f240" fmla="*/ f198 f86 1"/>
                <a:gd name="f241" fmla="*/ f199 f87 1"/>
                <a:gd name="f242" fmla="*/ f200 f86 1"/>
                <a:gd name="f243" fmla="*/ f201 f86 1"/>
                <a:gd name="f244" fmla="*/ f202 f86 1"/>
                <a:gd name="f245" fmla="*/ f203 f87 1"/>
                <a:gd name="f246" fmla="*/ f204 f87 1"/>
                <a:gd name="f247" fmla="*/ f205 f86 1"/>
                <a:gd name="f248" fmla="*/ f206 f87 1"/>
                <a:gd name="f249" fmla="*/ f207 f86 1"/>
                <a:gd name="f250" fmla="*/ f208 f87 1"/>
                <a:gd name="f251" fmla="*/ f209 f86 1"/>
                <a:gd name="f252" fmla="*/ f210 f87 1"/>
                <a:gd name="f253" fmla="*/ f211 f86 1"/>
                <a:gd name="f254" fmla="*/ f212 f87 1"/>
                <a:gd name="f255" fmla="*/ f213 f87 1"/>
                <a:gd name="f256" fmla="*/ f214 f86 1"/>
                <a:gd name="f257" fmla="*/ f215 f8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35">
                  <a:pos x="f220" y="f221"/>
                </a:cxn>
                <a:cxn ang="f135">
                  <a:pos x="f222" y="f223"/>
                </a:cxn>
                <a:cxn ang="f135">
                  <a:pos x="f224" y="f223"/>
                </a:cxn>
                <a:cxn ang="f135">
                  <a:pos x="f225" y="f226"/>
                </a:cxn>
                <a:cxn ang="f135">
                  <a:pos x="f227" y="f228"/>
                </a:cxn>
                <a:cxn ang="f135">
                  <a:pos x="f229" y="f228"/>
                </a:cxn>
                <a:cxn ang="f135">
                  <a:pos x="f230" y="f231"/>
                </a:cxn>
                <a:cxn ang="f135">
                  <a:pos x="f232" y="f233"/>
                </a:cxn>
                <a:cxn ang="f135">
                  <a:pos x="f234" y="f235"/>
                </a:cxn>
                <a:cxn ang="f135">
                  <a:pos x="f236" y="f237"/>
                </a:cxn>
                <a:cxn ang="f135">
                  <a:pos x="f238" y="f239"/>
                </a:cxn>
                <a:cxn ang="f135">
                  <a:pos x="f240" y="f241"/>
                </a:cxn>
                <a:cxn ang="f135">
                  <a:pos x="f242" y="f241"/>
                </a:cxn>
                <a:cxn ang="f135">
                  <a:pos x="f243" y="f241"/>
                </a:cxn>
                <a:cxn ang="f135">
                  <a:pos x="f244" y="f245"/>
                </a:cxn>
                <a:cxn ang="f135">
                  <a:pos x="f220" y="f246"/>
                </a:cxn>
                <a:cxn ang="f135">
                  <a:pos x="f247" y="f248"/>
                </a:cxn>
                <a:cxn ang="f135">
                  <a:pos x="f249" y="f250"/>
                </a:cxn>
                <a:cxn ang="f135">
                  <a:pos x="f251" y="f252"/>
                </a:cxn>
                <a:cxn ang="f135">
                  <a:pos x="f253" y="f254"/>
                </a:cxn>
                <a:cxn ang="f135">
                  <a:pos x="f253" y="f255"/>
                </a:cxn>
                <a:cxn ang="f135">
                  <a:pos x="f256" y="f257"/>
                </a:cxn>
                <a:cxn ang="f135">
                  <a:pos x="f220" y="f221"/>
                </a:cxn>
              </a:cxnLst>
              <a:rect l="f216" t="f219" r="f217" b="f218"/>
              <a:pathLst>
                <a:path w="5455589" h="4526023">
                  <a:moveTo>
                    <a:pt x="f8" y="f5"/>
                  </a:moveTo>
                  <a:cubicBezTo>
                    <a:pt x="f9" y="f5"/>
                    <a:pt x="f10" y="f11"/>
                    <a:pt x="f12" y="f13"/>
                  </a:cubicBezTo>
                  <a:cubicBezTo>
                    <a:pt x="f14" y="f13"/>
                    <a:pt x="f15" y="f13"/>
                    <a:pt x="f16" y="f13"/>
                  </a:cubicBezTo>
                  <a:cubicBezTo>
                    <a:pt x="f17" y="f13"/>
                    <a:pt x="f18" y="f19"/>
                    <a:pt x="f20" y="f21"/>
                  </a:cubicBezTo>
                  <a:lnTo>
                    <a:pt x="f22" y="f7"/>
                  </a:lnTo>
                  <a:lnTo>
                    <a:pt x="f23" y="f7"/>
                  </a:lnTo>
                  <a:lnTo>
                    <a:pt x="f24" y="f25"/>
                  </a:lnTo>
                  <a:cubicBezTo>
                    <a:pt x="f26" y="f27"/>
                    <a:pt x="f28" y="f29"/>
                    <a:pt x="f28" y="f30"/>
                  </a:cubicBezTo>
                  <a:cubicBezTo>
                    <a:pt x="f28" y="f31"/>
                    <a:pt x="f32" y="f33"/>
                    <a:pt x="f34" y="f35"/>
                  </a:cubicBezTo>
                  <a:cubicBezTo>
                    <a:pt x="f36" y="f37"/>
                    <a:pt x="f38" y="f39"/>
                    <a:pt x="f40" y="f41"/>
                  </a:cubicBezTo>
                  <a:cubicBezTo>
                    <a:pt x="f42" y="f43"/>
                    <a:pt x="f44" y="f45"/>
                    <a:pt x="f46" y="f47"/>
                  </a:cubicBezTo>
                  <a:cubicBezTo>
                    <a:pt x="f48" y="f49"/>
                    <a:pt x="f50" y="f51"/>
                    <a:pt x="f52" y="f51"/>
                  </a:cubicBezTo>
                  <a:lnTo>
                    <a:pt x="f53" y="f51"/>
                  </a:lnTo>
                  <a:lnTo>
                    <a:pt x="f54" y="f51"/>
                  </a:lnTo>
                  <a:lnTo>
                    <a:pt x="f55" y="f56"/>
                  </a:lnTo>
                  <a:cubicBezTo>
                    <a:pt x="f57" y="f58"/>
                    <a:pt x="f59" y="f60"/>
                    <a:pt x="f8" y="f60"/>
                  </a:cubicBezTo>
                  <a:cubicBezTo>
                    <a:pt x="f61" y="f60"/>
                    <a:pt x="f62" y="f63"/>
                    <a:pt x="f64" y="f65"/>
                  </a:cubicBezTo>
                  <a:cubicBezTo>
                    <a:pt x="f66" y="f67"/>
                    <a:pt x="f68" y="f69"/>
                    <a:pt x="f70" y="f71"/>
                  </a:cubicBezTo>
                  <a:cubicBezTo>
                    <a:pt x="f72" y="f73"/>
                    <a:pt x="f74" y="f75"/>
                    <a:pt x="f76" y="f77"/>
                  </a:cubicBezTo>
                  <a:lnTo>
                    <a:pt x="f5" y="f78"/>
                  </a:lnTo>
                  <a:lnTo>
                    <a:pt x="f5" y="f79"/>
                  </a:lnTo>
                  <a:lnTo>
                    <a:pt x="f80" y="f81"/>
                  </a:lnTo>
                  <a:cubicBezTo>
                    <a:pt x="f82" y="f83"/>
                    <a:pt x="f84" y="f5"/>
                    <a:pt x="f8" y="f5"/>
                  </a:cubicBez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6" name="Freeform: Shape 23">
              <a:extLst>
                <a:ext uri="{FF2B5EF4-FFF2-40B4-BE49-F238E27FC236}">
                  <a16:creationId xmlns:a16="http://schemas.microsoft.com/office/drawing/2014/main" id="{7E3E252B-0DB5-3D4F-4548-ABF04DA2F9E3}"/>
                </a:ext>
              </a:extLst>
            </p:cNvPr>
            <p:cNvSpPr/>
            <p:nvPr/>
          </p:nvSpPr>
          <p:spPr>
            <a:xfrm>
              <a:off x="0" y="2267382"/>
              <a:ext cx="5236896" cy="458684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455589"/>
                <a:gd name="f7" fmla="val 4526023"/>
                <a:gd name="f8" fmla="val 1959882"/>
                <a:gd name="f9" fmla="val 2000792"/>
                <a:gd name="f10" fmla="val 2041209"/>
                <a:gd name="f11" fmla="val 606"/>
                <a:gd name="f12" fmla="val 2082862"/>
                <a:gd name="f13" fmla="val 1937"/>
                <a:gd name="f14" fmla="val 2085342"/>
                <a:gd name="f15" fmla="val 2088070"/>
                <a:gd name="f16" fmla="val 2090550"/>
                <a:gd name="f17" fmla="val 4779457"/>
                <a:gd name="f18" fmla="val 5887402"/>
                <a:gd name="f19" fmla="val 2490455"/>
                <a:gd name="f20" fmla="val 5304164"/>
                <a:gd name="f21" fmla="val 4434610"/>
                <a:gd name="f22" fmla="val 5273324"/>
                <a:gd name="f23" fmla="val 4613420"/>
                <a:gd name="f24" fmla="val 4661623"/>
                <a:gd name="f25" fmla="val 4409094"/>
                <a:gd name="f26" fmla="val 4777041"/>
                <a:gd name="f27" fmla="val 4087572"/>
                <a:gd name="f28" fmla="val 4835557"/>
                <a:gd name="f29" fmla="val 3744753"/>
                <a:gd name="f30" fmla="val 3389953"/>
                <a:gd name="f31" fmla="val 3030072"/>
                <a:gd name="f32" fmla="val 4775428"/>
                <a:gd name="f33" fmla="val 2679509"/>
                <a:gd name="f34" fmla="val 4656910"/>
                <a:gd name="f35" fmla="val 2347944"/>
                <a:gd name="f36" fmla="val 4536532"/>
                <a:gd name="f37" fmla="val 2011174"/>
                <a:gd name="f38" fmla="val 4361732"/>
                <a:gd name="f39" fmla="val 1712040"/>
                <a:gd name="f40" fmla="val 4137464"/>
                <a:gd name="f41" fmla="val 1458888"/>
                <a:gd name="f42" fmla="val 3903404"/>
                <a:gd name="f43" fmla="val 1194604"/>
                <a:gd name="f44" fmla="val 3620870"/>
                <a:gd name="f45" fmla="val 988162"/>
                <a:gd name="f46" fmla="val 3297796"/>
                <a:gd name="f47" fmla="val 845129"/>
                <a:gd name="f48" fmla="val 2941004"/>
                <a:gd name="f49" fmla="val 687212"/>
                <a:gd name="f50" fmla="val 2534743"/>
                <a:gd name="f51" fmla="val 607104"/>
                <a:gd name="f52" fmla="val 2090301"/>
                <a:gd name="f53" fmla="val 2083978"/>
                <a:gd name="f54" fmla="val 2073317"/>
                <a:gd name="f55" fmla="val 2062656"/>
                <a:gd name="f56" fmla="val 606741"/>
                <a:gd name="f57" fmla="val 2027819"/>
                <a:gd name="f58" fmla="val 605532"/>
                <a:gd name="f59" fmla="val 1994222"/>
                <a:gd name="f60" fmla="val 605046"/>
                <a:gd name="f61" fmla="val 1555729"/>
                <a:gd name="f62" fmla="val 1186663"/>
                <a:gd name="f63" fmla="val 683098"/>
                <a:gd name="f64" fmla="val 862722"/>
                <a:gd name="f65" fmla="val 837143"/>
                <a:gd name="f66" fmla="val 567171"/>
                <a:gd name="f67" fmla="val 977755"/>
                <a:gd name="f68" fmla="val 307943"/>
                <a:gd name="f69" fmla="val 1181776"/>
                <a:gd name="f70" fmla="val 92355"/>
                <a:gd name="f71" fmla="val 1443641"/>
                <a:gd name="f72" fmla="val 1567870"/>
                <a:gd name="f73" fmla="val 675495"/>
                <a:gd name="f74" fmla="val 64855"/>
                <a:gd name="f75" fmla="val 618817"/>
                <a:gd name="f76" fmla="val 554222"/>
                <a:gd name="f77" fmla="val 235740"/>
                <a:gd name="f78" fmla="val 1186594"/>
                <a:gd name="f79" fmla="+- 0 0 -90"/>
                <a:gd name="f80" fmla="*/ f3 1 5455589"/>
                <a:gd name="f81" fmla="*/ f4 1 4526023"/>
                <a:gd name="f82" fmla="val f5"/>
                <a:gd name="f83" fmla="val f6"/>
                <a:gd name="f84" fmla="val f7"/>
                <a:gd name="f85" fmla="*/ f79 f0 1"/>
                <a:gd name="f86" fmla="+- f84 0 f82"/>
                <a:gd name="f87" fmla="+- f83 0 f82"/>
                <a:gd name="f88" fmla="*/ f85 1 f2"/>
                <a:gd name="f89" fmla="*/ f87 1 5455589"/>
                <a:gd name="f90" fmla="*/ f86 1 4526023"/>
                <a:gd name="f91" fmla="*/ 1959882 f87 1"/>
                <a:gd name="f92" fmla="*/ 0 f86 1"/>
                <a:gd name="f93" fmla="*/ 2082862 f87 1"/>
                <a:gd name="f94" fmla="*/ 1937 f86 1"/>
                <a:gd name="f95" fmla="*/ 2090550 f87 1"/>
                <a:gd name="f96" fmla="*/ 5304164 f87 1"/>
                <a:gd name="f97" fmla="*/ 4434610 f86 1"/>
                <a:gd name="f98" fmla="*/ 5273324 f87 1"/>
                <a:gd name="f99" fmla="*/ 4526023 f86 1"/>
                <a:gd name="f100" fmla="*/ 4613420 f87 1"/>
                <a:gd name="f101" fmla="*/ 4661623 f87 1"/>
                <a:gd name="f102" fmla="*/ 4409094 f86 1"/>
                <a:gd name="f103" fmla="*/ 4835557 f87 1"/>
                <a:gd name="f104" fmla="*/ 3389953 f86 1"/>
                <a:gd name="f105" fmla="*/ 4656910 f87 1"/>
                <a:gd name="f106" fmla="*/ 2347944 f86 1"/>
                <a:gd name="f107" fmla="*/ 4137464 f87 1"/>
                <a:gd name="f108" fmla="*/ 1458888 f86 1"/>
                <a:gd name="f109" fmla="*/ 3297796 f87 1"/>
                <a:gd name="f110" fmla="*/ 845129 f86 1"/>
                <a:gd name="f111" fmla="*/ 2090301 f87 1"/>
                <a:gd name="f112" fmla="*/ 607104 f86 1"/>
                <a:gd name="f113" fmla="*/ 2083978 f87 1"/>
                <a:gd name="f114" fmla="*/ 2073317 f87 1"/>
                <a:gd name="f115" fmla="*/ 2062656 f87 1"/>
                <a:gd name="f116" fmla="*/ 606741 f86 1"/>
                <a:gd name="f117" fmla="*/ 605046 f86 1"/>
                <a:gd name="f118" fmla="*/ 862722 f87 1"/>
                <a:gd name="f119" fmla="*/ 837143 f86 1"/>
                <a:gd name="f120" fmla="*/ 92355 f87 1"/>
                <a:gd name="f121" fmla="*/ 1443641 f86 1"/>
                <a:gd name="f122" fmla="*/ 0 f87 1"/>
                <a:gd name="f123" fmla="*/ 1567870 f86 1"/>
                <a:gd name="f124" fmla="*/ 675495 f86 1"/>
                <a:gd name="f125" fmla="*/ 64855 f87 1"/>
                <a:gd name="f126" fmla="*/ 618817 f86 1"/>
                <a:gd name="f127" fmla="+- f88 0 f1"/>
                <a:gd name="f128" fmla="*/ f91 1 5455589"/>
                <a:gd name="f129" fmla="*/ f92 1 4526023"/>
                <a:gd name="f130" fmla="*/ f93 1 5455589"/>
                <a:gd name="f131" fmla="*/ f94 1 4526023"/>
                <a:gd name="f132" fmla="*/ f95 1 5455589"/>
                <a:gd name="f133" fmla="*/ f96 1 5455589"/>
                <a:gd name="f134" fmla="*/ f97 1 4526023"/>
                <a:gd name="f135" fmla="*/ f98 1 5455589"/>
                <a:gd name="f136" fmla="*/ f99 1 4526023"/>
                <a:gd name="f137" fmla="*/ f100 1 5455589"/>
                <a:gd name="f138" fmla="*/ f101 1 5455589"/>
                <a:gd name="f139" fmla="*/ f102 1 4526023"/>
                <a:gd name="f140" fmla="*/ f103 1 5455589"/>
                <a:gd name="f141" fmla="*/ f104 1 4526023"/>
                <a:gd name="f142" fmla="*/ f105 1 5455589"/>
                <a:gd name="f143" fmla="*/ f106 1 4526023"/>
                <a:gd name="f144" fmla="*/ f107 1 5455589"/>
                <a:gd name="f145" fmla="*/ f108 1 4526023"/>
                <a:gd name="f146" fmla="*/ f109 1 5455589"/>
                <a:gd name="f147" fmla="*/ f110 1 4526023"/>
                <a:gd name="f148" fmla="*/ f111 1 5455589"/>
                <a:gd name="f149" fmla="*/ f112 1 4526023"/>
                <a:gd name="f150" fmla="*/ f113 1 5455589"/>
                <a:gd name="f151" fmla="*/ f114 1 5455589"/>
                <a:gd name="f152" fmla="*/ f115 1 5455589"/>
                <a:gd name="f153" fmla="*/ f116 1 4526023"/>
                <a:gd name="f154" fmla="*/ f117 1 4526023"/>
                <a:gd name="f155" fmla="*/ f118 1 5455589"/>
                <a:gd name="f156" fmla="*/ f119 1 4526023"/>
                <a:gd name="f157" fmla="*/ f120 1 5455589"/>
                <a:gd name="f158" fmla="*/ f121 1 4526023"/>
                <a:gd name="f159" fmla="*/ f122 1 5455589"/>
                <a:gd name="f160" fmla="*/ f123 1 4526023"/>
                <a:gd name="f161" fmla="*/ f124 1 4526023"/>
                <a:gd name="f162" fmla="*/ f125 1 5455589"/>
                <a:gd name="f163" fmla="*/ f126 1 4526023"/>
                <a:gd name="f164" fmla="*/ f82 1 f89"/>
                <a:gd name="f165" fmla="*/ f83 1 f89"/>
                <a:gd name="f166" fmla="*/ f82 1 f90"/>
                <a:gd name="f167" fmla="*/ f84 1 f90"/>
                <a:gd name="f168" fmla="*/ f128 1 f89"/>
                <a:gd name="f169" fmla="*/ f129 1 f90"/>
                <a:gd name="f170" fmla="*/ f130 1 f89"/>
                <a:gd name="f171" fmla="*/ f131 1 f90"/>
                <a:gd name="f172" fmla="*/ f132 1 f89"/>
                <a:gd name="f173" fmla="*/ f133 1 f89"/>
                <a:gd name="f174" fmla="*/ f134 1 f90"/>
                <a:gd name="f175" fmla="*/ f135 1 f89"/>
                <a:gd name="f176" fmla="*/ f136 1 f90"/>
                <a:gd name="f177" fmla="*/ f137 1 f89"/>
                <a:gd name="f178" fmla="*/ f138 1 f89"/>
                <a:gd name="f179" fmla="*/ f139 1 f90"/>
                <a:gd name="f180" fmla="*/ f140 1 f89"/>
                <a:gd name="f181" fmla="*/ f141 1 f90"/>
                <a:gd name="f182" fmla="*/ f142 1 f89"/>
                <a:gd name="f183" fmla="*/ f143 1 f90"/>
                <a:gd name="f184" fmla="*/ f144 1 f89"/>
                <a:gd name="f185" fmla="*/ f145 1 f90"/>
                <a:gd name="f186" fmla="*/ f146 1 f89"/>
                <a:gd name="f187" fmla="*/ f147 1 f90"/>
                <a:gd name="f188" fmla="*/ f148 1 f89"/>
                <a:gd name="f189" fmla="*/ f149 1 f90"/>
                <a:gd name="f190" fmla="*/ f150 1 f89"/>
                <a:gd name="f191" fmla="*/ f151 1 f89"/>
                <a:gd name="f192" fmla="*/ f152 1 f89"/>
                <a:gd name="f193" fmla="*/ f153 1 f90"/>
                <a:gd name="f194" fmla="*/ f154 1 f90"/>
                <a:gd name="f195" fmla="*/ f155 1 f89"/>
                <a:gd name="f196" fmla="*/ f156 1 f90"/>
                <a:gd name="f197" fmla="*/ f157 1 f89"/>
                <a:gd name="f198" fmla="*/ f158 1 f90"/>
                <a:gd name="f199" fmla="*/ f159 1 f89"/>
                <a:gd name="f200" fmla="*/ f160 1 f90"/>
                <a:gd name="f201" fmla="*/ f161 1 f90"/>
                <a:gd name="f202" fmla="*/ f162 1 f89"/>
                <a:gd name="f203" fmla="*/ f163 1 f90"/>
                <a:gd name="f204" fmla="*/ f164 f80 1"/>
                <a:gd name="f205" fmla="*/ f165 f80 1"/>
                <a:gd name="f206" fmla="*/ f167 f81 1"/>
                <a:gd name="f207" fmla="*/ f166 f81 1"/>
                <a:gd name="f208" fmla="*/ f168 f80 1"/>
                <a:gd name="f209" fmla="*/ f169 f81 1"/>
                <a:gd name="f210" fmla="*/ f170 f80 1"/>
                <a:gd name="f211" fmla="*/ f171 f81 1"/>
                <a:gd name="f212" fmla="*/ f172 f80 1"/>
                <a:gd name="f213" fmla="*/ f173 f80 1"/>
                <a:gd name="f214" fmla="*/ f174 f81 1"/>
                <a:gd name="f215" fmla="*/ f175 f80 1"/>
                <a:gd name="f216" fmla="*/ f176 f81 1"/>
                <a:gd name="f217" fmla="*/ f177 f80 1"/>
                <a:gd name="f218" fmla="*/ f178 f80 1"/>
                <a:gd name="f219" fmla="*/ f179 f81 1"/>
                <a:gd name="f220" fmla="*/ f180 f80 1"/>
                <a:gd name="f221" fmla="*/ f181 f81 1"/>
                <a:gd name="f222" fmla="*/ f182 f80 1"/>
                <a:gd name="f223" fmla="*/ f183 f81 1"/>
                <a:gd name="f224" fmla="*/ f184 f80 1"/>
                <a:gd name="f225" fmla="*/ f185 f81 1"/>
                <a:gd name="f226" fmla="*/ f186 f80 1"/>
                <a:gd name="f227" fmla="*/ f187 f81 1"/>
                <a:gd name="f228" fmla="*/ f188 f80 1"/>
                <a:gd name="f229" fmla="*/ f189 f81 1"/>
                <a:gd name="f230" fmla="*/ f190 f80 1"/>
                <a:gd name="f231" fmla="*/ f191 f80 1"/>
                <a:gd name="f232" fmla="*/ f192 f80 1"/>
                <a:gd name="f233" fmla="*/ f193 f81 1"/>
                <a:gd name="f234" fmla="*/ f194 f81 1"/>
                <a:gd name="f235" fmla="*/ f195 f80 1"/>
                <a:gd name="f236" fmla="*/ f196 f81 1"/>
                <a:gd name="f237" fmla="*/ f197 f80 1"/>
                <a:gd name="f238" fmla="*/ f198 f81 1"/>
                <a:gd name="f239" fmla="*/ f199 f80 1"/>
                <a:gd name="f240" fmla="*/ f200 f81 1"/>
                <a:gd name="f241" fmla="*/ f201 f81 1"/>
                <a:gd name="f242" fmla="*/ f202 f80 1"/>
                <a:gd name="f243" fmla="*/ f203 f8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27">
                  <a:pos x="f208" y="f209"/>
                </a:cxn>
                <a:cxn ang="f127">
                  <a:pos x="f210" y="f211"/>
                </a:cxn>
                <a:cxn ang="f127">
                  <a:pos x="f212" y="f211"/>
                </a:cxn>
                <a:cxn ang="f127">
                  <a:pos x="f213" y="f214"/>
                </a:cxn>
                <a:cxn ang="f127">
                  <a:pos x="f215" y="f216"/>
                </a:cxn>
                <a:cxn ang="f127">
                  <a:pos x="f217" y="f216"/>
                </a:cxn>
                <a:cxn ang="f127">
                  <a:pos x="f218" y="f219"/>
                </a:cxn>
                <a:cxn ang="f127">
                  <a:pos x="f220" y="f221"/>
                </a:cxn>
                <a:cxn ang="f127">
                  <a:pos x="f222" y="f223"/>
                </a:cxn>
                <a:cxn ang="f127">
                  <a:pos x="f224" y="f225"/>
                </a:cxn>
                <a:cxn ang="f127">
                  <a:pos x="f226" y="f227"/>
                </a:cxn>
                <a:cxn ang="f127">
                  <a:pos x="f228" y="f229"/>
                </a:cxn>
                <a:cxn ang="f127">
                  <a:pos x="f230" y="f229"/>
                </a:cxn>
                <a:cxn ang="f127">
                  <a:pos x="f231" y="f229"/>
                </a:cxn>
                <a:cxn ang="f127">
                  <a:pos x="f232" y="f233"/>
                </a:cxn>
                <a:cxn ang="f127">
                  <a:pos x="f208" y="f234"/>
                </a:cxn>
                <a:cxn ang="f127">
                  <a:pos x="f235" y="f236"/>
                </a:cxn>
                <a:cxn ang="f127">
                  <a:pos x="f237" y="f238"/>
                </a:cxn>
                <a:cxn ang="f127">
                  <a:pos x="f239" y="f240"/>
                </a:cxn>
                <a:cxn ang="f127">
                  <a:pos x="f239" y="f241"/>
                </a:cxn>
                <a:cxn ang="f127">
                  <a:pos x="f242" y="f243"/>
                </a:cxn>
                <a:cxn ang="f127">
                  <a:pos x="f208" y="f209"/>
                </a:cxn>
              </a:cxnLst>
              <a:rect l="f204" t="f207" r="f205" b="f206"/>
              <a:pathLst>
                <a:path w="5455589" h="4526023">
                  <a:moveTo>
                    <a:pt x="f8" y="f5"/>
                  </a:moveTo>
                  <a:cubicBezTo>
                    <a:pt x="f9" y="f5"/>
                    <a:pt x="f10" y="f11"/>
                    <a:pt x="f12" y="f13"/>
                  </a:cubicBezTo>
                  <a:cubicBezTo>
                    <a:pt x="f14" y="f13"/>
                    <a:pt x="f15" y="f13"/>
                    <a:pt x="f16" y="f13"/>
                  </a:cubicBezTo>
                  <a:cubicBezTo>
                    <a:pt x="f17" y="f13"/>
                    <a:pt x="f18" y="f19"/>
                    <a:pt x="f20" y="f21"/>
                  </a:cubicBezTo>
                  <a:lnTo>
                    <a:pt x="f22" y="f7"/>
                  </a:lnTo>
                  <a:lnTo>
                    <a:pt x="f23" y="f7"/>
                  </a:lnTo>
                  <a:lnTo>
                    <a:pt x="f24" y="f25"/>
                  </a:lnTo>
                  <a:cubicBezTo>
                    <a:pt x="f26" y="f27"/>
                    <a:pt x="f28" y="f29"/>
                    <a:pt x="f28" y="f30"/>
                  </a:cubicBezTo>
                  <a:cubicBezTo>
                    <a:pt x="f28" y="f31"/>
                    <a:pt x="f32" y="f33"/>
                    <a:pt x="f34" y="f35"/>
                  </a:cubicBezTo>
                  <a:cubicBezTo>
                    <a:pt x="f36" y="f37"/>
                    <a:pt x="f38" y="f39"/>
                    <a:pt x="f40" y="f41"/>
                  </a:cubicBezTo>
                  <a:cubicBezTo>
                    <a:pt x="f42" y="f43"/>
                    <a:pt x="f44" y="f45"/>
                    <a:pt x="f46" y="f47"/>
                  </a:cubicBezTo>
                  <a:cubicBezTo>
                    <a:pt x="f48" y="f49"/>
                    <a:pt x="f50" y="f51"/>
                    <a:pt x="f52" y="f51"/>
                  </a:cubicBezTo>
                  <a:lnTo>
                    <a:pt x="f53" y="f51"/>
                  </a:lnTo>
                  <a:lnTo>
                    <a:pt x="f54" y="f51"/>
                  </a:lnTo>
                  <a:lnTo>
                    <a:pt x="f55" y="f56"/>
                  </a:lnTo>
                  <a:cubicBezTo>
                    <a:pt x="f57" y="f58"/>
                    <a:pt x="f59" y="f60"/>
                    <a:pt x="f8" y="f60"/>
                  </a:cubicBezTo>
                  <a:cubicBezTo>
                    <a:pt x="f61" y="f60"/>
                    <a:pt x="f62" y="f63"/>
                    <a:pt x="f64" y="f65"/>
                  </a:cubicBezTo>
                  <a:cubicBezTo>
                    <a:pt x="f66" y="f67"/>
                    <a:pt x="f68" y="f69"/>
                    <a:pt x="f70" y="f71"/>
                  </a:cubicBezTo>
                  <a:lnTo>
                    <a:pt x="f5" y="f72"/>
                  </a:lnTo>
                  <a:lnTo>
                    <a:pt x="f5" y="f73"/>
                  </a:lnTo>
                  <a:lnTo>
                    <a:pt x="f74" y="f75"/>
                  </a:lnTo>
                  <a:cubicBezTo>
                    <a:pt x="f76" y="f77"/>
                    <a:pt x="f78" y="f5"/>
                    <a:pt x="f8" y="f5"/>
                  </a:cubicBez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7" name="Freeform: Shape 24">
              <a:extLst>
                <a:ext uri="{FF2B5EF4-FFF2-40B4-BE49-F238E27FC236}">
                  <a16:creationId xmlns:a16="http://schemas.microsoft.com/office/drawing/2014/main" id="{1567E09A-3BA0-8E71-7F8D-62D39C9F529C}"/>
                </a:ext>
              </a:extLst>
            </p:cNvPr>
            <p:cNvSpPr/>
            <p:nvPr/>
          </p:nvSpPr>
          <p:spPr>
            <a:xfrm>
              <a:off x="0" y="2257004"/>
              <a:ext cx="5409233" cy="459722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635125"/>
                <a:gd name="f7" fmla="val 4536263"/>
                <a:gd name="f8" fmla="val 2112370"/>
                <a:gd name="f9" fmla="val 2011"/>
                <a:gd name="f10" fmla="val 2560655"/>
                <a:gd name="f11" fmla="val 2374"/>
                <a:gd name="f12" fmla="val 3013032"/>
                <a:gd name="f13" fmla="val 58402"/>
                <a:gd name="f14" fmla="val 3443962"/>
                <a:gd name="f15" fmla="val 201797"/>
                <a:gd name="f16" fmla="val 3524048"/>
                <a:gd name="f17" fmla="val 230356"/>
                <a:gd name="f18" fmla="val 3564215"/>
                <a:gd name="f19" fmla="val 244513"/>
                <a:gd name="f20" fmla="val 3577605"/>
                <a:gd name="f21" fmla="val 249353"/>
                <a:gd name="f22" fmla="val 3591118"/>
                <a:gd name="f23" fmla="val 253589"/>
                <a:gd name="f24" fmla="val 3604134"/>
                <a:gd name="f25" fmla="val 259397"/>
                <a:gd name="f26" fmla="val 3656450"/>
                <a:gd name="f27" fmla="val 281301"/>
                <a:gd name="f28" fmla="val 3709388"/>
                <a:gd name="f29" fmla="val 302356"/>
                <a:gd name="f30" fmla="val 3761580"/>
                <a:gd name="f31" fmla="val 325106"/>
                <a:gd name="f32" fmla="val 3812903"/>
                <a:gd name="f33" fmla="val 349550"/>
                <a:gd name="f34" fmla="val 3864849"/>
                <a:gd name="f35" fmla="val 373268"/>
                <a:gd name="f36" fmla="val 3915926"/>
                <a:gd name="f37" fmla="val 398680"/>
                <a:gd name="f38" fmla="val 3965887"/>
                <a:gd name="f39" fmla="val 426028"/>
                <a:gd name="f40" fmla="val 4016716"/>
                <a:gd name="f41" fmla="val 452409"/>
                <a:gd name="f42" fmla="val 4066305"/>
                <a:gd name="f43" fmla="val 480844"/>
                <a:gd name="f44" fmla="val 4263794"/>
                <a:gd name="f45" fmla="val 596166"/>
                <a:gd name="f46" fmla="val 4449629"/>
                <a:gd name="f47" fmla="val 733392"/>
                <a:gd name="f48" fmla="val 4617984"/>
                <a:gd name="f49" fmla="val 890098"/>
                <a:gd name="f50" fmla="val 4954818"/>
                <a:gd name="f51" fmla="val 1203754"/>
                <a:gd name="f52" fmla="val 5217764"/>
                <a:gd name="f53" fmla="val 1595219"/>
                <a:gd name="f54" fmla="val 5387359"/>
                <a:gd name="f55" fmla="val 2020324"/>
                <a:gd name="f56" fmla="val 5557947"/>
                <a:gd name="f57" fmla="val 2445551"/>
                <a:gd name="f58" fmla="val 5639646"/>
                <a:gd name="f59" fmla="val 2902604"/>
                <a:gd name="f60" fmla="val 5634933"/>
                <a:gd name="f61" fmla="val 3356508"/>
                <a:gd name="f62" fmla="val 5631191"/>
                <a:gd name="f63" fmla="val 3754046"/>
                <a:gd name="f64" fmla="val 5559369"/>
                <a:gd name="f65" fmla="val 4148944"/>
                <a:gd name="f66" fmla="val 5426809"/>
                <a:gd name="f67" fmla="val 4521289"/>
                <a:gd name="f68" fmla="val 5420775"/>
                <a:gd name="f69" fmla="val 5192615"/>
                <a:gd name="f70" fmla="val 5252198"/>
                <a:gd name="f71" fmla="val 4305372"/>
                <a:gd name="f72" fmla="val 5273894"/>
                <a:gd name="f73" fmla="val 4201637"/>
                <a:gd name="f74" fmla="val 5290785"/>
                <a:gd name="f75" fmla="val 4097084"/>
                <a:gd name="f76" fmla="val 5302934"/>
                <a:gd name="f77" fmla="val 3992169"/>
                <a:gd name="f78" fmla="val 5317935"/>
                <a:gd name="f79" fmla="val 3834617"/>
                <a:gd name="f80" fmla="val 5320661"/>
                <a:gd name="f81" fmla="val 3781977"/>
                <a:gd name="f82" fmla="val 5324259"/>
                <a:gd name="f83" fmla="val 3729339"/>
                <a:gd name="f84" fmla="val 5326240"/>
                <a:gd name="f85" fmla="val 3676819"/>
                <a:gd name="f86" fmla="val 5326862"/>
                <a:gd name="f87" fmla="val 3624181"/>
                <a:gd name="f88" fmla="val 5328968"/>
                <a:gd name="f89" fmla="val 3571662"/>
                <a:gd name="f90" fmla="val 5328597"/>
                <a:gd name="f91" fmla="val 3519023"/>
                <a:gd name="f92" fmla="val 3440247"/>
                <a:gd name="f93" fmla="val 5326117"/>
                <a:gd name="f94" fmla="val 3413987"/>
                <a:gd name="f95" fmla="val 3387729"/>
                <a:gd name="f96" fmla="val 5324754"/>
                <a:gd name="f97" fmla="val 3361590"/>
                <a:gd name="f98" fmla="val 5320291"/>
                <a:gd name="f99" fmla="val 3282936"/>
                <a:gd name="f100" fmla="val 5318678"/>
                <a:gd name="f101" fmla="val 3256798"/>
                <a:gd name="f102" fmla="val 5317812"/>
                <a:gd name="f103" fmla="val 3230537"/>
                <a:gd name="f104" fmla="val 5314712"/>
                <a:gd name="f105" fmla="val 3204522"/>
                <a:gd name="f106" fmla="val 5307521"/>
                <a:gd name="f107" fmla="val 3126228"/>
                <a:gd name="f108" fmla="val 5304050"/>
                <a:gd name="f109" fmla="val 3087142"/>
                <a:gd name="f110" fmla="val 3074072"/>
                <a:gd name="f111" fmla="val 5300704"/>
                <a:gd name="f112" fmla="val 3061124"/>
                <a:gd name="f113" fmla="val 5299091"/>
                <a:gd name="f114" fmla="val 3048177"/>
                <a:gd name="f115" fmla="val 5286074"/>
                <a:gd name="f116" fmla="val 2944230"/>
                <a:gd name="f117" fmla="val 5269833"/>
                <a:gd name="f118" fmla="val 2840646"/>
                <a:gd name="f119" fmla="val 5249253"/>
                <a:gd name="f120" fmla="val 2738030"/>
                <a:gd name="f121" fmla="val 5208342"/>
                <a:gd name="f122" fmla="val 2532798"/>
                <a:gd name="f123" fmla="val 5151563"/>
                <a:gd name="f124" fmla="val 2330834"/>
                <a:gd name="f125" fmla="val 5078790"/>
                <a:gd name="f126" fmla="val 2134677"/>
                <a:gd name="f127" fmla="val 4932999"/>
                <a:gd name="f128" fmla="val 1742729"/>
                <a:gd name="f129" fmla="val 4725096"/>
                <a:gd name="f130" fmla="val 1371231"/>
                <a:gd name="f131" fmla="val 4445910"/>
                <a:gd name="f132" fmla="val 1049950"/>
                <a:gd name="f133" fmla="val 4306688"/>
                <a:gd name="f134" fmla="val 889252"/>
                <a:gd name="f135" fmla="val 4149614"/>
                <a:gd name="f136" fmla="val 741739"/>
                <a:gd name="f137" fmla="val 3975680"/>
                <a:gd name="f138" fmla="val 613349"/>
                <a:gd name="f139" fmla="val 3932043"/>
                <a:gd name="f140" fmla="val 581525"/>
                <a:gd name="f141" fmla="val 3886916"/>
                <a:gd name="f142" fmla="val 551514"/>
                <a:gd name="f143" fmla="val 3842409"/>
                <a:gd name="f144" fmla="val 520416"/>
                <a:gd name="f145" fmla="val 3796787"/>
                <a:gd name="f146" fmla="val 491131"/>
                <a:gd name="f147" fmla="val 3749926"/>
                <a:gd name="f148" fmla="val 463419"/>
                <a:gd name="f149" fmla="val 3703560"/>
                <a:gd name="f150" fmla="val 434620"/>
                <a:gd name="f151" fmla="val 3656077"/>
                <a:gd name="f152" fmla="val 407756"/>
                <a:gd name="f153" fmla="val 3607357"/>
                <a:gd name="f154" fmla="val 383069"/>
                <a:gd name="f155" fmla="val 3559132"/>
                <a:gd name="f156" fmla="val 357174"/>
                <a:gd name="f157" fmla="val 3510163"/>
                <a:gd name="f158" fmla="val 332850"/>
                <a:gd name="f159" fmla="val 3459830"/>
                <a:gd name="f160" fmla="val 310827"/>
                <a:gd name="f161" fmla="val 3409869"/>
                <a:gd name="f162" fmla="val 287835"/>
                <a:gd name="f163" fmla="val 3391024"/>
                <a:gd name="f164" fmla="val 279364"/>
                <a:gd name="f165" fmla="val 3371810"/>
                <a:gd name="f166" fmla="val 271862"/>
                <a:gd name="f167" fmla="val 3333378"/>
                <a:gd name="f168" fmla="val 256857"/>
                <a:gd name="f169" fmla="val 3256391"/>
                <a:gd name="f170" fmla="val 226846"/>
                <a:gd name="f171" fmla="val 3230976"/>
                <a:gd name="f172" fmla="val 216077"/>
                <a:gd name="f173" fmla="val 3204322"/>
                <a:gd name="f174" fmla="val 208816"/>
                <a:gd name="f175" fmla="val 3178039"/>
                <a:gd name="f176" fmla="val 200103"/>
                <a:gd name="f177" fmla="val 3099068"/>
                <a:gd name="f178" fmla="val 174933"/>
                <a:gd name="f179" fmla="val 3059520"/>
                <a:gd name="f180" fmla="val 162469"/>
                <a:gd name="f181" fmla="val 3019354"/>
                <a:gd name="f182" fmla="val 152062"/>
                <a:gd name="f183" fmla="val 2938896"/>
                <a:gd name="f184" fmla="val 131490"/>
                <a:gd name="f185" fmla="val 2885463"/>
                <a:gd name="f186" fmla="val 116485"/>
                <a:gd name="f187" fmla="val 2830668"/>
                <a:gd name="f188" fmla="val 107532"/>
                <a:gd name="f189" fmla="val 2776242"/>
                <a:gd name="f190" fmla="val 96762"/>
                <a:gd name="f191" fmla="val 2557927"/>
                <a:gd name="f192" fmla="val 55618"/>
                <a:gd name="f193" fmla="val 2335272"/>
                <a:gd name="f194" fmla="val 37588"/>
                <a:gd name="f195" fmla="val 2111872"/>
                <a:gd name="f196" fmla="val 38314"/>
                <a:gd name="f197" fmla="val 1888597"/>
                <a:gd name="f198" fmla="val 32748"/>
                <a:gd name="f199" fmla="val 1665820"/>
                <a:gd name="f200" fmla="val 47631"/>
                <a:gd name="f201" fmla="val 1447502"/>
                <a:gd name="f202" fmla="val 87201"/>
                <a:gd name="f203" fmla="val 1365679"/>
                <a:gd name="f204" fmla="val 101965"/>
                <a:gd name="f205" fmla="val 1284974"/>
                <a:gd name="f206" fmla="val 121446"/>
                <a:gd name="f207" fmla="val 1204515"/>
                <a:gd name="f208" fmla="val 141291"/>
                <a:gd name="f209" fmla="val 1177737"/>
                <a:gd name="f210" fmla="val 148069"/>
                <a:gd name="f211" fmla="val 1151703"/>
                <a:gd name="f212" fmla="val 157388"/>
                <a:gd name="f213" fmla="val 1125296"/>
                <a:gd name="f214" fmla="val 165253"/>
                <a:gd name="f215" fmla="val 1046326"/>
                <a:gd name="f216" fmla="val 189939"/>
                <a:gd name="f217" fmla="val 1039756"/>
                <a:gd name="f218" fmla="val 191996"/>
                <a:gd name="f219" fmla="val 1033186"/>
                <a:gd name="f220" fmla="val 193931"/>
                <a:gd name="f221" fmla="val 1026614"/>
                <a:gd name="f222" fmla="val 196231"/>
                <a:gd name="f223" fmla="val 1007275"/>
                <a:gd name="f224" fmla="val 203492"/>
                <a:gd name="f225" fmla="val 968719"/>
                <a:gd name="f226" fmla="val 218255"/>
                <a:gd name="f227" fmla="val 891856"/>
                <a:gd name="f228" fmla="val 247901"/>
                <a:gd name="f229" fmla="val 872641"/>
                <a:gd name="f230" fmla="val 255283"/>
                <a:gd name="f231" fmla="val 853922"/>
                <a:gd name="f232" fmla="val 263755"/>
                <a:gd name="f233" fmla="val 816481"/>
                <a:gd name="f234" fmla="val 280817"/>
                <a:gd name="f235" fmla="val 616389"/>
                <a:gd name="f236" fmla="val 370121"/>
                <a:gd name="f237" fmla="val 429437"/>
                <a:gd name="f238" fmla="val 484353"/>
                <a:gd name="f239" fmla="val 260959"/>
                <a:gd name="f240" fmla="val 618433"/>
                <a:gd name="f241" fmla="val 176595"/>
                <a:gd name="f242" fmla="val 685350"/>
                <a:gd name="f243" fmla="val 96787"/>
                <a:gd name="f244" fmla="val 757109"/>
                <a:gd name="f245" fmla="val 21645"/>
                <a:gd name="f246" fmla="val 832906"/>
                <a:gd name="f247" fmla="val 857354"/>
                <a:gd name="f248" fmla="val 593247"/>
                <a:gd name="f249" fmla="val 18510"/>
                <a:gd name="f250" fmla="val 579335"/>
                <a:gd name="f251" fmla="val 65368"/>
                <a:gd name="f252" fmla="val 546190"/>
                <a:gd name="f253" fmla="val 113152"/>
                <a:gd name="f254" fmla="val 514425"/>
                <a:gd name="f255" fmla="val 161780"/>
                <a:gd name="f256" fmla="val 484113"/>
                <a:gd name="f257" fmla="val 356292"/>
                <a:gd name="f258" fmla="val 362861"/>
                <a:gd name="f259" fmla="val 564071"/>
                <a:gd name="f260" fmla="val 264601"/>
                <a:gd name="f261" fmla="val 778792"/>
                <a:gd name="f262" fmla="val 190181"/>
                <a:gd name="f263" fmla="val 1208731"/>
                <a:gd name="f264" fmla="val 40371"/>
                <a:gd name="f265" fmla="val 1664207"/>
                <a:gd name="f266" fmla="val -11299"/>
                <a:gd name="f267" fmla="+- 0 0 -90"/>
                <a:gd name="f268" fmla="*/ f3 1 5635125"/>
                <a:gd name="f269" fmla="*/ f4 1 4536263"/>
                <a:gd name="f270" fmla="val f5"/>
                <a:gd name="f271" fmla="val f6"/>
                <a:gd name="f272" fmla="val f7"/>
                <a:gd name="f273" fmla="*/ f267 f0 1"/>
                <a:gd name="f274" fmla="+- f272 0 f270"/>
                <a:gd name="f275" fmla="+- f271 0 f270"/>
                <a:gd name="f276" fmla="*/ f273 1 f2"/>
                <a:gd name="f277" fmla="*/ f275 1 5635125"/>
                <a:gd name="f278" fmla="*/ f274 1 4536263"/>
                <a:gd name="f279" fmla="*/ 2112370 f275 1"/>
                <a:gd name="f280" fmla="*/ 2011 f274 1"/>
                <a:gd name="f281" fmla="*/ 3443962 f275 1"/>
                <a:gd name="f282" fmla="*/ 201797 f274 1"/>
                <a:gd name="f283" fmla="*/ 3524048 f275 1"/>
                <a:gd name="f284" fmla="*/ 230356 f274 1"/>
                <a:gd name="f285" fmla="*/ 3564215 f275 1"/>
                <a:gd name="f286" fmla="*/ 244513 f274 1"/>
                <a:gd name="f287" fmla="*/ 3604134 f275 1"/>
                <a:gd name="f288" fmla="*/ 259397 f274 1"/>
                <a:gd name="f289" fmla="*/ 3761580 f275 1"/>
                <a:gd name="f290" fmla="*/ 325106 f274 1"/>
                <a:gd name="f291" fmla="*/ 3915926 f275 1"/>
                <a:gd name="f292" fmla="*/ 398680 f274 1"/>
                <a:gd name="f293" fmla="*/ 4066305 f275 1"/>
                <a:gd name="f294" fmla="*/ 480844 f274 1"/>
                <a:gd name="f295" fmla="*/ 4617984 f275 1"/>
                <a:gd name="f296" fmla="*/ 890098 f274 1"/>
                <a:gd name="f297" fmla="*/ 5387359 f275 1"/>
                <a:gd name="f298" fmla="*/ 2020324 f274 1"/>
                <a:gd name="f299" fmla="*/ 5634933 f275 1"/>
                <a:gd name="f300" fmla="*/ 3356508 f274 1"/>
                <a:gd name="f301" fmla="*/ 5426809 f275 1"/>
                <a:gd name="f302" fmla="*/ 4521289 f274 1"/>
                <a:gd name="f303" fmla="*/ 5420775 f275 1"/>
                <a:gd name="f304" fmla="*/ 4536263 f274 1"/>
                <a:gd name="f305" fmla="*/ 5192615 f275 1"/>
                <a:gd name="f306" fmla="*/ 5252198 f275 1"/>
                <a:gd name="f307" fmla="*/ 4305372 f274 1"/>
                <a:gd name="f308" fmla="*/ 5302934 f275 1"/>
                <a:gd name="f309" fmla="*/ 3992169 f274 1"/>
                <a:gd name="f310" fmla="*/ 5317935 f275 1"/>
                <a:gd name="f311" fmla="*/ 3834617 f274 1"/>
                <a:gd name="f312" fmla="*/ 5326240 f275 1"/>
                <a:gd name="f313" fmla="*/ 3676819 f274 1"/>
                <a:gd name="f314" fmla="*/ 5328597 f275 1"/>
                <a:gd name="f315" fmla="*/ 3519023 f274 1"/>
                <a:gd name="f316" fmla="*/ 5326862 f275 1"/>
                <a:gd name="f317" fmla="*/ 3440247 f274 1"/>
                <a:gd name="f318" fmla="*/ 5324754 f275 1"/>
                <a:gd name="f319" fmla="*/ 3361590 f274 1"/>
                <a:gd name="f320" fmla="*/ 5320291 f275 1"/>
                <a:gd name="f321" fmla="*/ 3282936 f274 1"/>
                <a:gd name="f322" fmla="*/ 5314712 f275 1"/>
                <a:gd name="f323" fmla="*/ 3204522 f274 1"/>
                <a:gd name="f324" fmla="*/ 5307521 f275 1"/>
                <a:gd name="f325" fmla="*/ 3126228 f274 1"/>
                <a:gd name="f326" fmla="*/ 5304050 f275 1"/>
                <a:gd name="f327" fmla="*/ 3087142 f274 1"/>
                <a:gd name="f328" fmla="*/ 5299091 f275 1"/>
                <a:gd name="f329" fmla="*/ 3048177 f274 1"/>
                <a:gd name="f330" fmla="*/ 5249253 f275 1"/>
                <a:gd name="f331" fmla="*/ 2738030 f274 1"/>
                <a:gd name="f332" fmla="*/ 5078790 f275 1"/>
                <a:gd name="f333" fmla="*/ 2134677 f274 1"/>
                <a:gd name="f334" fmla="*/ 4445910 f275 1"/>
                <a:gd name="f335" fmla="*/ 1049950 f274 1"/>
                <a:gd name="f336" fmla="*/ 3975680 f275 1"/>
                <a:gd name="f337" fmla="*/ 613349 f274 1"/>
                <a:gd name="f338" fmla="*/ 3842409 f275 1"/>
                <a:gd name="f339" fmla="*/ 520416 f274 1"/>
                <a:gd name="f340" fmla="*/ 3703560 f275 1"/>
                <a:gd name="f341" fmla="*/ 434620 f274 1"/>
                <a:gd name="f342" fmla="*/ 3559132 f275 1"/>
                <a:gd name="f343" fmla="*/ 357174 f274 1"/>
                <a:gd name="f344" fmla="*/ 3409869 f275 1"/>
                <a:gd name="f345" fmla="*/ 287835 f274 1"/>
                <a:gd name="f346" fmla="*/ 3391024 f275 1"/>
                <a:gd name="f347" fmla="*/ 279364 f274 1"/>
                <a:gd name="f348" fmla="*/ 3371810 f275 1"/>
                <a:gd name="f349" fmla="*/ 271862 f274 1"/>
                <a:gd name="f350" fmla="*/ 3333378 f275 1"/>
                <a:gd name="f351" fmla="*/ 256857 f274 1"/>
                <a:gd name="f352" fmla="*/ 3256391 f275 1"/>
                <a:gd name="f353" fmla="*/ 226846 f274 1"/>
                <a:gd name="f354" fmla="*/ 3178039 f275 1"/>
                <a:gd name="f355" fmla="*/ 200103 f274 1"/>
                <a:gd name="f356" fmla="*/ 3099068 f275 1"/>
                <a:gd name="f357" fmla="*/ 174933 f274 1"/>
                <a:gd name="f358" fmla="*/ 3059520 f275 1"/>
                <a:gd name="f359" fmla="*/ 162469 f274 1"/>
                <a:gd name="f360" fmla="*/ 3019354 f275 1"/>
                <a:gd name="f361" fmla="*/ 152062 f274 1"/>
                <a:gd name="f362" fmla="*/ 2938896 f275 1"/>
                <a:gd name="f363" fmla="*/ 131490 f274 1"/>
                <a:gd name="f364" fmla="*/ 2776242 f275 1"/>
                <a:gd name="f365" fmla="*/ 96762 f274 1"/>
                <a:gd name="f366" fmla="*/ 2111872 f275 1"/>
                <a:gd name="f367" fmla="*/ 38314 f274 1"/>
                <a:gd name="f368" fmla="*/ 1447502 f275 1"/>
                <a:gd name="f369" fmla="*/ 87201 f274 1"/>
                <a:gd name="f370" fmla="*/ 1365679 f275 1"/>
                <a:gd name="f371" fmla="*/ 101965 f274 1"/>
                <a:gd name="f372" fmla="*/ 1284974 f275 1"/>
                <a:gd name="f373" fmla="*/ 121446 f274 1"/>
                <a:gd name="f374" fmla="*/ 1204515 f275 1"/>
                <a:gd name="f375" fmla="*/ 141291 f274 1"/>
                <a:gd name="f376" fmla="*/ 1125296 f275 1"/>
                <a:gd name="f377" fmla="*/ 165253 f274 1"/>
                <a:gd name="f378" fmla="*/ 1046326 f275 1"/>
                <a:gd name="f379" fmla="*/ 189939 f274 1"/>
                <a:gd name="f380" fmla="*/ 1026614 f275 1"/>
                <a:gd name="f381" fmla="*/ 196231 f274 1"/>
                <a:gd name="f382" fmla="*/ 1007275 f275 1"/>
                <a:gd name="f383" fmla="*/ 203492 f274 1"/>
                <a:gd name="f384" fmla="*/ 968719 f275 1"/>
                <a:gd name="f385" fmla="*/ 218255 f274 1"/>
                <a:gd name="f386" fmla="*/ 891856 f275 1"/>
                <a:gd name="f387" fmla="*/ 247901 f274 1"/>
                <a:gd name="f388" fmla="*/ 872641 f275 1"/>
                <a:gd name="f389" fmla="*/ 255283 f274 1"/>
                <a:gd name="f390" fmla="*/ 853922 f275 1"/>
                <a:gd name="f391" fmla="*/ 263755 f274 1"/>
                <a:gd name="f392" fmla="*/ 816481 f275 1"/>
                <a:gd name="f393" fmla="*/ 280817 f274 1"/>
                <a:gd name="f394" fmla="*/ 260959 f275 1"/>
                <a:gd name="f395" fmla="*/ 618433 f274 1"/>
                <a:gd name="f396" fmla="*/ 21645 f275 1"/>
                <a:gd name="f397" fmla="*/ 832906 f274 1"/>
                <a:gd name="f398" fmla="*/ 0 f275 1"/>
                <a:gd name="f399" fmla="*/ 857354 f274 1"/>
                <a:gd name="f400" fmla="*/ 593247 f274 1"/>
                <a:gd name="f401" fmla="*/ 18510 f275 1"/>
                <a:gd name="f402" fmla="*/ 579335 f274 1"/>
                <a:gd name="f403" fmla="*/ 161780 f275 1"/>
                <a:gd name="f404" fmla="*/ 484113 f274 1"/>
                <a:gd name="f405" fmla="*/ 778792 f275 1"/>
                <a:gd name="f406" fmla="*/ 190181 f274 1"/>
                <a:gd name="f407" fmla="+- f276 0 f1"/>
                <a:gd name="f408" fmla="*/ f279 1 5635125"/>
                <a:gd name="f409" fmla="*/ f280 1 4536263"/>
                <a:gd name="f410" fmla="*/ f281 1 5635125"/>
                <a:gd name="f411" fmla="*/ f282 1 4536263"/>
                <a:gd name="f412" fmla="*/ f283 1 5635125"/>
                <a:gd name="f413" fmla="*/ f284 1 4536263"/>
                <a:gd name="f414" fmla="*/ f285 1 5635125"/>
                <a:gd name="f415" fmla="*/ f286 1 4536263"/>
                <a:gd name="f416" fmla="*/ f287 1 5635125"/>
                <a:gd name="f417" fmla="*/ f288 1 4536263"/>
                <a:gd name="f418" fmla="*/ f289 1 5635125"/>
                <a:gd name="f419" fmla="*/ f290 1 4536263"/>
                <a:gd name="f420" fmla="*/ f291 1 5635125"/>
                <a:gd name="f421" fmla="*/ f292 1 4536263"/>
                <a:gd name="f422" fmla="*/ f293 1 5635125"/>
                <a:gd name="f423" fmla="*/ f294 1 4536263"/>
                <a:gd name="f424" fmla="*/ f295 1 5635125"/>
                <a:gd name="f425" fmla="*/ f296 1 4536263"/>
                <a:gd name="f426" fmla="*/ f297 1 5635125"/>
                <a:gd name="f427" fmla="*/ f298 1 4536263"/>
                <a:gd name="f428" fmla="*/ f299 1 5635125"/>
                <a:gd name="f429" fmla="*/ f300 1 4536263"/>
                <a:gd name="f430" fmla="*/ f301 1 5635125"/>
                <a:gd name="f431" fmla="*/ f302 1 4536263"/>
                <a:gd name="f432" fmla="*/ f303 1 5635125"/>
                <a:gd name="f433" fmla="*/ f304 1 4536263"/>
                <a:gd name="f434" fmla="*/ f305 1 5635125"/>
                <a:gd name="f435" fmla="*/ f306 1 5635125"/>
                <a:gd name="f436" fmla="*/ f307 1 4536263"/>
                <a:gd name="f437" fmla="*/ f308 1 5635125"/>
                <a:gd name="f438" fmla="*/ f309 1 4536263"/>
                <a:gd name="f439" fmla="*/ f310 1 5635125"/>
                <a:gd name="f440" fmla="*/ f311 1 4536263"/>
                <a:gd name="f441" fmla="*/ f312 1 5635125"/>
                <a:gd name="f442" fmla="*/ f313 1 4536263"/>
                <a:gd name="f443" fmla="*/ f314 1 5635125"/>
                <a:gd name="f444" fmla="*/ f315 1 4536263"/>
                <a:gd name="f445" fmla="*/ f316 1 5635125"/>
                <a:gd name="f446" fmla="*/ f317 1 4536263"/>
                <a:gd name="f447" fmla="*/ f318 1 5635125"/>
                <a:gd name="f448" fmla="*/ f319 1 4536263"/>
                <a:gd name="f449" fmla="*/ f320 1 5635125"/>
                <a:gd name="f450" fmla="*/ f321 1 4536263"/>
                <a:gd name="f451" fmla="*/ f322 1 5635125"/>
                <a:gd name="f452" fmla="*/ f323 1 4536263"/>
                <a:gd name="f453" fmla="*/ f324 1 5635125"/>
                <a:gd name="f454" fmla="*/ f325 1 4536263"/>
                <a:gd name="f455" fmla="*/ f326 1 5635125"/>
                <a:gd name="f456" fmla="*/ f327 1 4536263"/>
                <a:gd name="f457" fmla="*/ f328 1 5635125"/>
                <a:gd name="f458" fmla="*/ f329 1 4536263"/>
                <a:gd name="f459" fmla="*/ f330 1 5635125"/>
                <a:gd name="f460" fmla="*/ f331 1 4536263"/>
                <a:gd name="f461" fmla="*/ f332 1 5635125"/>
                <a:gd name="f462" fmla="*/ f333 1 4536263"/>
                <a:gd name="f463" fmla="*/ f334 1 5635125"/>
                <a:gd name="f464" fmla="*/ f335 1 4536263"/>
                <a:gd name="f465" fmla="*/ f336 1 5635125"/>
                <a:gd name="f466" fmla="*/ f337 1 4536263"/>
                <a:gd name="f467" fmla="*/ f338 1 5635125"/>
                <a:gd name="f468" fmla="*/ f339 1 4536263"/>
                <a:gd name="f469" fmla="*/ f340 1 5635125"/>
                <a:gd name="f470" fmla="*/ f341 1 4536263"/>
                <a:gd name="f471" fmla="*/ f342 1 5635125"/>
                <a:gd name="f472" fmla="*/ f343 1 4536263"/>
                <a:gd name="f473" fmla="*/ f344 1 5635125"/>
                <a:gd name="f474" fmla="*/ f345 1 4536263"/>
                <a:gd name="f475" fmla="*/ f346 1 5635125"/>
                <a:gd name="f476" fmla="*/ f347 1 4536263"/>
                <a:gd name="f477" fmla="*/ f348 1 5635125"/>
                <a:gd name="f478" fmla="*/ f349 1 4536263"/>
                <a:gd name="f479" fmla="*/ f350 1 5635125"/>
                <a:gd name="f480" fmla="*/ f351 1 4536263"/>
                <a:gd name="f481" fmla="*/ f352 1 5635125"/>
                <a:gd name="f482" fmla="*/ f353 1 4536263"/>
                <a:gd name="f483" fmla="*/ f354 1 5635125"/>
                <a:gd name="f484" fmla="*/ f355 1 4536263"/>
                <a:gd name="f485" fmla="*/ f356 1 5635125"/>
                <a:gd name="f486" fmla="*/ f357 1 4536263"/>
                <a:gd name="f487" fmla="*/ f358 1 5635125"/>
                <a:gd name="f488" fmla="*/ f359 1 4536263"/>
                <a:gd name="f489" fmla="*/ f360 1 5635125"/>
                <a:gd name="f490" fmla="*/ f361 1 4536263"/>
                <a:gd name="f491" fmla="*/ f362 1 5635125"/>
                <a:gd name="f492" fmla="*/ f363 1 4536263"/>
                <a:gd name="f493" fmla="*/ f364 1 5635125"/>
                <a:gd name="f494" fmla="*/ f365 1 4536263"/>
                <a:gd name="f495" fmla="*/ f366 1 5635125"/>
                <a:gd name="f496" fmla="*/ f367 1 4536263"/>
                <a:gd name="f497" fmla="*/ f368 1 5635125"/>
                <a:gd name="f498" fmla="*/ f369 1 4536263"/>
                <a:gd name="f499" fmla="*/ f370 1 5635125"/>
                <a:gd name="f500" fmla="*/ f371 1 4536263"/>
                <a:gd name="f501" fmla="*/ f372 1 5635125"/>
                <a:gd name="f502" fmla="*/ f373 1 4536263"/>
                <a:gd name="f503" fmla="*/ f374 1 5635125"/>
                <a:gd name="f504" fmla="*/ f375 1 4536263"/>
                <a:gd name="f505" fmla="*/ f376 1 5635125"/>
                <a:gd name="f506" fmla="*/ f377 1 4536263"/>
                <a:gd name="f507" fmla="*/ f378 1 5635125"/>
                <a:gd name="f508" fmla="*/ f379 1 4536263"/>
                <a:gd name="f509" fmla="*/ f380 1 5635125"/>
                <a:gd name="f510" fmla="*/ f381 1 4536263"/>
                <a:gd name="f511" fmla="*/ f382 1 5635125"/>
                <a:gd name="f512" fmla="*/ f383 1 4536263"/>
                <a:gd name="f513" fmla="*/ f384 1 5635125"/>
                <a:gd name="f514" fmla="*/ f385 1 4536263"/>
                <a:gd name="f515" fmla="*/ f386 1 5635125"/>
                <a:gd name="f516" fmla="*/ f387 1 4536263"/>
                <a:gd name="f517" fmla="*/ f388 1 5635125"/>
                <a:gd name="f518" fmla="*/ f389 1 4536263"/>
                <a:gd name="f519" fmla="*/ f390 1 5635125"/>
                <a:gd name="f520" fmla="*/ f391 1 4536263"/>
                <a:gd name="f521" fmla="*/ f392 1 5635125"/>
                <a:gd name="f522" fmla="*/ f393 1 4536263"/>
                <a:gd name="f523" fmla="*/ f394 1 5635125"/>
                <a:gd name="f524" fmla="*/ f395 1 4536263"/>
                <a:gd name="f525" fmla="*/ f396 1 5635125"/>
                <a:gd name="f526" fmla="*/ f397 1 4536263"/>
                <a:gd name="f527" fmla="*/ f398 1 5635125"/>
                <a:gd name="f528" fmla="*/ f399 1 4536263"/>
                <a:gd name="f529" fmla="*/ f400 1 4536263"/>
                <a:gd name="f530" fmla="*/ f401 1 5635125"/>
                <a:gd name="f531" fmla="*/ f402 1 4536263"/>
                <a:gd name="f532" fmla="*/ f403 1 5635125"/>
                <a:gd name="f533" fmla="*/ f404 1 4536263"/>
                <a:gd name="f534" fmla="*/ f405 1 5635125"/>
                <a:gd name="f535" fmla="*/ f406 1 4536263"/>
                <a:gd name="f536" fmla="*/ f270 1 f277"/>
                <a:gd name="f537" fmla="*/ f271 1 f277"/>
                <a:gd name="f538" fmla="*/ f270 1 f278"/>
                <a:gd name="f539" fmla="*/ f272 1 f278"/>
                <a:gd name="f540" fmla="*/ f408 1 f277"/>
                <a:gd name="f541" fmla="*/ f409 1 f278"/>
                <a:gd name="f542" fmla="*/ f410 1 f277"/>
                <a:gd name="f543" fmla="*/ f411 1 f278"/>
                <a:gd name="f544" fmla="*/ f412 1 f277"/>
                <a:gd name="f545" fmla="*/ f413 1 f278"/>
                <a:gd name="f546" fmla="*/ f414 1 f277"/>
                <a:gd name="f547" fmla="*/ f415 1 f278"/>
                <a:gd name="f548" fmla="*/ f416 1 f277"/>
                <a:gd name="f549" fmla="*/ f417 1 f278"/>
                <a:gd name="f550" fmla="*/ f418 1 f277"/>
                <a:gd name="f551" fmla="*/ f419 1 f278"/>
                <a:gd name="f552" fmla="*/ f420 1 f277"/>
                <a:gd name="f553" fmla="*/ f421 1 f278"/>
                <a:gd name="f554" fmla="*/ f422 1 f277"/>
                <a:gd name="f555" fmla="*/ f423 1 f278"/>
                <a:gd name="f556" fmla="*/ f424 1 f277"/>
                <a:gd name="f557" fmla="*/ f425 1 f278"/>
                <a:gd name="f558" fmla="*/ f426 1 f277"/>
                <a:gd name="f559" fmla="*/ f427 1 f278"/>
                <a:gd name="f560" fmla="*/ f428 1 f277"/>
                <a:gd name="f561" fmla="*/ f429 1 f278"/>
                <a:gd name="f562" fmla="*/ f430 1 f277"/>
                <a:gd name="f563" fmla="*/ f431 1 f278"/>
                <a:gd name="f564" fmla="*/ f432 1 f277"/>
                <a:gd name="f565" fmla="*/ f433 1 f278"/>
                <a:gd name="f566" fmla="*/ f434 1 f277"/>
                <a:gd name="f567" fmla="*/ f435 1 f277"/>
                <a:gd name="f568" fmla="*/ f436 1 f278"/>
                <a:gd name="f569" fmla="*/ f437 1 f277"/>
                <a:gd name="f570" fmla="*/ f438 1 f278"/>
                <a:gd name="f571" fmla="*/ f439 1 f277"/>
                <a:gd name="f572" fmla="*/ f440 1 f278"/>
                <a:gd name="f573" fmla="*/ f441 1 f277"/>
                <a:gd name="f574" fmla="*/ f442 1 f278"/>
                <a:gd name="f575" fmla="*/ f443 1 f277"/>
                <a:gd name="f576" fmla="*/ f444 1 f278"/>
                <a:gd name="f577" fmla="*/ f445 1 f277"/>
                <a:gd name="f578" fmla="*/ f446 1 f278"/>
                <a:gd name="f579" fmla="*/ f447 1 f277"/>
                <a:gd name="f580" fmla="*/ f448 1 f278"/>
                <a:gd name="f581" fmla="*/ f449 1 f277"/>
                <a:gd name="f582" fmla="*/ f450 1 f278"/>
                <a:gd name="f583" fmla="*/ f451 1 f277"/>
                <a:gd name="f584" fmla="*/ f452 1 f278"/>
                <a:gd name="f585" fmla="*/ f453 1 f277"/>
                <a:gd name="f586" fmla="*/ f454 1 f278"/>
                <a:gd name="f587" fmla="*/ f455 1 f277"/>
                <a:gd name="f588" fmla="*/ f456 1 f278"/>
                <a:gd name="f589" fmla="*/ f457 1 f277"/>
                <a:gd name="f590" fmla="*/ f458 1 f278"/>
                <a:gd name="f591" fmla="*/ f459 1 f277"/>
                <a:gd name="f592" fmla="*/ f460 1 f278"/>
                <a:gd name="f593" fmla="*/ f461 1 f277"/>
                <a:gd name="f594" fmla="*/ f462 1 f278"/>
                <a:gd name="f595" fmla="*/ f463 1 f277"/>
                <a:gd name="f596" fmla="*/ f464 1 f278"/>
                <a:gd name="f597" fmla="*/ f465 1 f277"/>
                <a:gd name="f598" fmla="*/ f466 1 f278"/>
                <a:gd name="f599" fmla="*/ f467 1 f277"/>
                <a:gd name="f600" fmla="*/ f468 1 f278"/>
                <a:gd name="f601" fmla="*/ f469 1 f277"/>
                <a:gd name="f602" fmla="*/ f470 1 f278"/>
                <a:gd name="f603" fmla="*/ f471 1 f277"/>
                <a:gd name="f604" fmla="*/ f472 1 f278"/>
                <a:gd name="f605" fmla="*/ f473 1 f277"/>
                <a:gd name="f606" fmla="*/ f474 1 f278"/>
                <a:gd name="f607" fmla="*/ f475 1 f277"/>
                <a:gd name="f608" fmla="*/ f476 1 f278"/>
                <a:gd name="f609" fmla="*/ f477 1 f277"/>
                <a:gd name="f610" fmla="*/ f478 1 f278"/>
                <a:gd name="f611" fmla="*/ f479 1 f277"/>
                <a:gd name="f612" fmla="*/ f480 1 f278"/>
                <a:gd name="f613" fmla="*/ f481 1 f277"/>
                <a:gd name="f614" fmla="*/ f482 1 f278"/>
                <a:gd name="f615" fmla="*/ f483 1 f277"/>
                <a:gd name="f616" fmla="*/ f484 1 f278"/>
                <a:gd name="f617" fmla="*/ f485 1 f277"/>
                <a:gd name="f618" fmla="*/ f486 1 f278"/>
                <a:gd name="f619" fmla="*/ f487 1 f277"/>
                <a:gd name="f620" fmla="*/ f488 1 f278"/>
                <a:gd name="f621" fmla="*/ f489 1 f277"/>
                <a:gd name="f622" fmla="*/ f490 1 f278"/>
                <a:gd name="f623" fmla="*/ f491 1 f277"/>
                <a:gd name="f624" fmla="*/ f492 1 f278"/>
                <a:gd name="f625" fmla="*/ f493 1 f277"/>
                <a:gd name="f626" fmla="*/ f494 1 f278"/>
                <a:gd name="f627" fmla="*/ f495 1 f277"/>
                <a:gd name="f628" fmla="*/ f496 1 f278"/>
                <a:gd name="f629" fmla="*/ f497 1 f277"/>
                <a:gd name="f630" fmla="*/ f498 1 f278"/>
                <a:gd name="f631" fmla="*/ f499 1 f277"/>
                <a:gd name="f632" fmla="*/ f500 1 f278"/>
                <a:gd name="f633" fmla="*/ f501 1 f277"/>
                <a:gd name="f634" fmla="*/ f502 1 f278"/>
                <a:gd name="f635" fmla="*/ f503 1 f277"/>
                <a:gd name="f636" fmla="*/ f504 1 f278"/>
                <a:gd name="f637" fmla="*/ f505 1 f277"/>
                <a:gd name="f638" fmla="*/ f506 1 f278"/>
                <a:gd name="f639" fmla="*/ f507 1 f277"/>
                <a:gd name="f640" fmla="*/ f508 1 f278"/>
                <a:gd name="f641" fmla="*/ f509 1 f277"/>
                <a:gd name="f642" fmla="*/ f510 1 f278"/>
                <a:gd name="f643" fmla="*/ f511 1 f277"/>
                <a:gd name="f644" fmla="*/ f512 1 f278"/>
                <a:gd name="f645" fmla="*/ f513 1 f277"/>
                <a:gd name="f646" fmla="*/ f514 1 f278"/>
                <a:gd name="f647" fmla="*/ f515 1 f277"/>
                <a:gd name="f648" fmla="*/ f516 1 f278"/>
                <a:gd name="f649" fmla="*/ f517 1 f277"/>
                <a:gd name="f650" fmla="*/ f518 1 f278"/>
                <a:gd name="f651" fmla="*/ f519 1 f277"/>
                <a:gd name="f652" fmla="*/ f520 1 f278"/>
                <a:gd name="f653" fmla="*/ f521 1 f277"/>
                <a:gd name="f654" fmla="*/ f522 1 f278"/>
                <a:gd name="f655" fmla="*/ f523 1 f277"/>
                <a:gd name="f656" fmla="*/ f524 1 f278"/>
                <a:gd name="f657" fmla="*/ f525 1 f277"/>
                <a:gd name="f658" fmla="*/ f526 1 f278"/>
                <a:gd name="f659" fmla="*/ f527 1 f277"/>
                <a:gd name="f660" fmla="*/ f528 1 f278"/>
                <a:gd name="f661" fmla="*/ f529 1 f278"/>
                <a:gd name="f662" fmla="*/ f530 1 f277"/>
                <a:gd name="f663" fmla="*/ f531 1 f278"/>
                <a:gd name="f664" fmla="*/ f532 1 f277"/>
                <a:gd name="f665" fmla="*/ f533 1 f278"/>
                <a:gd name="f666" fmla="*/ f534 1 f277"/>
                <a:gd name="f667" fmla="*/ f535 1 f278"/>
                <a:gd name="f668" fmla="*/ f536 f268 1"/>
                <a:gd name="f669" fmla="*/ f537 f268 1"/>
                <a:gd name="f670" fmla="*/ f539 f269 1"/>
                <a:gd name="f671" fmla="*/ f538 f269 1"/>
                <a:gd name="f672" fmla="*/ f540 f268 1"/>
                <a:gd name="f673" fmla="*/ f541 f269 1"/>
                <a:gd name="f674" fmla="*/ f542 f268 1"/>
                <a:gd name="f675" fmla="*/ f543 f269 1"/>
                <a:gd name="f676" fmla="*/ f544 f268 1"/>
                <a:gd name="f677" fmla="*/ f545 f269 1"/>
                <a:gd name="f678" fmla="*/ f546 f268 1"/>
                <a:gd name="f679" fmla="*/ f547 f269 1"/>
                <a:gd name="f680" fmla="*/ f548 f268 1"/>
                <a:gd name="f681" fmla="*/ f549 f269 1"/>
                <a:gd name="f682" fmla="*/ f550 f268 1"/>
                <a:gd name="f683" fmla="*/ f551 f269 1"/>
                <a:gd name="f684" fmla="*/ f552 f268 1"/>
                <a:gd name="f685" fmla="*/ f553 f269 1"/>
                <a:gd name="f686" fmla="*/ f554 f268 1"/>
                <a:gd name="f687" fmla="*/ f555 f269 1"/>
                <a:gd name="f688" fmla="*/ f556 f268 1"/>
                <a:gd name="f689" fmla="*/ f557 f269 1"/>
                <a:gd name="f690" fmla="*/ f558 f268 1"/>
                <a:gd name="f691" fmla="*/ f559 f269 1"/>
                <a:gd name="f692" fmla="*/ f560 f268 1"/>
                <a:gd name="f693" fmla="*/ f561 f269 1"/>
                <a:gd name="f694" fmla="*/ f562 f268 1"/>
                <a:gd name="f695" fmla="*/ f563 f269 1"/>
                <a:gd name="f696" fmla="*/ f564 f268 1"/>
                <a:gd name="f697" fmla="*/ f565 f269 1"/>
                <a:gd name="f698" fmla="*/ f566 f268 1"/>
                <a:gd name="f699" fmla="*/ f567 f268 1"/>
                <a:gd name="f700" fmla="*/ f568 f269 1"/>
                <a:gd name="f701" fmla="*/ f569 f268 1"/>
                <a:gd name="f702" fmla="*/ f570 f269 1"/>
                <a:gd name="f703" fmla="*/ f571 f268 1"/>
                <a:gd name="f704" fmla="*/ f572 f269 1"/>
                <a:gd name="f705" fmla="*/ f573 f268 1"/>
                <a:gd name="f706" fmla="*/ f574 f269 1"/>
                <a:gd name="f707" fmla="*/ f575 f268 1"/>
                <a:gd name="f708" fmla="*/ f576 f269 1"/>
                <a:gd name="f709" fmla="*/ f577 f268 1"/>
                <a:gd name="f710" fmla="*/ f578 f269 1"/>
                <a:gd name="f711" fmla="*/ f579 f268 1"/>
                <a:gd name="f712" fmla="*/ f580 f269 1"/>
                <a:gd name="f713" fmla="*/ f581 f268 1"/>
                <a:gd name="f714" fmla="*/ f582 f269 1"/>
                <a:gd name="f715" fmla="*/ f583 f268 1"/>
                <a:gd name="f716" fmla="*/ f584 f269 1"/>
                <a:gd name="f717" fmla="*/ f585 f268 1"/>
                <a:gd name="f718" fmla="*/ f586 f269 1"/>
                <a:gd name="f719" fmla="*/ f587 f268 1"/>
                <a:gd name="f720" fmla="*/ f588 f269 1"/>
                <a:gd name="f721" fmla="*/ f589 f268 1"/>
                <a:gd name="f722" fmla="*/ f590 f269 1"/>
                <a:gd name="f723" fmla="*/ f591 f268 1"/>
                <a:gd name="f724" fmla="*/ f592 f269 1"/>
                <a:gd name="f725" fmla="*/ f593 f268 1"/>
                <a:gd name="f726" fmla="*/ f594 f269 1"/>
                <a:gd name="f727" fmla="*/ f595 f268 1"/>
                <a:gd name="f728" fmla="*/ f596 f269 1"/>
                <a:gd name="f729" fmla="*/ f597 f268 1"/>
                <a:gd name="f730" fmla="*/ f598 f269 1"/>
                <a:gd name="f731" fmla="*/ f599 f268 1"/>
                <a:gd name="f732" fmla="*/ f600 f269 1"/>
                <a:gd name="f733" fmla="*/ f601 f268 1"/>
                <a:gd name="f734" fmla="*/ f602 f269 1"/>
                <a:gd name="f735" fmla="*/ f603 f268 1"/>
                <a:gd name="f736" fmla="*/ f604 f269 1"/>
                <a:gd name="f737" fmla="*/ f605 f268 1"/>
                <a:gd name="f738" fmla="*/ f606 f269 1"/>
                <a:gd name="f739" fmla="*/ f607 f268 1"/>
                <a:gd name="f740" fmla="*/ f608 f269 1"/>
                <a:gd name="f741" fmla="*/ f609 f268 1"/>
                <a:gd name="f742" fmla="*/ f610 f269 1"/>
                <a:gd name="f743" fmla="*/ f611 f268 1"/>
                <a:gd name="f744" fmla="*/ f612 f269 1"/>
                <a:gd name="f745" fmla="*/ f613 f268 1"/>
                <a:gd name="f746" fmla="*/ f614 f269 1"/>
                <a:gd name="f747" fmla="*/ f615 f268 1"/>
                <a:gd name="f748" fmla="*/ f616 f269 1"/>
                <a:gd name="f749" fmla="*/ f617 f268 1"/>
                <a:gd name="f750" fmla="*/ f618 f269 1"/>
                <a:gd name="f751" fmla="*/ f619 f268 1"/>
                <a:gd name="f752" fmla="*/ f620 f269 1"/>
                <a:gd name="f753" fmla="*/ f621 f268 1"/>
                <a:gd name="f754" fmla="*/ f622 f269 1"/>
                <a:gd name="f755" fmla="*/ f623 f268 1"/>
                <a:gd name="f756" fmla="*/ f624 f269 1"/>
                <a:gd name="f757" fmla="*/ f625 f268 1"/>
                <a:gd name="f758" fmla="*/ f626 f269 1"/>
                <a:gd name="f759" fmla="*/ f627 f268 1"/>
                <a:gd name="f760" fmla="*/ f628 f269 1"/>
                <a:gd name="f761" fmla="*/ f629 f268 1"/>
                <a:gd name="f762" fmla="*/ f630 f269 1"/>
                <a:gd name="f763" fmla="*/ f631 f268 1"/>
                <a:gd name="f764" fmla="*/ f632 f269 1"/>
                <a:gd name="f765" fmla="*/ f633 f268 1"/>
                <a:gd name="f766" fmla="*/ f634 f269 1"/>
                <a:gd name="f767" fmla="*/ f635 f268 1"/>
                <a:gd name="f768" fmla="*/ f636 f269 1"/>
                <a:gd name="f769" fmla="*/ f637 f268 1"/>
                <a:gd name="f770" fmla="*/ f638 f269 1"/>
                <a:gd name="f771" fmla="*/ f639 f268 1"/>
                <a:gd name="f772" fmla="*/ f640 f269 1"/>
                <a:gd name="f773" fmla="*/ f641 f268 1"/>
                <a:gd name="f774" fmla="*/ f642 f269 1"/>
                <a:gd name="f775" fmla="*/ f643 f268 1"/>
                <a:gd name="f776" fmla="*/ f644 f269 1"/>
                <a:gd name="f777" fmla="*/ f645 f268 1"/>
                <a:gd name="f778" fmla="*/ f646 f269 1"/>
                <a:gd name="f779" fmla="*/ f647 f268 1"/>
                <a:gd name="f780" fmla="*/ f648 f269 1"/>
                <a:gd name="f781" fmla="*/ f649 f268 1"/>
                <a:gd name="f782" fmla="*/ f650 f269 1"/>
                <a:gd name="f783" fmla="*/ f651 f268 1"/>
                <a:gd name="f784" fmla="*/ f652 f269 1"/>
                <a:gd name="f785" fmla="*/ f653 f268 1"/>
                <a:gd name="f786" fmla="*/ f654 f269 1"/>
                <a:gd name="f787" fmla="*/ f655 f268 1"/>
                <a:gd name="f788" fmla="*/ f656 f269 1"/>
                <a:gd name="f789" fmla="*/ f657 f268 1"/>
                <a:gd name="f790" fmla="*/ f658 f269 1"/>
                <a:gd name="f791" fmla="*/ f659 f268 1"/>
                <a:gd name="f792" fmla="*/ f660 f269 1"/>
                <a:gd name="f793" fmla="*/ f661 f269 1"/>
                <a:gd name="f794" fmla="*/ f662 f268 1"/>
                <a:gd name="f795" fmla="*/ f663 f269 1"/>
                <a:gd name="f796" fmla="*/ f664 f268 1"/>
                <a:gd name="f797" fmla="*/ f665 f269 1"/>
                <a:gd name="f798" fmla="*/ f666 f268 1"/>
                <a:gd name="f799" fmla="*/ f667 f26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07">
                  <a:pos x="f672" y="f673"/>
                </a:cxn>
                <a:cxn ang="f407">
                  <a:pos x="f674" y="f675"/>
                </a:cxn>
                <a:cxn ang="f407">
                  <a:pos x="f676" y="f677"/>
                </a:cxn>
                <a:cxn ang="f407">
                  <a:pos x="f678" y="f679"/>
                </a:cxn>
                <a:cxn ang="f407">
                  <a:pos x="f680" y="f681"/>
                </a:cxn>
                <a:cxn ang="f407">
                  <a:pos x="f682" y="f683"/>
                </a:cxn>
                <a:cxn ang="f407">
                  <a:pos x="f684" y="f685"/>
                </a:cxn>
                <a:cxn ang="f407">
                  <a:pos x="f686" y="f687"/>
                </a:cxn>
                <a:cxn ang="f407">
                  <a:pos x="f688" y="f689"/>
                </a:cxn>
                <a:cxn ang="f407">
                  <a:pos x="f690" y="f691"/>
                </a:cxn>
                <a:cxn ang="f407">
                  <a:pos x="f692" y="f693"/>
                </a:cxn>
                <a:cxn ang="f407">
                  <a:pos x="f694" y="f695"/>
                </a:cxn>
                <a:cxn ang="f407">
                  <a:pos x="f696" y="f697"/>
                </a:cxn>
                <a:cxn ang="f407">
                  <a:pos x="f698" y="f697"/>
                </a:cxn>
                <a:cxn ang="f407">
                  <a:pos x="f699" y="f700"/>
                </a:cxn>
                <a:cxn ang="f407">
                  <a:pos x="f701" y="f702"/>
                </a:cxn>
                <a:cxn ang="f407">
                  <a:pos x="f703" y="f704"/>
                </a:cxn>
                <a:cxn ang="f407">
                  <a:pos x="f705" y="f706"/>
                </a:cxn>
                <a:cxn ang="f407">
                  <a:pos x="f707" y="f708"/>
                </a:cxn>
                <a:cxn ang="f407">
                  <a:pos x="f709" y="f710"/>
                </a:cxn>
                <a:cxn ang="f407">
                  <a:pos x="f711" y="f712"/>
                </a:cxn>
                <a:cxn ang="f407">
                  <a:pos x="f713" y="f714"/>
                </a:cxn>
                <a:cxn ang="f407">
                  <a:pos x="f715" y="f716"/>
                </a:cxn>
                <a:cxn ang="f407">
                  <a:pos x="f717" y="f718"/>
                </a:cxn>
                <a:cxn ang="f407">
                  <a:pos x="f719" y="f720"/>
                </a:cxn>
                <a:cxn ang="f407">
                  <a:pos x="f721" y="f722"/>
                </a:cxn>
                <a:cxn ang="f407">
                  <a:pos x="f723" y="f724"/>
                </a:cxn>
                <a:cxn ang="f407">
                  <a:pos x="f725" y="f726"/>
                </a:cxn>
                <a:cxn ang="f407">
                  <a:pos x="f727" y="f728"/>
                </a:cxn>
                <a:cxn ang="f407">
                  <a:pos x="f729" y="f730"/>
                </a:cxn>
                <a:cxn ang="f407">
                  <a:pos x="f731" y="f732"/>
                </a:cxn>
                <a:cxn ang="f407">
                  <a:pos x="f733" y="f734"/>
                </a:cxn>
                <a:cxn ang="f407">
                  <a:pos x="f735" y="f736"/>
                </a:cxn>
                <a:cxn ang="f407">
                  <a:pos x="f737" y="f738"/>
                </a:cxn>
                <a:cxn ang="f407">
                  <a:pos x="f739" y="f740"/>
                </a:cxn>
                <a:cxn ang="f407">
                  <a:pos x="f741" y="f742"/>
                </a:cxn>
                <a:cxn ang="f407">
                  <a:pos x="f743" y="f744"/>
                </a:cxn>
                <a:cxn ang="f407">
                  <a:pos x="f745" y="f746"/>
                </a:cxn>
                <a:cxn ang="f407">
                  <a:pos x="f747" y="f748"/>
                </a:cxn>
                <a:cxn ang="f407">
                  <a:pos x="f749" y="f750"/>
                </a:cxn>
                <a:cxn ang="f407">
                  <a:pos x="f751" y="f752"/>
                </a:cxn>
                <a:cxn ang="f407">
                  <a:pos x="f753" y="f754"/>
                </a:cxn>
                <a:cxn ang="f407">
                  <a:pos x="f755" y="f756"/>
                </a:cxn>
                <a:cxn ang="f407">
                  <a:pos x="f757" y="f758"/>
                </a:cxn>
                <a:cxn ang="f407">
                  <a:pos x="f759" y="f760"/>
                </a:cxn>
                <a:cxn ang="f407">
                  <a:pos x="f761" y="f762"/>
                </a:cxn>
                <a:cxn ang="f407">
                  <a:pos x="f763" y="f764"/>
                </a:cxn>
                <a:cxn ang="f407">
                  <a:pos x="f765" y="f766"/>
                </a:cxn>
                <a:cxn ang="f407">
                  <a:pos x="f767" y="f768"/>
                </a:cxn>
                <a:cxn ang="f407">
                  <a:pos x="f769" y="f770"/>
                </a:cxn>
                <a:cxn ang="f407">
                  <a:pos x="f771" y="f772"/>
                </a:cxn>
                <a:cxn ang="f407">
                  <a:pos x="f773" y="f774"/>
                </a:cxn>
                <a:cxn ang="f407">
                  <a:pos x="f775" y="f776"/>
                </a:cxn>
                <a:cxn ang="f407">
                  <a:pos x="f777" y="f778"/>
                </a:cxn>
                <a:cxn ang="f407">
                  <a:pos x="f779" y="f780"/>
                </a:cxn>
                <a:cxn ang="f407">
                  <a:pos x="f781" y="f782"/>
                </a:cxn>
                <a:cxn ang="f407">
                  <a:pos x="f783" y="f784"/>
                </a:cxn>
                <a:cxn ang="f407">
                  <a:pos x="f785" y="f786"/>
                </a:cxn>
                <a:cxn ang="f407">
                  <a:pos x="f787" y="f788"/>
                </a:cxn>
                <a:cxn ang="f407">
                  <a:pos x="f789" y="f790"/>
                </a:cxn>
                <a:cxn ang="f407">
                  <a:pos x="f791" y="f792"/>
                </a:cxn>
                <a:cxn ang="f407">
                  <a:pos x="f791" y="f793"/>
                </a:cxn>
                <a:cxn ang="f407">
                  <a:pos x="f794" y="f795"/>
                </a:cxn>
                <a:cxn ang="f407">
                  <a:pos x="f796" y="f797"/>
                </a:cxn>
                <a:cxn ang="f407">
                  <a:pos x="f798" y="f799"/>
                </a:cxn>
                <a:cxn ang="f407">
                  <a:pos x="f672" y="f673"/>
                </a:cxn>
              </a:cxnLst>
              <a:rect l="f668" t="f671" r="f669" b="f670"/>
              <a:pathLst>
                <a:path w="5635125" h="4536263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lnTo>
                    <a:pt x="f16" y="f17"/>
                  </a:lnTo>
                  <a:lnTo>
                    <a:pt x="f18" y="f19"/>
                  </a:lnTo>
                  <a:cubicBezTo>
                    <a:pt x="f20" y="f21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31"/>
                  </a:cubicBezTo>
                  <a:cubicBezTo>
                    <a:pt x="f32" y="f33"/>
                    <a:pt x="f34" y="f35"/>
                    <a:pt x="f36" y="f37"/>
                  </a:cubicBezTo>
                  <a:cubicBezTo>
                    <a:pt x="f38" y="f39"/>
                    <a:pt x="f40" y="f41"/>
                    <a:pt x="f42" y="f43"/>
                  </a:cubicBezTo>
                  <a:cubicBezTo>
                    <a:pt x="f44" y="f45"/>
                    <a:pt x="f46" y="f47"/>
                    <a:pt x="f48" y="f49"/>
                  </a:cubicBezTo>
                  <a:cubicBezTo>
                    <a:pt x="f50" y="f51"/>
                    <a:pt x="f52" y="f53"/>
                    <a:pt x="f54" y="f55"/>
                  </a:cubicBezTo>
                  <a:cubicBezTo>
                    <a:pt x="f56" y="f57"/>
                    <a:pt x="f58" y="f59"/>
                    <a:pt x="f60" y="f61"/>
                  </a:cubicBezTo>
                  <a:cubicBezTo>
                    <a:pt x="f62" y="f63"/>
                    <a:pt x="f64" y="f65"/>
                    <a:pt x="f66" y="f67"/>
                  </a:cubicBezTo>
                  <a:lnTo>
                    <a:pt x="f68" y="f7"/>
                  </a:lnTo>
                  <a:lnTo>
                    <a:pt x="f69" y="f7"/>
                  </a:lnTo>
                  <a:lnTo>
                    <a:pt x="f70" y="f71"/>
                  </a:lnTo>
                  <a:cubicBezTo>
                    <a:pt x="f72" y="f73"/>
                    <a:pt x="f74" y="f75"/>
                    <a:pt x="f76" y="f77"/>
                  </a:cubicBezTo>
                  <a:lnTo>
                    <a:pt x="f78" y="f79"/>
                  </a:lnTo>
                  <a:cubicBezTo>
                    <a:pt x="f80" y="f81"/>
                    <a:pt x="f82" y="f83"/>
                    <a:pt x="f84" y="f85"/>
                  </a:cubicBezTo>
                  <a:cubicBezTo>
                    <a:pt x="f86" y="f87"/>
                    <a:pt x="f88" y="f89"/>
                    <a:pt x="f90" y="f91"/>
                  </a:cubicBezTo>
                  <a:lnTo>
                    <a:pt x="f86" y="f92"/>
                  </a:lnTo>
                  <a:cubicBezTo>
                    <a:pt x="f93" y="f94"/>
                    <a:pt x="f86" y="f95"/>
                    <a:pt x="f96" y="f97"/>
                  </a:cubicBezTo>
                  <a:lnTo>
                    <a:pt x="f98" y="f99"/>
                  </a:lnTo>
                  <a:cubicBezTo>
                    <a:pt x="f100" y="f101"/>
                    <a:pt x="f102" y="f103"/>
                    <a:pt x="f104" y="f105"/>
                  </a:cubicBezTo>
                  <a:lnTo>
                    <a:pt x="f106" y="f107"/>
                  </a:lnTo>
                  <a:lnTo>
                    <a:pt x="f108" y="f109"/>
                  </a:lnTo>
                  <a:cubicBezTo>
                    <a:pt x="f76" y="f110"/>
                    <a:pt x="f111" y="f112"/>
                    <a:pt x="f113" y="f114"/>
                  </a:cubicBezTo>
                  <a:cubicBezTo>
                    <a:pt x="f115" y="f116"/>
                    <a:pt x="f117" y="f118"/>
                    <a:pt x="f119" y="f120"/>
                  </a:cubicBezTo>
                  <a:cubicBezTo>
                    <a:pt x="f121" y="f122"/>
                    <a:pt x="f123" y="f124"/>
                    <a:pt x="f125" y="f126"/>
                  </a:cubicBezTo>
                  <a:cubicBezTo>
                    <a:pt x="f127" y="f128"/>
                    <a:pt x="f129" y="f130"/>
                    <a:pt x="f131" y="f132"/>
                  </a:cubicBezTo>
                  <a:cubicBezTo>
                    <a:pt x="f133" y="f134"/>
                    <a:pt x="f135" y="f136"/>
                    <a:pt x="f137" y="f138"/>
                  </a:cubicBezTo>
                  <a:cubicBezTo>
                    <a:pt x="f139" y="f140"/>
                    <a:pt x="f141" y="f142"/>
                    <a:pt x="f143" y="f144"/>
                  </a:cubicBezTo>
                  <a:cubicBezTo>
                    <a:pt x="f145" y="f146"/>
                    <a:pt x="f147" y="f148"/>
                    <a:pt x="f149" y="f150"/>
                  </a:cubicBezTo>
                  <a:cubicBezTo>
                    <a:pt x="f151" y="f152"/>
                    <a:pt x="f153" y="f154"/>
                    <a:pt x="f155" y="f156"/>
                  </a:cubicBezTo>
                  <a:cubicBezTo>
                    <a:pt x="f157" y="f158"/>
                    <a:pt x="f159" y="f160"/>
                    <a:pt x="f161" y="f162"/>
                  </a:cubicBezTo>
                  <a:lnTo>
                    <a:pt x="f163" y="f164"/>
                  </a:lnTo>
                  <a:lnTo>
                    <a:pt x="f165" y="f166"/>
                  </a:lnTo>
                  <a:lnTo>
                    <a:pt x="f167" y="f168"/>
                  </a:lnTo>
                  <a:lnTo>
                    <a:pt x="f169" y="f170"/>
                  </a:lnTo>
                  <a:cubicBezTo>
                    <a:pt x="f171" y="f172"/>
                    <a:pt x="f173" y="f174"/>
                    <a:pt x="f175" y="f176"/>
                  </a:cubicBezTo>
                  <a:lnTo>
                    <a:pt x="f177" y="f178"/>
                  </a:lnTo>
                  <a:lnTo>
                    <a:pt x="f179" y="f180"/>
                  </a:lnTo>
                  <a:lnTo>
                    <a:pt x="f181" y="f182"/>
                  </a:lnTo>
                  <a:lnTo>
                    <a:pt x="f183" y="f184"/>
                  </a:lnTo>
                  <a:cubicBezTo>
                    <a:pt x="f185" y="f186"/>
                    <a:pt x="f187" y="f188"/>
                    <a:pt x="f189" y="f190"/>
                  </a:cubicBezTo>
                  <a:cubicBezTo>
                    <a:pt x="f191" y="f192"/>
                    <a:pt x="f193" y="f194"/>
                    <a:pt x="f195" y="f196"/>
                  </a:cubicBezTo>
                  <a:cubicBezTo>
                    <a:pt x="f197" y="f198"/>
                    <a:pt x="f199" y="f200"/>
                    <a:pt x="f201" y="f202"/>
                  </a:cubicBezTo>
                  <a:lnTo>
                    <a:pt x="f203" y="f204"/>
                  </a:lnTo>
                  <a:lnTo>
                    <a:pt x="f205" y="f206"/>
                  </a:lnTo>
                  <a:lnTo>
                    <a:pt x="f207" y="f208"/>
                  </a:lnTo>
                  <a:cubicBezTo>
                    <a:pt x="f209" y="f210"/>
                    <a:pt x="f211" y="f212"/>
                    <a:pt x="f213" y="f214"/>
                  </a:cubicBezTo>
                  <a:lnTo>
                    <a:pt x="f215" y="f216"/>
                  </a:lnTo>
                  <a:cubicBezTo>
                    <a:pt x="f217" y="f218"/>
                    <a:pt x="f219" y="f220"/>
                    <a:pt x="f221" y="f222"/>
                  </a:cubicBezTo>
                  <a:lnTo>
                    <a:pt x="f223" y="f224"/>
                  </a:lnTo>
                  <a:lnTo>
                    <a:pt x="f225" y="f226"/>
                  </a:lnTo>
                  <a:lnTo>
                    <a:pt x="f227" y="f228"/>
                  </a:lnTo>
                  <a:lnTo>
                    <a:pt x="f229" y="f230"/>
                  </a:lnTo>
                  <a:lnTo>
                    <a:pt x="f231" y="f232"/>
                  </a:lnTo>
                  <a:lnTo>
                    <a:pt x="f233" y="f234"/>
                  </a:lnTo>
                  <a:cubicBezTo>
                    <a:pt x="f235" y="f236"/>
                    <a:pt x="f237" y="f238"/>
                    <a:pt x="f239" y="f240"/>
                  </a:cubicBezTo>
                  <a:cubicBezTo>
                    <a:pt x="f241" y="f242"/>
                    <a:pt x="f243" y="f244"/>
                    <a:pt x="f245" y="f246"/>
                  </a:cubicBezTo>
                  <a:lnTo>
                    <a:pt x="f5" y="f247"/>
                  </a:lnTo>
                  <a:lnTo>
                    <a:pt x="f5" y="f248"/>
                  </a:lnTo>
                  <a:lnTo>
                    <a:pt x="f249" y="f250"/>
                  </a:lnTo>
                  <a:cubicBezTo>
                    <a:pt x="f251" y="f252"/>
                    <a:pt x="f253" y="f254"/>
                    <a:pt x="f255" y="f256"/>
                  </a:cubicBezTo>
                  <a:cubicBezTo>
                    <a:pt x="f257" y="f258"/>
                    <a:pt x="f259" y="f260"/>
                    <a:pt x="f261" y="f262"/>
                  </a:cubicBezTo>
                  <a:cubicBezTo>
                    <a:pt x="f263" y="f264"/>
                    <a:pt x="f265" y="f266"/>
                    <a:pt x="f8" y="f9"/>
                  </a:cubicBez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sp>
        <p:nvSpPr>
          <p:cNvPr id="18" name="TextBox 2">
            <a:extLst>
              <a:ext uri="{FF2B5EF4-FFF2-40B4-BE49-F238E27FC236}">
                <a16:creationId xmlns:a16="http://schemas.microsoft.com/office/drawing/2014/main" id="{AAE4547F-A5A4-44E6-D866-4266D7697FA0}"/>
              </a:ext>
            </a:extLst>
          </p:cNvPr>
          <p:cNvSpPr txBox="1"/>
          <p:nvPr/>
        </p:nvSpPr>
        <p:spPr>
          <a:xfrm>
            <a:off x="886691" y="2257004"/>
            <a:ext cx="10630533" cy="363928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>
              <a:lnSpc>
                <a:spcPct val="90000"/>
              </a:lnSpc>
              <a:spcAft>
                <a:spcPts val="60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>
                <a:latin typeface="Tahoma"/>
                <a:ea typeface="Tahoma"/>
                <a:cs typeface="Tahoma"/>
              </a:rPr>
              <a:t>AO3 – Linking your knowledge</a:t>
            </a:r>
          </a:p>
          <a:p>
            <a:pPr lvl="0">
              <a:lnSpc>
                <a:spcPct val="90000"/>
              </a:lnSpc>
              <a:spcAft>
                <a:spcPts val="60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>
                <a:latin typeface="Tahoma"/>
                <a:ea typeface="Tahoma"/>
                <a:cs typeface="Tahoma"/>
              </a:rPr>
              <a:t>1. Try whole past exam papers.</a:t>
            </a:r>
          </a:p>
          <a:p>
            <a:pPr>
              <a:lnSpc>
                <a:spcPct val="90000"/>
              </a:lnSpc>
              <a:spcAft>
                <a:spcPts val="6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>
                <a:latin typeface="Tahoma"/>
                <a:ea typeface="Tahoma"/>
                <a:cs typeface="Tahoma"/>
              </a:rPr>
              <a:t>2. Read model examples and check them against your own attempt</a:t>
            </a:r>
          </a:p>
          <a:p>
            <a:pPr>
              <a:lnSpc>
                <a:spcPct val="90000"/>
              </a:lnSpc>
              <a:spcAft>
                <a:spcPts val="6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>
                <a:latin typeface="Tahoma"/>
                <a:ea typeface="Tahoma"/>
                <a:cs typeface="Tahoma"/>
              </a:rPr>
              <a:t>3. Use the mark scheme to mark your own paper. </a:t>
            </a:r>
            <a:endParaRPr lang="en-US" sz="28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>
              <a:lnSpc>
                <a:spcPct val="90000"/>
              </a:lnSpc>
              <a:spcAft>
                <a:spcPts val="60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>
                <a:latin typeface="Tahoma"/>
                <a:ea typeface="Tahoma"/>
                <a:cs typeface="Tahoma"/>
              </a:rPr>
              <a:t>4. Read the mark-scheme and annotate both the past paper and the mark-scheme.</a:t>
            </a:r>
          </a:p>
          <a:p>
            <a:pPr>
              <a:lnSpc>
                <a:spcPct val="90000"/>
              </a:lnSpc>
              <a:spcAft>
                <a:spcPts val="60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>
                <a:latin typeface="Tahoma"/>
                <a:ea typeface="Tahoma"/>
                <a:cs typeface="Tahoma"/>
              </a:rPr>
              <a:t>5.  Ask your teacher for a past paper question to take home, bring it to them and ask them to go over it with you. </a:t>
            </a:r>
            <a:endParaRPr lang="en-US" sz="28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4847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8171D-2610-4858-875E-42543E5E6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Attendance Matters</a:t>
            </a:r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42" b="13213"/>
          <a:stretch/>
        </p:blipFill>
        <p:spPr>
          <a:xfrm>
            <a:off x="610003" y="1506587"/>
            <a:ext cx="5398898" cy="51887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0" y="37941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>
                <a:solidFill>
                  <a:schemeClr val="bg1">
                    <a:lumMod val="50000"/>
                  </a:schemeClr>
                </a:solidFill>
              </a:rPr>
              <a:t>Maximise your potential,</a:t>
            </a:r>
          </a:p>
          <a:p>
            <a:pPr>
              <a:defRPr/>
            </a:pPr>
            <a:r>
              <a:rPr lang="en-GB">
                <a:solidFill>
                  <a:schemeClr val="bg1">
                    <a:lumMod val="50000"/>
                  </a:schemeClr>
                </a:solidFill>
              </a:rPr>
              <a:t>attend school every day.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02392" y="2136011"/>
            <a:ext cx="5831457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2000">
              <a:solidFill>
                <a:srgbClr val="202124"/>
              </a:solidFill>
              <a:latin typeface="arial" panose="020B0604020202020204" pitchFamily="34" charset="0"/>
            </a:endParaRPr>
          </a:p>
          <a:p>
            <a:pPr algn="ctr"/>
            <a:r>
              <a:rPr lang="en-GB" sz="2000" b="1">
                <a:solidFill>
                  <a:srgbClr val="202124"/>
                </a:solidFill>
                <a:latin typeface="arial" panose="020B0604020202020204" pitchFamily="34" charset="0"/>
              </a:rPr>
              <a:t>Attendance &gt;95%   </a:t>
            </a:r>
          </a:p>
          <a:p>
            <a:pPr algn="ctr"/>
            <a:endParaRPr lang="en-GB">
              <a:solidFill>
                <a:srgbClr val="202124"/>
              </a:solidFill>
              <a:latin typeface="arial" panose="020B0604020202020204" pitchFamily="34" charset="0"/>
            </a:endParaRPr>
          </a:p>
          <a:p>
            <a:pPr algn="ctr"/>
            <a:r>
              <a:rPr lang="en-GB">
                <a:solidFill>
                  <a:srgbClr val="202124"/>
                </a:solidFill>
                <a:latin typeface="arial" panose="020B0604020202020204" pitchFamily="34" charset="0"/>
              </a:rPr>
              <a:t>On average </a:t>
            </a:r>
            <a:r>
              <a:rPr lang="en-GB" b="1">
                <a:solidFill>
                  <a:srgbClr val="7030A0"/>
                </a:solidFill>
                <a:latin typeface="arial" panose="020B0604020202020204" pitchFamily="34" charset="0"/>
              </a:rPr>
              <a:t>half a grade </a:t>
            </a:r>
            <a:r>
              <a:rPr lang="en-GB">
                <a:solidFill>
                  <a:srgbClr val="202124"/>
                </a:solidFill>
                <a:latin typeface="arial" panose="020B0604020202020204" pitchFamily="34" charset="0"/>
              </a:rPr>
              <a:t>better in every subject.</a:t>
            </a:r>
          </a:p>
          <a:p>
            <a:pPr algn="ctr"/>
            <a:endParaRPr lang="en-GB">
              <a:solidFill>
                <a:srgbClr val="202124"/>
              </a:solidFill>
              <a:latin typeface="arial" panose="020B0604020202020204" pitchFamily="34" charset="0"/>
            </a:endParaRPr>
          </a:p>
          <a:p>
            <a:pPr algn="ctr"/>
            <a:endParaRPr lang="en-GB">
              <a:solidFill>
                <a:srgbClr val="202124"/>
              </a:solidFill>
              <a:latin typeface="arial" panose="020B0604020202020204" pitchFamily="34" charset="0"/>
            </a:endParaRPr>
          </a:p>
          <a:p>
            <a:pPr algn="ctr"/>
            <a:endParaRPr lang="en-GB">
              <a:solidFill>
                <a:srgbClr val="202124"/>
              </a:solidFill>
              <a:latin typeface="arial" panose="020B0604020202020204" pitchFamily="34" charset="0"/>
            </a:endParaRPr>
          </a:p>
          <a:p>
            <a:pPr algn="ctr"/>
            <a:endParaRPr lang="en-GB">
              <a:solidFill>
                <a:srgbClr val="202124"/>
              </a:solidFill>
              <a:latin typeface="arial" panose="020B0604020202020204" pitchFamily="34" charset="0"/>
            </a:endParaRPr>
          </a:p>
          <a:p>
            <a:pPr algn="ctr"/>
            <a:r>
              <a:rPr lang="en-GB" sz="2000" b="1">
                <a:solidFill>
                  <a:srgbClr val="202124"/>
                </a:solidFill>
                <a:latin typeface="arial" panose="020B0604020202020204" pitchFamily="34" charset="0"/>
              </a:rPr>
              <a:t>Attendance &lt;90%   </a:t>
            </a:r>
          </a:p>
          <a:p>
            <a:pPr algn="ctr"/>
            <a:endParaRPr lang="en-GB">
              <a:solidFill>
                <a:srgbClr val="202124"/>
              </a:solidFill>
              <a:latin typeface="arial" panose="020B0604020202020204" pitchFamily="34" charset="0"/>
            </a:endParaRPr>
          </a:p>
          <a:p>
            <a:pPr algn="ctr"/>
            <a:r>
              <a:rPr lang="en-GB">
                <a:solidFill>
                  <a:srgbClr val="202124"/>
                </a:solidFill>
                <a:latin typeface="arial" panose="020B0604020202020204" pitchFamily="34" charset="0"/>
              </a:rPr>
              <a:t>On average </a:t>
            </a:r>
            <a:r>
              <a:rPr lang="en-GB" b="1">
                <a:solidFill>
                  <a:srgbClr val="7030A0"/>
                </a:solidFill>
                <a:latin typeface="arial" panose="020B0604020202020204" pitchFamily="34" charset="0"/>
              </a:rPr>
              <a:t>one a half grades</a:t>
            </a:r>
            <a:r>
              <a:rPr lang="en-GB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GB">
                <a:solidFill>
                  <a:srgbClr val="202124"/>
                </a:solidFill>
                <a:latin typeface="arial" panose="020B0604020202020204" pitchFamily="34" charset="0"/>
              </a:rPr>
              <a:t>worse in every subject.</a:t>
            </a:r>
            <a:endParaRPr lang="en-GB"/>
          </a:p>
          <a:p>
            <a:endParaRPr lang="en-GB"/>
          </a:p>
          <a:p>
            <a:pPr algn="ctr"/>
            <a:endParaRPr lang="en-GB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28685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78BA0-3B93-4F68-8733-176A27C81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 Stress Management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F61FF-70D1-441B-BBCB-0D951FB29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276669"/>
            <a:ext cx="8596668" cy="476469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400"/>
              <a:t>It's OK to feel anxious – it can be a good thing!</a:t>
            </a:r>
            <a:endParaRPr lang="en-US" sz="2400"/>
          </a:p>
          <a:p>
            <a:r>
              <a:rPr lang="en-GB" sz="2400">
                <a:solidFill>
                  <a:srgbClr val="202124"/>
                </a:solidFill>
                <a:ea typeface="+mn-lt"/>
                <a:cs typeface="+mn-lt"/>
              </a:rPr>
              <a:t>Anxiety isn't necessarily a bad thing. </a:t>
            </a:r>
            <a:r>
              <a:rPr lang="en-GB" sz="2400">
                <a:solidFill>
                  <a:srgbClr val="040C28"/>
                </a:solidFill>
                <a:ea typeface="+mn-lt"/>
                <a:cs typeface="+mn-lt"/>
              </a:rPr>
              <a:t>It can spur us on, help us stay alert, make us aware of risks and motivate us to solve problems</a:t>
            </a:r>
            <a:r>
              <a:rPr lang="en-GB" sz="2400">
                <a:solidFill>
                  <a:srgbClr val="202124"/>
                </a:solidFill>
                <a:ea typeface="+mn-lt"/>
                <a:cs typeface="+mn-lt"/>
              </a:rPr>
              <a:t>.</a:t>
            </a:r>
            <a:endParaRPr lang="en-GB" sz="2000"/>
          </a:p>
        </p:txBody>
      </p:sp>
      <p:pic>
        <p:nvPicPr>
          <p:cNvPr id="4" name="Picture 3" descr="A screenshot of a white box with colorful text&#10;&#10;Description automatically generated">
            <a:extLst>
              <a:ext uri="{FF2B5EF4-FFF2-40B4-BE49-F238E27FC236}">
                <a16:creationId xmlns:a16="http://schemas.microsoft.com/office/drawing/2014/main" id="{FC6A1DBD-4A87-4E7F-C0F8-D3DAFEE0A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686" y="3132167"/>
            <a:ext cx="7592291" cy="372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42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9E2D7-25FE-268C-BED0-220A7AC68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General stress management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9BB39E-3462-38F8-F84A-746A1CDFD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98589"/>
            <a:ext cx="8596668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Be prepared! A lot of the anxiety can be prevented with good preparation – early revision, looking at past papers, schoolwork etc. </a:t>
            </a:r>
            <a:endParaRPr lang="en-US"/>
          </a:p>
          <a:p>
            <a:r>
              <a:rPr lang="en-GB"/>
              <a:t>Exercise</a:t>
            </a:r>
          </a:p>
          <a:p>
            <a:r>
              <a:rPr lang="en-GB"/>
              <a:t>Eating healthily</a:t>
            </a:r>
          </a:p>
          <a:p>
            <a:r>
              <a:rPr lang="en-GB"/>
              <a:t>Sleep</a:t>
            </a:r>
          </a:p>
          <a:p>
            <a:r>
              <a:rPr lang="en-GB"/>
              <a:t>Limit time of social media/electronics. </a:t>
            </a:r>
          </a:p>
          <a:p>
            <a:endParaRPr lang="en-GB"/>
          </a:p>
          <a:p>
            <a:pPr marL="0" indent="0">
              <a:buNone/>
            </a:pP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AA14EA-5859-C94B-E3C6-490F62231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780794"/>
            <a:ext cx="2175164" cy="2746193"/>
          </a:xfrm>
          <a:prstGeom prst="rect">
            <a:avLst/>
          </a:prstGeom>
        </p:spPr>
      </p:pic>
      <p:pic>
        <p:nvPicPr>
          <p:cNvPr id="7" name="Picture 6" descr="A blue square with arrows around it&#10;&#10;Description automatically generated">
            <a:extLst>
              <a:ext uri="{FF2B5EF4-FFF2-40B4-BE49-F238E27FC236}">
                <a16:creationId xmlns:a16="http://schemas.microsoft.com/office/drawing/2014/main" id="{63478B92-175E-4B77-9EF0-63E32E8E3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6255" y="3890818"/>
            <a:ext cx="2743200" cy="2540000"/>
          </a:xfrm>
          <a:prstGeom prst="rect">
            <a:avLst/>
          </a:prstGeom>
        </p:spPr>
      </p:pic>
      <p:pic>
        <p:nvPicPr>
          <p:cNvPr id="8" name="Picture 7" descr="A white sign with black text&#10;&#10;Description automatically generated">
            <a:extLst>
              <a:ext uri="{FF2B5EF4-FFF2-40B4-BE49-F238E27FC236}">
                <a16:creationId xmlns:a16="http://schemas.microsoft.com/office/drawing/2014/main" id="{B68BBB75-D40D-7248-592C-8F74B656BF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2909" y="3885218"/>
            <a:ext cx="2286000" cy="2620473"/>
          </a:xfrm>
          <a:prstGeom prst="rect">
            <a:avLst/>
          </a:prstGeom>
        </p:spPr>
      </p:pic>
      <p:pic>
        <p:nvPicPr>
          <p:cNvPr id="9" name="Picture 8" descr="A poster with text and symbols on it&#10;&#10;Description automatically generated">
            <a:extLst>
              <a:ext uri="{FF2B5EF4-FFF2-40B4-BE49-F238E27FC236}">
                <a16:creationId xmlns:a16="http://schemas.microsoft.com/office/drawing/2014/main" id="{5247C1AB-0DF6-5952-E7B2-22E5B49858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7963" y="355369"/>
            <a:ext cx="2673928" cy="308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775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stress management&#10;&#10;Description automatically generated">
            <a:extLst>
              <a:ext uri="{FF2B5EF4-FFF2-40B4-BE49-F238E27FC236}">
                <a16:creationId xmlns:a16="http://schemas.microsoft.com/office/drawing/2014/main" id="{8198F2D9-6FD3-25DA-FB74-DEC8D100E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1732" y="1649177"/>
            <a:ext cx="4459853" cy="438867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79E0904-D74E-5D05-4CC0-099A6DB22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are we doing in school?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700F4A5-89AC-0716-10AA-B933779D70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1707508"/>
            <a:ext cx="4997521" cy="432355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Tutor program now includes revision skills and exam stress management on a weekly basis</a:t>
            </a:r>
            <a:endParaRPr lang="en-US"/>
          </a:p>
          <a:p>
            <a:r>
              <a:rPr lang="en-GB"/>
              <a:t>More focus on exam techniques in lessons to support students feel prepared. </a:t>
            </a:r>
          </a:p>
          <a:p>
            <a:r>
              <a:rPr lang="en-GB"/>
              <a:t>Careers guidance in school to help with important decisions. </a:t>
            </a:r>
          </a:p>
          <a:p>
            <a:r>
              <a:rPr lang="en-GB"/>
              <a:t>BRIYM counselling – 1:1 but also will be visiting tutor groups to offer support. </a:t>
            </a:r>
          </a:p>
          <a:p>
            <a:r>
              <a:rPr lang="en-GB">
                <a:ea typeface="+mn-lt"/>
                <a:cs typeface="+mn-lt"/>
                <a:hlinkClick r:id="rId3"/>
              </a:rPr>
              <a:t>https://www.briym.co.uk/parents</a:t>
            </a:r>
            <a:r>
              <a:rPr lang="en-GB">
                <a:ea typeface="+mn-lt"/>
                <a:cs typeface="+mn-lt"/>
              </a:rPr>
              <a:t> 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85703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E3385-F217-157B-3C36-D8BBFF0690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6340" y="1697952"/>
            <a:ext cx="7766936" cy="1646302"/>
          </a:xfrm>
        </p:spPr>
        <p:txBody>
          <a:bodyPr/>
          <a:lstStyle/>
          <a:p>
            <a:r>
              <a:rPr lang="en-GB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D95304-5DF9-CF14-A38F-6658ACC958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838304"/>
          </a:xfrm>
        </p:spPr>
        <p:txBody>
          <a:bodyPr>
            <a:normAutofit/>
          </a:bodyPr>
          <a:lstStyle/>
          <a:p>
            <a:r>
              <a:rPr lang="en-GB" sz="2800"/>
              <a:t>There is a booklet to take with you covering all the information given this evening. Information will also be shared on the school website. </a:t>
            </a:r>
          </a:p>
        </p:txBody>
      </p:sp>
      <p:pic>
        <p:nvPicPr>
          <p:cNvPr id="5" name="Picture 2" descr="Image preview">
            <a:extLst>
              <a:ext uri="{FF2B5EF4-FFF2-40B4-BE49-F238E27FC236}">
                <a16:creationId xmlns:a16="http://schemas.microsoft.com/office/drawing/2014/main" id="{4DDFC937-32B3-2996-7DEF-C2AC1CC61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296" y="156594"/>
            <a:ext cx="3080867" cy="309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626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B178B-61CA-4299-9A6C-4BCE3C1F7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Core Subject Information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58CDC-304E-4F4F-B284-687A92375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810481"/>
            <a:ext cx="8596668" cy="388077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GB" sz="2400"/>
              <a:t>All students will sit examinations in Maths, English, Science and RE.  They will also sit all their relevant exams for options subjects.</a:t>
            </a:r>
          </a:p>
          <a:p>
            <a:r>
              <a:rPr lang="en-GB" sz="2400"/>
              <a:t>Grades 4 is considered a 'standard pass' and grade 5 is considered a 'good pass'.  </a:t>
            </a:r>
          </a:p>
          <a:p>
            <a:r>
              <a:rPr lang="en-GB" sz="2400"/>
              <a:t>Students who fail to achieve a grade 4 in Maths and English will be required to resit the qualifications next year.  </a:t>
            </a:r>
          </a:p>
          <a:p>
            <a:r>
              <a:rPr lang="en-GB" sz="2400"/>
              <a:t>Make sure to check entry requirements for post 16 courses with providers. </a:t>
            </a:r>
            <a:r>
              <a:rPr lang="en-GB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98754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B178B-61CA-4299-9A6C-4BCE3C1F7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Core Subject Information - </a:t>
            </a:r>
            <a:r>
              <a:rPr lang="en-US" err="1"/>
              <a:t>Maths</a:t>
            </a:r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992" y="1620378"/>
            <a:ext cx="8164016" cy="44405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41728"/>
          <a:stretch/>
        </p:blipFill>
        <p:spPr>
          <a:xfrm>
            <a:off x="8984758" y="342150"/>
            <a:ext cx="2880320" cy="53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308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B178B-61CA-4299-9A6C-4BCE3C1F7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Core Subject Information - </a:t>
            </a:r>
            <a:r>
              <a:rPr lang="en-US" err="1"/>
              <a:t>Maths</a:t>
            </a: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41728"/>
          <a:stretch/>
        </p:blipFill>
        <p:spPr>
          <a:xfrm>
            <a:off x="8984758" y="342150"/>
            <a:ext cx="2880320" cy="534899"/>
          </a:xfrm>
          <a:prstGeom prst="rect">
            <a:avLst/>
          </a:prstGeom>
        </p:spPr>
      </p:pic>
      <p:pic>
        <p:nvPicPr>
          <p:cNvPr id="6" name="Picture 8" descr="Table&#10;&#10;Description automatically generated">
            <a:extLst>
              <a:ext uri="{FF2B5EF4-FFF2-40B4-BE49-F238E27FC236}">
                <a16:creationId xmlns:a16="http://schemas.microsoft.com/office/drawing/2014/main" id="{D181ABED-9851-431D-9F5E-8B3950A00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6468" y="1433901"/>
            <a:ext cx="3678610" cy="2939662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62" y="1433901"/>
            <a:ext cx="3523730" cy="4820248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162" y="1433901"/>
            <a:ext cx="3942271" cy="482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286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B178B-61CA-4299-9A6C-4BCE3C1F7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Core Subject Information - </a:t>
            </a:r>
            <a:r>
              <a:rPr lang="en-US" err="1"/>
              <a:t>Maths</a:t>
            </a: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41728"/>
          <a:stretch/>
        </p:blipFill>
        <p:spPr>
          <a:xfrm>
            <a:off x="8984758" y="342150"/>
            <a:ext cx="2880320" cy="534899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352376"/>
              </p:ext>
            </p:extLst>
          </p:nvPr>
        </p:nvGraphicFramePr>
        <p:xfrm>
          <a:off x="677334" y="1495581"/>
          <a:ext cx="7251535" cy="14871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13781">
                  <a:extLst>
                    <a:ext uri="{9D8B030D-6E8A-4147-A177-3AD203B41FA5}">
                      <a16:colId xmlns:a16="http://schemas.microsoft.com/office/drawing/2014/main" val="1553787941"/>
                    </a:ext>
                  </a:extLst>
                </a:gridCol>
                <a:gridCol w="2968879">
                  <a:extLst>
                    <a:ext uri="{9D8B030D-6E8A-4147-A177-3AD203B41FA5}">
                      <a16:colId xmlns:a16="http://schemas.microsoft.com/office/drawing/2014/main" val="3299060033"/>
                    </a:ext>
                  </a:extLst>
                </a:gridCol>
                <a:gridCol w="1324150">
                  <a:extLst>
                    <a:ext uri="{9D8B030D-6E8A-4147-A177-3AD203B41FA5}">
                      <a16:colId xmlns:a16="http://schemas.microsoft.com/office/drawing/2014/main" val="4288622985"/>
                    </a:ext>
                  </a:extLst>
                </a:gridCol>
                <a:gridCol w="739451">
                  <a:extLst>
                    <a:ext uri="{9D8B030D-6E8A-4147-A177-3AD203B41FA5}">
                      <a16:colId xmlns:a16="http://schemas.microsoft.com/office/drawing/2014/main" val="1021025254"/>
                    </a:ext>
                  </a:extLst>
                </a:gridCol>
                <a:gridCol w="805274">
                  <a:extLst>
                    <a:ext uri="{9D8B030D-6E8A-4147-A177-3AD203B41FA5}">
                      <a16:colId xmlns:a16="http://schemas.microsoft.com/office/drawing/2014/main" val="1294366134"/>
                    </a:ext>
                  </a:extLst>
                </a:gridCol>
              </a:tblGrid>
              <a:tr h="3608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Examination code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Title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Date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Time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Duration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2896352"/>
                  </a:ext>
                </a:extLst>
              </a:tr>
              <a:tr h="1966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1MA1 1F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Paper 1 (Non-Calculator) Foundation Tier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Thursday 16 May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Morning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1h 30m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49477596"/>
                  </a:ext>
                </a:extLst>
              </a:tr>
              <a:tr h="1757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1MA1 1H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Paper 1 (Non-Calculator) Higher Tier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Thursday 16 May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Morning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1h 30m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87063430"/>
                  </a:ext>
                </a:extLst>
              </a:tr>
              <a:tr h="1757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1MA1 2F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Paper 2 (Calculator) Foundation Tier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Monday 03 June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Morning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1h 30m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0832371"/>
                  </a:ext>
                </a:extLst>
              </a:tr>
              <a:tr h="1757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1MA1 2H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Paper 2 (Calculator) Higher Tier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Monday 03 June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Morning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1h 30m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4039959"/>
                  </a:ext>
                </a:extLst>
              </a:tr>
              <a:tr h="1757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1MA1 3F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Paper 3 (Calculator) Foundation Tier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Monday 10 June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Morning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1h 30m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71352698"/>
                  </a:ext>
                </a:extLst>
              </a:tr>
              <a:tr h="1757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1MA1 3H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Paper 3 (Calculator) Higher Tier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Monday 10 June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Morning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1h 30m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3702105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1011484"/>
            <a:ext cx="2721078" cy="55731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123247-8107-F512-D013-ABB0067E49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813" y="4417625"/>
            <a:ext cx="8749393" cy="3522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7B18C9-6267-BAE4-8DE3-D846E1A4F0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8407" y="4112481"/>
            <a:ext cx="4876799" cy="3121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C65E4A-CAF9-0FD8-5173-DE723CECA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0545" y="5639510"/>
            <a:ext cx="6302827" cy="2952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39E733-FDFA-DA44-8BFE-CCDC254C6C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465" y="5931230"/>
            <a:ext cx="8890908" cy="2941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32C84E9-55D4-4BC2-080E-89B24810C185}"/>
              </a:ext>
            </a:extLst>
          </p:cNvPr>
          <p:cNvSpPr txBox="1">
            <a:spLocks/>
          </p:cNvSpPr>
          <p:nvPr/>
        </p:nvSpPr>
        <p:spPr>
          <a:xfrm>
            <a:off x="91141" y="3428144"/>
            <a:ext cx="3169646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>
                <a:solidFill>
                  <a:srgbClr val="7030A0"/>
                </a:solidFill>
                <a:latin typeface="Calibri Light"/>
                <a:ea typeface="Verdana"/>
                <a:cs typeface="Calibri Light"/>
              </a:rPr>
              <a:t>FOUNDATION</a:t>
            </a:r>
            <a:endParaRPr lang="en-GB" sz="2000" b="1">
              <a:solidFill>
                <a:srgbClr val="7030A0"/>
              </a:solidFill>
              <a:latin typeface="Calibri Light"/>
              <a:ea typeface="Verdana"/>
              <a:cs typeface="Calibri Light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32C84E9-55D4-4BC2-080E-89B24810C185}"/>
              </a:ext>
            </a:extLst>
          </p:cNvPr>
          <p:cNvSpPr txBox="1">
            <a:spLocks/>
          </p:cNvSpPr>
          <p:nvPr/>
        </p:nvSpPr>
        <p:spPr>
          <a:xfrm>
            <a:off x="122464" y="4946501"/>
            <a:ext cx="258808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>
                <a:solidFill>
                  <a:srgbClr val="7030A0"/>
                </a:solidFill>
                <a:latin typeface="Calibri Light"/>
                <a:ea typeface="Verdana"/>
                <a:cs typeface="Calibri Light"/>
              </a:rPr>
              <a:t>HIGHER</a:t>
            </a:r>
          </a:p>
        </p:txBody>
      </p:sp>
    </p:spTree>
    <p:extLst>
      <p:ext uri="{BB962C8B-B14F-4D97-AF65-F5344CB8AC3E}">
        <p14:creationId xmlns:p14="http://schemas.microsoft.com/office/powerpoint/2010/main" val="2621852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B178B-61CA-4299-9A6C-4BCE3C1F7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Core Subject Information - </a:t>
            </a:r>
            <a:r>
              <a:rPr lang="en-US" err="1"/>
              <a:t>Maths</a:t>
            </a: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41728"/>
          <a:stretch/>
        </p:blipFill>
        <p:spPr>
          <a:xfrm>
            <a:off x="8984758" y="342150"/>
            <a:ext cx="2880320" cy="5348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096" y="1389256"/>
            <a:ext cx="8659443" cy="443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21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B178B-61CA-4299-9A6C-4BCE3C1F7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96" y="589005"/>
            <a:ext cx="9729371" cy="1320800"/>
          </a:xfrm>
        </p:spPr>
        <p:txBody>
          <a:bodyPr/>
          <a:lstStyle/>
          <a:p>
            <a:r>
              <a:rPr lang="en-US"/>
              <a:t>Core Subject Information – English  </a:t>
            </a:r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0A1081-43F4-606F-8955-50E7B5935B8E}"/>
              </a:ext>
            </a:extLst>
          </p:cNvPr>
          <p:cNvSpPr txBox="1"/>
          <p:nvPr/>
        </p:nvSpPr>
        <p:spPr>
          <a:xfrm>
            <a:off x="1212506" y="1436472"/>
            <a:ext cx="7916046" cy="22467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/>
              <a:t>English Language</a:t>
            </a:r>
            <a:r>
              <a:rPr lang="en-US" sz="2000"/>
              <a:t> has 2 exams: each 1hr45mins long</a:t>
            </a:r>
          </a:p>
          <a:p>
            <a:endParaRPr lang="en-US" sz="2000"/>
          </a:p>
          <a:p>
            <a:r>
              <a:rPr lang="en-US" sz="2000" b="1"/>
              <a:t>English Language</a:t>
            </a:r>
            <a:r>
              <a:rPr lang="en-US" sz="2000"/>
              <a:t> has a Spoken element – students will be required to complete a presentation to their class. This is recorded and sent to AQA. </a:t>
            </a:r>
          </a:p>
          <a:p>
            <a:endParaRPr lang="en-US" sz="2000"/>
          </a:p>
          <a:p>
            <a:r>
              <a:rPr lang="en-US" sz="2000" b="1"/>
              <a:t>English Literature</a:t>
            </a:r>
            <a:r>
              <a:rPr lang="en-US" sz="2000"/>
              <a:t> has 2 exams: one 1hr45mins and one 2hr15mins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267362-1019-955C-94C5-DD97615C3201}"/>
              </a:ext>
            </a:extLst>
          </p:cNvPr>
          <p:cNvSpPr txBox="1"/>
          <p:nvPr/>
        </p:nvSpPr>
        <p:spPr>
          <a:xfrm>
            <a:off x="893290" y="4257932"/>
            <a:ext cx="3946439" cy="22467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/>
              <a:t>For the remainder of the year, we will study:</a:t>
            </a:r>
          </a:p>
          <a:p>
            <a:endParaRPr lang="en-US" sz="2000"/>
          </a:p>
          <a:p>
            <a:r>
              <a:rPr lang="en-US" sz="2000"/>
              <a:t>Term 2: Language Paper 1</a:t>
            </a:r>
          </a:p>
          <a:p>
            <a:r>
              <a:rPr lang="en-US" sz="2000"/>
              <a:t>Term 3: Mock exams and Poetry</a:t>
            </a:r>
          </a:p>
          <a:p>
            <a:r>
              <a:rPr lang="en-US" sz="2000"/>
              <a:t>Term 4: Language Paper 2</a:t>
            </a:r>
          </a:p>
          <a:p>
            <a:r>
              <a:rPr lang="en-US" sz="2000"/>
              <a:t>Term 5: Revision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BE2D87-C54C-5291-CCE6-FD672874D10E}"/>
              </a:ext>
            </a:extLst>
          </p:cNvPr>
          <p:cNvSpPr txBox="1"/>
          <p:nvPr/>
        </p:nvSpPr>
        <p:spPr>
          <a:xfrm>
            <a:off x="5207857" y="4257932"/>
            <a:ext cx="3761088" cy="22467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/>
              <a:t>For the January Mocks, students will complete:</a:t>
            </a:r>
          </a:p>
          <a:p>
            <a:endParaRPr lang="en-US" sz="2000"/>
          </a:p>
          <a:p>
            <a:pPr marL="285750" indent="-285750">
              <a:buFont typeface="Arial"/>
              <a:buChar char="•"/>
            </a:pPr>
            <a:r>
              <a:rPr lang="en-US" sz="2000"/>
              <a:t>Language Paper 1</a:t>
            </a:r>
          </a:p>
          <a:p>
            <a:pPr marL="285750" indent="-285750">
              <a:buFont typeface="Arial"/>
              <a:buChar char="•"/>
            </a:pPr>
            <a:r>
              <a:rPr lang="en-US" sz="2000"/>
              <a:t>Literature Paper 1</a:t>
            </a:r>
          </a:p>
          <a:p>
            <a:pPr marL="285750" indent="-285750">
              <a:buFont typeface="Arial"/>
              <a:buChar char="•"/>
            </a:pPr>
            <a:r>
              <a:rPr lang="en-US" sz="2000"/>
              <a:t>Literature Paper 2</a:t>
            </a:r>
          </a:p>
          <a:p>
            <a:pPr marL="285750" indent="-285750">
              <a:buFont typeface="Arial"/>
              <a:buChar char="•"/>
            </a:pPr>
            <a:r>
              <a:rPr lang="en-US" sz="2000"/>
              <a:t>Speaking Presentations</a:t>
            </a:r>
          </a:p>
        </p:txBody>
      </p:sp>
      <p:pic>
        <p:nvPicPr>
          <p:cNvPr id="6" name="Picture 5" descr="A purple and red logo&#10;&#10;Description automatically generated">
            <a:extLst>
              <a:ext uri="{FF2B5EF4-FFF2-40B4-BE49-F238E27FC236}">
                <a16:creationId xmlns:a16="http://schemas.microsoft.com/office/drawing/2014/main" id="{D40B3459-31E2-041F-7F7D-30A70EC53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3030" y="148152"/>
            <a:ext cx="2087777" cy="1093830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42780E84-6FE6-CC94-D5C5-22C47AFFE0B0}"/>
              </a:ext>
            </a:extLst>
          </p:cNvPr>
          <p:cNvSpPr txBox="1"/>
          <p:nvPr/>
        </p:nvSpPr>
        <p:spPr>
          <a:xfrm>
            <a:off x="10099074" y="1632121"/>
            <a:ext cx="1923019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/>
              <a:t>Thursdays = revision sessions afterschool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6569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B178B-61CA-4299-9A6C-4BCE3C1F7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83" y="609600"/>
            <a:ext cx="9471937" cy="1320800"/>
          </a:xfrm>
        </p:spPr>
        <p:txBody>
          <a:bodyPr/>
          <a:lstStyle/>
          <a:p>
            <a:r>
              <a:rPr lang="en-US"/>
              <a:t>Core Subject Information - English</a:t>
            </a:r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1DA1BE-4177-170B-2F5B-4BB988755BD2}"/>
              </a:ext>
            </a:extLst>
          </p:cNvPr>
          <p:cNvSpPr txBox="1"/>
          <p:nvPr/>
        </p:nvSpPr>
        <p:spPr>
          <a:xfrm>
            <a:off x="867547" y="1397857"/>
            <a:ext cx="8067931" cy="52629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/>
              <a:t>The top 3 ways to revise for English:</a:t>
            </a:r>
          </a:p>
          <a:p>
            <a:endParaRPr lang="en-US" sz="2400"/>
          </a:p>
          <a:p>
            <a:pPr marL="342900" indent="-342900">
              <a:buAutoNum type="arabicPeriod"/>
            </a:pPr>
            <a:r>
              <a:rPr lang="en-US" sz="2400"/>
              <a:t>Learn quotes from each Literature text</a:t>
            </a:r>
          </a:p>
          <a:p>
            <a:pPr marL="800100" lvl="1" indent="-342900">
              <a:buFont typeface="Calibri"/>
              <a:buChar char="-"/>
            </a:pPr>
            <a:r>
              <a:rPr lang="en-US" sz="2400"/>
              <a:t>Look, cover, write, check, repeat</a:t>
            </a:r>
          </a:p>
          <a:p>
            <a:pPr marL="800100" lvl="1" indent="-342900">
              <a:buFont typeface="Calibri"/>
              <a:buChar char="-"/>
            </a:pPr>
            <a:r>
              <a:rPr lang="en-US" sz="2400"/>
              <a:t>Turn them into flashcards, with questions on one side and the quotation on the other</a:t>
            </a:r>
          </a:p>
          <a:p>
            <a:pPr marL="800100" lvl="1" indent="-342900">
              <a:buFont typeface="Calibri"/>
              <a:buChar char="-"/>
            </a:pPr>
            <a:r>
              <a:rPr lang="en-US" sz="2400"/>
              <a:t>Draw images to go with each quote</a:t>
            </a:r>
          </a:p>
          <a:p>
            <a:pPr marL="800100" lvl="1" indent="-342900">
              <a:buFont typeface="Calibri"/>
              <a:buChar char="-"/>
            </a:pPr>
            <a:r>
              <a:rPr lang="en-US" sz="2400"/>
              <a:t>Put all the quotes you can remember onto </a:t>
            </a:r>
            <a:r>
              <a:rPr lang="en-US" sz="2400" err="1"/>
              <a:t>mindmaps</a:t>
            </a:r>
            <a:r>
              <a:rPr lang="en-US" sz="2400"/>
              <a:t> and draw links to each character/theme</a:t>
            </a:r>
          </a:p>
          <a:p>
            <a:pPr marL="800100" lvl="1" indent="-342900">
              <a:buFont typeface="Calibri"/>
              <a:buChar char="-"/>
            </a:pPr>
            <a:endParaRPr lang="en-US" sz="2400"/>
          </a:p>
          <a:p>
            <a:pPr marL="342900" indent="-342900">
              <a:buAutoNum type="arabicPeriod"/>
            </a:pPr>
            <a:r>
              <a:rPr lang="en-US" sz="2400"/>
              <a:t>Read model essays/answers</a:t>
            </a:r>
          </a:p>
          <a:p>
            <a:pPr marL="342900" indent="-342900">
              <a:buAutoNum type="arabicPeriod"/>
            </a:pPr>
            <a:endParaRPr lang="en-US" sz="2400"/>
          </a:p>
          <a:p>
            <a:pPr marL="342900" indent="-342900">
              <a:buAutoNum type="arabicPeriod"/>
            </a:pPr>
            <a:r>
              <a:rPr lang="en-US" sz="2400"/>
              <a:t>Complete practice papers </a:t>
            </a:r>
          </a:p>
          <a:p>
            <a:pPr marL="342900" indent="-342900">
              <a:buAutoNum type="arabicPeriod"/>
            </a:pPr>
            <a:endParaRPr lang="en-US" sz="2400"/>
          </a:p>
        </p:txBody>
      </p:sp>
      <p:pic>
        <p:nvPicPr>
          <p:cNvPr id="4" name="Picture 3" descr="A purple and red logo&#10;&#10;Description automatically generated">
            <a:extLst>
              <a:ext uri="{FF2B5EF4-FFF2-40B4-BE49-F238E27FC236}">
                <a16:creationId xmlns:a16="http://schemas.microsoft.com/office/drawing/2014/main" id="{5C217774-65E0-4113-4323-A2854A402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1247" y="117261"/>
            <a:ext cx="2221641" cy="11453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E66F83-8954-6433-98F4-7F4D2636D0B3}"/>
              </a:ext>
            </a:extLst>
          </p:cNvPr>
          <p:cNvSpPr txBox="1"/>
          <p:nvPr/>
        </p:nvSpPr>
        <p:spPr>
          <a:xfrm>
            <a:off x="10047587" y="5009635"/>
            <a:ext cx="1964209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/>
              <a:t>Homeworks – build to Friday Test Days</a:t>
            </a:r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821538-8EB8-5D54-E6A5-C407B5BB4928}"/>
              </a:ext>
            </a:extLst>
          </p:cNvPr>
          <p:cNvSpPr txBox="1"/>
          <p:nvPr/>
        </p:nvSpPr>
        <p:spPr>
          <a:xfrm>
            <a:off x="10047587" y="1642418"/>
            <a:ext cx="1964209" cy="29546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/>
              <a:t>15x Macbeth</a:t>
            </a:r>
            <a:endParaRPr lang="en-US"/>
          </a:p>
          <a:p>
            <a:pPr algn="ctr"/>
            <a:r>
              <a:rPr lang="en-US" sz="2400" b="1"/>
              <a:t>15x AIC</a:t>
            </a:r>
          </a:p>
          <a:p>
            <a:pPr algn="ctr"/>
            <a:r>
              <a:rPr lang="en-US" sz="2400" b="1"/>
              <a:t>15x ACC</a:t>
            </a:r>
          </a:p>
          <a:p>
            <a:pPr algn="ctr"/>
            <a:r>
              <a:rPr lang="en-US" sz="2400" b="1"/>
              <a:t>3x15 poems </a:t>
            </a:r>
          </a:p>
          <a:p>
            <a:pPr algn="ctr"/>
            <a:r>
              <a:rPr lang="en-US" sz="2400" b="1"/>
              <a:t>= 90 quotes</a:t>
            </a:r>
            <a:endParaRPr lang="en-US"/>
          </a:p>
          <a:p>
            <a:pPr algn="ctr"/>
            <a:r>
              <a:rPr lang="en-US"/>
              <a:t>minimum</a:t>
            </a:r>
          </a:p>
        </p:txBody>
      </p:sp>
    </p:spTree>
    <p:extLst>
      <p:ext uri="{BB962C8B-B14F-4D97-AF65-F5344CB8AC3E}">
        <p14:creationId xmlns:p14="http://schemas.microsoft.com/office/powerpoint/2010/main" val="19278546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4E564166677C4DA1A1BDFC0ADA52FD" ma:contentTypeVersion="7" ma:contentTypeDescription="Create a new document." ma:contentTypeScope="" ma:versionID="b2c8e96d22e6464e93ff5d24850b0afc">
  <xsd:schema xmlns:xsd="http://www.w3.org/2001/XMLSchema" xmlns:xs="http://www.w3.org/2001/XMLSchema" xmlns:p="http://schemas.microsoft.com/office/2006/metadata/properties" xmlns:ns2="26a250c2-6e04-4f8f-bee3-d309a0509eb2" xmlns:ns3="5c8ff2fb-31e1-4e6e-922e-e2012ae0eb0f" targetNamespace="http://schemas.microsoft.com/office/2006/metadata/properties" ma:root="true" ma:fieldsID="706c7298f35413bb6e6084c538f72afb" ns2:_="" ns3:_="">
    <xsd:import namespace="26a250c2-6e04-4f8f-bee3-d309a0509eb2"/>
    <xsd:import namespace="5c8ff2fb-31e1-4e6e-922e-e2012ae0eb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a250c2-6e04-4f8f-bee3-d309a0509e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8ff2fb-31e1-4e6e-922e-e2012ae0eb0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AFFE60A-FC83-429C-ACE5-01E0FC3DF45A}">
  <ds:schemaRefs>
    <ds:schemaRef ds:uri="26a250c2-6e04-4f8f-bee3-d309a0509eb2"/>
    <ds:schemaRef ds:uri="5c8ff2fb-31e1-4e6e-922e-e2012ae0eb0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6F05D6D-8EFC-42C3-89AA-B38FFE1BC21D}">
  <ds:schemaRefs>
    <ds:schemaRef ds:uri="26a250c2-6e04-4f8f-bee3-d309a0509eb2"/>
    <ds:schemaRef ds:uri="5c8ff2fb-31e1-4e6e-922e-e2012ae0eb0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394F7C7-4E01-4DF7-9556-B70FA821E33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Application>Microsoft Office PowerPoint</Application>
  <PresentationFormat>Widescreen</PresentationFormat>
  <Slides>27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Facet</vt:lpstr>
      <vt:lpstr>Year 11  Parent Information Evening</vt:lpstr>
      <vt:lpstr>Important dates</vt:lpstr>
      <vt:lpstr>Core Subject Information</vt:lpstr>
      <vt:lpstr>Core Subject Information - Maths</vt:lpstr>
      <vt:lpstr>Core Subject Information - Maths</vt:lpstr>
      <vt:lpstr>Core Subject Information - Maths</vt:lpstr>
      <vt:lpstr>Core Subject Information - Maths</vt:lpstr>
      <vt:lpstr>Core Subject Information – English  </vt:lpstr>
      <vt:lpstr>Core Subject Information - English</vt:lpstr>
      <vt:lpstr>Core Subject Information   Combined Science and Separate Sciences   AQA  100% Exam </vt:lpstr>
      <vt:lpstr>PowerPoint Presentation</vt:lpstr>
      <vt:lpstr>PowerPoint Presentation</vt:lpstr>
      <vt:lpstr>PowerPoint Presentation</vt:lpstr>
      <vt:lpstr>PowerPoint Presentation</vt:lpstr>
      <vt:lpstr>    New Homework Platform: Tassomai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Attendance Matters</vt:lpstr>
      <vt:lpstr>Exam Stress Management</vt:lpstr>
      <vt:lpstr>General stress management tips</vt:lpstr>
      <vt:lpstr>What are we doing in school?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11  Parent Information Evening</dc:title>
  <dc:creator>Sarah Parry</dc:creator>
  <cp:revision>3</cp:revision>
  <dcterms:created xsi:type="dcterms:W3CDTF">2023-09-21T11:04:00Z</dcterms:created>
  <dcterms:modified xsi:type="dcterms:W3CDTF">2023-10-16T08:50:45Z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0x010100634E564166677C4DA1A1BDFC0ADA52FD</vt:lpwstr>
  </property>
</Properties>
</file>